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56" r:id="rId2"/>
    <p:sldId id="257" r:id="rId3"/>
  </p:sldIdLst>
  <p:sldSz cx="15122525" cy="10693400"/>
  <p:notesSz cx="6858000" cy="994568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8">
          <p15:clr>
            <a:srgbClr val="A4A3A4"/>
          </p15:clr>
        </p15:guide>
        <p15:guide id="2" pos="476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岸本 治美" initials="岸本" lastIdx="2" clrIdx="0">
    <p:extLst>
      <p:ext uri="{19B8F6BF-5375-455C-9EA6-DF929625EA0E}">
        <p15:presenceInfo xmlns:p15="http://schemas.microsoft.com/office/powerpoint/2012/main" userId="680817e7bfa88ed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B6238"/>
    <a:srgbClr val="FFF1CF"/>
    <a:srgbClr val="EBE1A9"/>
    <a:srgbClr val="5654A2"/>
    <a:srgbClr val="F39800"/>
    <a:srgbClr val="D2ECF7"/>
    <a:srgbClr val="FCC800"/>
    <a:srgbClr val="FCEFCE"/>
    <a:srgbClr val="5383C3"/>
    <a:srgbClr val="895B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淡色スタイル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27102A9-8310-4765-A935-A1911B00CA55}" styleName="淡色スタイル 1 - アクセント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淡色スタイル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FD4443E-F989-4FC4-A0C8-D5A2AF1F390B}" styleName="濃色スタイル 1 - アクセント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C4B1156A-380E-4F78-BDF5-A606A8083BF9}" styleName="中間スタイル 4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4275" autoAdjust="0"/>
  </p:normalViewPr>
  <p:slideViewPr>
    <p:cSldViewPr snapToGrid="0">
      <p:cViewPr varScale="1">
        <p:scale>
          <a:sx n="87" d="100"/>
          <a:sy n="87" d="100"/>
        </p:scale>
        <p:origin x="3224" y="200"/>
      </p:cViewPr>
      <p:guideLst>
        <p:guide orient="horz" pos="3368"/>
        <p:guide pos="4763"/>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98475"/>
          </a:xfrm>
          <a:prstGeom prst="rect">
            <a:avLst/>
          </a:prstGeom>
        </p:spPr>
        <p:txBody>
          <a:bodyPr vert="horz" lIns="91440" tIns="45720" rIns="91440" bIns="45720" rtlCol="0"/>
          <a:lstStyle>
            <a:lvl1pPr algn="r">
              <a:defRPr sz="1200"/>
            </a:lvl1pPr>
          </a:lstStyle>
          <a:p>
            <a:fld id="{8633755D-CAFC-43DD-9AAB-2FD6CDBE01D0}" type="datetimeFigureOut">
              <a:rPr kumimoji="1" lang="ja-JP" altLang="en-US" smtClean="0"/>
              <a:t>2026/7/22</a:t>
            </a:fld>
            <a:endParaRPr kumimoji="1" lang="ja-JP" altLang="en-US"/>
          </a:p>
        </p:txBody>
      </p:sp>
      <p:sp>
        <p:nvSpPr>
          <p:cNvPr id="4" name="スライド イメージ プレースホルダー 3"/>
          <p:cNvSpPr>
            <a:spLocks noGrp="1" noRot="1" noChangeAspect="1"/>
          </p:cNvSpPr>
          <p:nvPr>
            <p:ph type="sldImg" idx="2"/>
          </p:nvPr>
        </p:nvSpPr>
        <p:spPr>
          <a:xfrm>
            <a:off x="1054100" y="1243013"/>
            <a:ext cx="4749800" cy="3357562"/>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786313"/>
            <a:ext cx="5486400" cy="391636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7213"/>
            <a:ext cx="2971800"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9447213"/>
            <a:ext cx="2971800" cy="498475"/>
          </a:xfrm>
          <a:prstGeom prst="rect">
            <a:avLst/>
          </a:prstGeom>
        </p:spPr>
        <p:txBody>
          <a:bodyPr vert="horz" lIns="91440" tIns="45720" rIns="91440" bIns="45720" rtlCol="0" anchor="b"/>
          <a:lstStyle>
            <a:lvl1pPr algn="r">
              <a:defRPr sz="1200"/>
            </a:lvl1pPr>
          </a:lstStyle>
          <a:p>
            <a:fld id="{30A9EDE4-41E1-4487-ACCD-3D40D281D53A}" type="slidenum">
              <a:rPr kumimoji="1" lang="ja-JP" altLang="en-US" smtClean="0"/>
              <a:t>‹#›</a:t>
            </a:fld>
            <a:endParaRPr kumimoji="1" lang="ja-JP" altLang="en-US"/>
          </a:p>
        </p:txBody>
      </p:sp>
    </p:spTree>
    <p:extLst>
      <p:ext uri="{BB962C8B-B14F-4D97-AF65-F5344CB8AC3E}">
        <p14:creationId xmlns:p14="http://schemas.microsoft.com/office/powerpoint/2010/main" val="32506725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30A9EDE4-41E1-4487-ACCD-3D40D281D53A}" type="slidenum">
              <a:rPr kumimoji="1" lang="ja-JP" altLang="en-US" smtClean="0"/>
              <a:t>1</a:t>
            </a:fld>
            <a:endParaRPr kumimoji="1" lang="ja-JP" altLang="en-US"/>
          </a:p>
        </p:txBody>
      </p:sp>
    </p:spTree>
    <p:extLst>
      <p:ext uri="{BB962C8B-B14F-4D97-AF65-F5344CB8AC3E}">
        <p14:creationId xmlns:p14="http://schemas.microsoft.com/office/powerpoint/2010/main" val="3117995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30A9EDE4-41E1-4487-ACCD-3D40D281D53A}" type="slidenum">
              <a:rPr kumimoji="1" lang="ja-JP" altLang="en-US" smtClean="0"/>
              <a:t>2</a:t>
            </a:fld>
            <a:endParaRPr kumimoji="1" lang="ja-JP" altLang="en-US"/>
          </a:p>
        </p:txBody>
      </p:sp>
    </p:spTree>
    <p:extLst>
      <p:ext uri="{BB962C8B-B14F-4D97-AF65-F5344CB8AC3E}">
        <p14:creationId xmlns:p14="http://schemas.microsoft.com/office/powerpoint/2010/main" val="3072785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35C83D6-80E6-37B3-88E6-11FE721D5AD2}"/>
              </a:ext>
            </a:extLst>
          </p:cNvPr>
          <p:cNvSpPr>
            <a:spLocks noGrp="1"/>
          </p:cNvSpPr>
          <p:nvPr>
            <p:ph type="ctrTitle"/>
          </p:nvPr>
        </p:nvSpPr>
        <p:spPr>
          <a:xfrm>
            <a:off x="1890316" y="1750055"/>
            <a:ext cx="11341894" cy="3722887"/>
          </a:xfrm>
        </p:spPr>
        <p:txBody>
          <a:bodyPr anchor="b"/>
          <a:lstStyle>
            <a:lvl1pPr algn="ctr">
              <a:defRPr sz="7442"/>
            </a:lvl1pPr>
          </a:lstStyle>
          <a:p>
            <a:r>
              <a:rPr kumimoji="1" lang="ja-JP" altLang="en-US"/>
              <a:t>マスター タイトルの書式設定</a:t>
            </a:r>
          </a:p>
        </p:txBody>
      </p:sp>
      <p:sp>
        <p:nvSpPr>
          <p:cNvPr id="3" name="字幕 2">
            <a:extLst>
              <a:ext uri="{FF2B5EF4-FFF2-40B4-BE49-F238E27FC236}">
                <a16:creationId xmlns:a16="http://schemas.microsoft.com/office/drawing/2014/main" id="{64260F0E-0633-3990-93F8-6463EBE28256}"/>
              </a:ext>
            </a:extLst>
          </p:cNvPr>
          <p:cNvSpPr>
            <a:spLocks noGrp="1"/>
          </p:cNvSpPr>
          <p:nvPr>
            <p:ph type="subTitle" idx="1"/>
          </p:nvPr>
        </p:nvSpPr>
        <p:spPr>
          <a:xfrm>
            <a:off x="1890316" y="5616511"/>
            <a:ext cx="11341894" cy="2581762"/>
          </a:xfrm>
        </p:spPr>
        <p:txBody>
          <a:bodyPr/>
          <a:lstStyle>
            <a:lvl1pPr marL="0" indent="0" algn="ctr">
              <a:buNone/>
              <a:defRPr sz="2977"/>
            </a:lvl1pPr>
            <a:lvl2pPr marL="567111" indent="0" algn="ctr">
              <a:buNone/>
              <a:defRPr sz="2481"/>
            </a:lvl2pPr>
            <a:lvl3pPr marL="1134222" indent="0" algn="ctr">
              <a:buNone/>
              <a:defRPr sz="2233"/>
            </a:lvl3pPr>
            <a:lvl4pPr marL="1701333" indent="0" algn="ctr">
              <a:buNone/>
              <a:defRPr sz="1985"/>
            </a:lvl4pPr>
            <a:lvl5pPr marL="2268444" indent="0" algn="ctr">
              <a:buNone/>
              <a:defRPr sz="1985"/>
            </a:lvl5pPr>
            <a:lvl6pPr marL="2835554" indent="0" algn="ctr">
              <a:buNone/>
              <a:defRPr sz="1985"/>
            </a:lvl6pPr>
            <a:lvl7pPr marL="3402665" indent="0" algn="ctr">
              <a:buNone/>
              <a:defRPr sz="1985"/>
            </a:lvl7pPr>
            <a:lvl8pPr marL="3969776" indent="0" algn="ctr">
              <a:buNone/>
              <a:defRPr sz="1985"/>
            </a:lvl8pPr>
            <a:lvl9pPr marL="4536887" indent="0" algn="ctr">
              <a:buNone/>
              <a:defRPr sz="1985"/>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834F62C-8550-78D2-D6E1-4F3E8F371176}"/>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CE97CE8E-DB9C-33C5-52BB-284855736476}"/>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6E544B72-59F1-38AE-2362-AE8BA9ED1E16}"/>
              </a:ext>
            </a:extLst>
          </p:cNvPr>
          <p:cNvSpPr>
            <a:spLocks noGrp="1"/>
          </p:cNvSpPr>
          <p:nvPr>
            <p:ph type="sldNum" sz="quarter" idx="12"/>
          </p:nvPr>
        </p:nvSpPr>
        <p:spPr/>
        <p:txBody>
          <a:bodyPr/>
          <a:lstStyle/>
          <a:p>
            <a:fld id="{28C89B74-DFFF-4098-98C7-182256AB02C2}" type="slidenum">
              <a:rPr lang="en-US" altLang="ja-JP" smtClean="0"/>
              <a:pPr/>
              <a:t>‹#›</a:t>
            </a:fld>
            <a:endParaRPr lang="en-US" altLang="ja-JP"/>
          </a:p>
        </p:txBody>
      </p:sp>
    </p:spTree>
    <p:extLst>
      <p:ext uri="{BB962C8B-B14F-4D97-AF65-F5344CB8AC3E}">
        <p14:creationId xmlns:p14="http://schemas.microsoft.com/office/powerpoint/2010/main" val="3959032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BD84C2-1065-938C-AABD-6DC836DCF7A5}"/>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A606BDF-AAE8-83D9-36BD-096CCC6CCC41}"/>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4F43AED-D947-C083-3006-DB26DECE27C3}"/>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4FBA150B-FF5B-EFB9-882C-527D5C45CF11}"/>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C7DCFA23-C8B9-8720-1A03-C901A20CAE41}"/>
              </a:ext>
            </a:extLst>
          </p:cNvPr>
          <p:cNvSpPr>
            <a:spLocks noGrp="1"/>
          </p:cNvSpPr>
          <p:nvPr>
            <p:ph type="sldNum" sz="quarter" idx="12"/>
          </p:nvPr>
        </p:nvSpPr>
        <p:spPr/>
        <p:txBody>
          <a:bodyPr/>
          <a:lstStyle/>
          <a:p>
            <a:fld id="{A4871645-1498-45BD-821A-F95B05D8C154}" type="slidenum">
              <a:rPr lang="en-US" altLang="ja-JP" smtClean="0"/>
              <a:pPr/>
              <a:t>‹#›</a:t>
            </a:fld>
            <a:endParaRPr lang="en-US" altLang="ja-JP"/>
          </a:p>
        </p:txBody>
      </p:sp>
    </p:spTree>
    <p:extLst>
      <p:ext uri="{BB962C8B-B14F-4D97-AF65-F5344CB8AC3E}">
        <p14:creationId xmlns:p14="http://schemas.microsoft.com/office/powerpoint/2010/main" val="3250021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33E17466-E637-409E-4832-ED44EF33DE50}"/>
              </a:ext>
            </a:extLst>
          </p:cNvPr>
          <p:cNvSpPr>
            <a:spLocks noGrp="1"/>
          </p:cNvSpPr>
          <p:nvPr>
            <p:ph type="title" orient="vert"/>
          </p:nvPr>
        </p:nvSpPr>
        <p:spPr>
          <a:xfrm>
            <a:off x="10822057" y="569325"/>
            <a:ext cx="3260794" cy="9062162"/>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5E6F16E-E23D-CDA3-ABB0-8D601CFE8C1B}"/>
              </a:ext>
            </a:extLst>
          </p:cNvPr>
          <p:cNvSpPr>
            <a:spLocks noGrp="1"/>
          </p:cNvSpPr>
          <p:nvPr>
            <p:ph type="body" orient="vert" idx="1"/>
          </p:nvPr>
        </p:nvSpPr>
        <p:spPr>
          <a:xfrm>
            <a:off x="1039673" y="569325"/>
            <a:ext cx="9593352" cy="9062162"/>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7964F39-664C-89FD-633B-D4A66AA296EE}"/>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1EC7C924-8399-5196-71B8-3B8B44659AB9}"/>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DDAB110C-0CB2-0167-7A0E-6E470FF91DE8}"/>
              </a:ext>
            </a:extLst>
          </p:cNvPr>
          <p:cNvSpPr>
            <a:spLocks noGrp="1"/>
          </p:cNvSpPr>
          <p:nvPr>
            <p:ph type="sldNum" sz="quarter" idx="12"/>
          </p:nvPr>
        </p:nvSpPr>
        <p:spPr/>
        <p:txBody>
          <a:bodyPr/>
          <a:lstStyle/>
          <a:p>
            <a:fld id="{F9FA015E-3D0D-428E-8048-8739E7CE2AB5}" type="slidenum">
              <a:rPr lang="en-US" altLang="ja-JP" smtClean="0"/>
              <a:pPr/>
              <a:t>‹#›</a:t>
            </a:fld>
            <a:endParaRPr lang="en-US" altLang="ja-JP"/>
          </a:p>
        </p:txBody>
      </p:sp>
    </p:spTree>
    <p:extLst>
      <p:ext uri="{BB962C8B-B14F-4D97-AF65-F5344CB8AC3E}">
        <p14:creationId xmlns:p14="http://schemas.microsoft.com/office/powerpoint/2010/main" val="2309939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A5F84F5-1865-E072-2900-BF21AF8D902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DBE1532-1AFC-B179-58CA-DEC91B9B61FE}"/>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AFA2C04-5954-D1BA-9F85-8748FA51236C}"/>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9F361448-18BA-3887-DA50-1085A3B6049C}"/>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C99378FD-F87F-0CB8-B27D-C083EBDDB21B}"/>
              </a:ext>
            </a:extLst>
          </p:cNvPr>
          <p:cNvSpPr>
            <a:spLocks noGrp="1"/>
          </p:cNvSpPr>
          <p:nvPr>
            <p:ph type="sldNum" sz="quarter" idx="12"/>
          </p:nvPr>
        </p:nvSpPr>
        <p:spPr/>
        <p:txBody>
          <a:bodyPr/>
          <a:lstStyle/>
          <a:p>
            <a:fld id="{87CACA40-C6B2-421B-8105-36156B7E0F3B}" type="slidenum">
              <a:rPr lang="en-US" altLang="ja-JP" smtClean="0"/>
              <a:pPr/>
              <a:t>‹#›</a:t>
            </a:fld>
            <a:endParaRPr lang="en-US" altLang="ja-JP"/>
          </a:p>
        </p:txBody>
      </p:sp>
    </p:spTree>
    <p:extLst>
      <p:ext uri="{BB962C8B-B14F-4D97-AF65-F5344CB8AC3E}">
        <p14:creationId xmlns:p14="http://schemas.microsoft.com/office/powerpoint/2010/main" val="953601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D0398A8-4222-26FA-9636-EE6BBF361937}"/>
              </a:ext>
            </a:extLst>
          </p:cNvPr>
          <p:cNvSpPr>
            <a:spLocks noGrp="1"/>
          </p:cNvSpPr>
          <p:nvPr>
            <p:ph type="title"/>
          </p:nvPr>
        </p:nvSpPr>
        <p:spPr>
          <a:xfrm>
            <a:off x="1031797" y="2665925"/>
            <a:ext cx="13043178" cy="4448157"/>
          </a:xfrm>
        </p:spPr>
        <p:txBody>
          <a:bodyPr anchor="b"/>
          <a:lstStyle>
            <a:lvl1pPr>
              <a:defRPr sz="7442"/>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CE24857-A13B-6840-7B96-E468293408FE}"/>
              </a:ext>
            </a:extLst>
          </p:cNvPr>
          <p:cNvSpPr>
            <a:spLocks noGrp="1"/>
          </p:cNvSpPr>
          <p:nvPr>
            <p:ph type="body" idx="1"/>
          </p:nvPr>
        </p:nvSpPr>
        <p:spPr>
          <a:xfrm>
            <a:off x="1031797" y="7156164"/>
            <a:ext cx="13043178" cy="2339180"/>
          </a:xfrm>
        </p:spPr>
        <p:txBody>
          <a:bodyPr/>
          <a:lstStyle>
            <a:lvl1pPr marL="0" indent="0">
              <a:buNone/>
              <a:defRPr sz="2977">
                <a:solidFill>
                  <a:schemeClr val="tx1">
                    <a:tint val="75000"/>
                  </a:schemeClr>
                </a:solidFill>
              </a:defRPr>
            </a:lvl1pPr>
            <a:lvl2pPr marL="567111" indent="0">
              <a:buNone/>
              <a:defRPr sz="2481">
                <a:solidFill>
                  <a:schemeClr val="tx1">
                    <a:tint val="75000"/>
                  </a:schemeClr>
                </a:solidFill>
              </a:defRPr>
            </a:lvl2pPr>
            <a:lvl3pPr marL="1134222" indent="0">
              <a:buNone/>
              <a:defRPr sz="2233">
                <a:solidFill>
                  <a:schemeClr val="tx1">
                    <a:tint val="75000"/>
                  </a:schemeClr>
                </a:solidFill>
              </a:defRPr>
            </a:lvl3pPr>
            <a:lvl4pPr marL="1701333" indent="0">
              <a:buNone/>
              <a:defRPr sz="1985">
                <a:solidFill>
                  <a:schemeClr val="tx1">
                    <a:tint val="75000"/>
                  </a:schemeClr>
                </a:solidFill>
              </a:defRPr>
            </a:lvl4pPr>
            <a:lvl5pPr marL="2268444" indent="0">
              <a:buNone/>
              <a:defRPr sz="1985">
                <a:solidFill>
                  <a:schemeClr val="tx1">
                    <a:tint val="75000"/>
                  </a:schemeClr>
                </a:solidFill>
              </a:defRPr>
            </a:lvl5pPr>
            <a:lvl6pPr marL="2835554" indent="0">
              <a:buNone/>
              <a:defRPr sz="1985">
                <a:solidFill>
                  <a:schemeClr val="tx1">
                    <a:tint val="75000"/>
                  </a:schemeClr>
                </a:solidFill>
              </a:defRPr>
            </a:lvl6pPr>
            <a:lvl7pPr marL="3402665" indent="0">
              <a:buNone/>
              <a:defRPr sz="1985">
                <a:solidFill>
                  <a:schemeClr val="tx1">
                    <a:tint val="75000"/>
                  </a:schemeClr>
                </a:solidFill>
              </a:defRPr>
            </a:lvl7pPr>
            <a:lvl8pPr marL="3969776" indent="0">
              <a:buNone/>
              <a:defRPr sz="1985">
                <a:solidFill>
                  <a:schemeClr val="tx1">
                    <a:tint val="75000"/>
                  </a:schemeClr>
                </a:solidFill>
              </a:defRPr>
            </a:lvl8pPr>
            <a:lvl9pPr marL="4536887" indent="0">
              <a:buNone/>
              <a:defRPr sz="1985">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287EF6C8-D09B-0CF5-D063-FF73A4F460A5}"/>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2EB1BDFD-76E3-F63D-CC0B-59FCF8A22BB4}"/>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AF3C663F-BDB1-E323-3D9C-13EBAA41F724}"/>
              </a:ext>
            </a:extLst>
          </p:cNvPr>
          <p:cNvSpPr>
            <a:spLocks noGrp="1"/>
          </p:cNvSpPr>
          <p:nvPr>
            <p:ph type="sldNum" sz="quarter" idx="12"/>
          </p:nvPr>
        </p:nvSpPr>
        <p:spPr/>
        <p:txBody>
          <a:bodyPr/>
          <a:lstStyle/>
          <a:p>
            <a:fld id="{44CA93EF-8C34-427C-A0E0-A289A69FAA40}" type="slidenum">
              <a:rPr lang="en-US" altLang="ja-JP" smtClean="0"/>
              <a:pPr/>
              <a:t>‹#›</a:t>
            </a:fld>
            <a:endParaRPr lang="en-US" altLang="ja-JP"/>
          </a:p>
        </p:txBody>
      </p:sp>
    </p:spTree>
    <p:extLst>
      <p:ext uri="{BB962C8B-B14F-4D97-AF65-F5344CB8AC3E}">
        <p14:creationId xmlns:p14="http://schemas.microsoft.com/office/powerpoint/2010/main" val="2709963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2313474-5C7C-BF6A-8083-D37CFFA2A2F7}"/>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DB41BF2-C8BE-7032-7AB1-1E12D6B3DA81}"/>
              </a:ext>
            </a:extLst>
          </p:cNvPr>
          <p:cNvSpPr>
            <a:spLocks noGrp="1"/>
          </p:cNvSpPr>
          <p:nvPr>
            <p:ph sz="half" idx="1"/>
          </p:nvPr>
        </p:nvSpPr>
        <p:spPr>
          <a:xfrm>
            <a:off x="1039674" y="2846623"/>
            <a:ext cx="6427073" cy="678486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47B4E874-79B5-599C-223B-2BABA572FCF3}"/>
              </a:ext>
            </a:extLst>
          </p:cNvPr>
          <p:cNvSpPr>
            <a:spLocks noGrp="1"/>
          </p:cNvSpPr>
          <p:nvPr>
            <p:ph sz="half" idx="2"/>
          </p:nvPr>
        </p:nvSpPr>
        <p:spPr>
          <a:xfrm>
            <a:off x="7655778" y="2846623"/>
            <a:ext cx="6427073" cy="678486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1E3D3CB1-6730-061F-D69D-836CCCF1D579}"/>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FA967B5F-0B94-2089-7CB7-89F9F5668D71}"/>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9922A264-0AE7-3A98-BF6C-77FC41B90B49}"/>
              </a:ext>
            </a:extLst>
          </p:cNvPr>
          <p:cNvSpPr>
            <a:spLocks noGrp="1"/>
          </p:cNvSpPr>
          <p:nvPr>
            <p:ph type="sldNum" sz="quarter" idx="12"/>
          </p:nvPr>
        </p:nvSpPr>
        <p:spPr/>
        <p:txBody>
          <a:bodyPr/>
          <a:lstStyle/>
          <a:p>
            <a:fld id="{5B3E1861-8E07-47DF-9155-5CD85C76EC49}" type="slidenum">
              <a:rPr lang="en-US" altLang="ja-JP" smtClean="0"/>
              <a:pPr/>
              <a:t>‹#›</a:t>
            </a:fld>
            <a:endParaRPr lang="en-US" altLang="ja-JP"/>
          </a:p>
        </p:txBody>
      </p:sp>
    </p:spTree>
    <p:extLst>
      <p:ext uri="{BB962C8B-B14F-4D97-AF65-F5344CB8AC3E}">
        <p14:creationId xmlns:p14="http://schemas.microsoft.com/office/powerpoint/2010/main" val="2341423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8A8D29C-DC74-805A-44D2-AAB710F3F2DE}"/>
              </a:ext>
            </a:extLst>
          </p:cNvPr>
          <p:cNvSpPr>
            <a:spLocks noGrp="1"/>
          </p:cNvSpPr>
          <p:nvPr>
            <p:ph type="title"/>
          </p:nvPr>
        </p:nvSpPr>
        <p:spPr>
          <a:xfrm>
            <a:off x="1041643" y="569326"/>
            <a:ext cx="13043178" cy="2066896"/>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B0EE2A9-9A78-98B2-B628-10A882E8FD11}"/>
              </a:ext>
            </a:extLst>
          </p:cNvPr>
          <p:cNvSpPr>
            <a:spLocks noGrp="1"/>
          </p:cNvSpPr>
          <p:nvPr>
            <p:ph type="body" idx="1"/>
          </p:nvPr>
        </p:nvSpPr>
        <p:spPr>
          <a:xfrm>
            <a:off x="1041644" y="2621369"/>
            <a:ext cx="6397536" cy="1284692"/>
          </a:xfrm>
        </p:spPr>
        <p:txBody>
          <a:bodyPr anchor="b"/>
          <a:lstStyle>
            <a:lvl1pPr marL="0" indent="0">
              <a:buNone/>
              <a:defRPr sz="2977" b="1"/>
            </a:lvl1pPr>
            <a:lvl2pPr marL="567111" indent="0">
              <a:buNone/>
              <a:defRPr sz="2481" b="1"/>
            </a:lvl2pPr>
            <a:lvl3pPr marL="1134222" indent="0">
              <a:buNone/>
              <a:defRPr sz="2233" b="1"/>
            </a:lvl3pPr>
            <a:lvl4pPr marL="1701333" indent="0">
              <a:buNone/>
              <a:defRPr sz="1985" b="1"/>
            </a:lvl4pPr>
            <a:lvl5pPr marL="2268444" indent="0">
              <a:buNone/>
              <a:defRPr sz="1985" b="1"/>
            </a:lvl5pPr>
            <a:lvl6pPr marL="2835554" indent="0">
              <a:buNone/>
              <a:defRPr sz="1985" b="1"/>
            </a:lvl6pPr>
            <a:lvl7pPr marL="3402665" indent="0">
              <a:buNone/>
              <a:defRPr sz="1985" b="1"/>
            </a:lvl7pPr>
            <a:lvl8pPr marL="3969776" indent="0">
              <a:buNone/>
              <a:defRPr sz="1985" b="1"/>
            </a:lvl8pPr>
            <a:lvl9pPr marL="4536887" indent="0">
              <a:buNone/>
              <a:defRPr sz="1985"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008FD597-FF0A-DF02-EC62-903A337DE041}"/>
              </a:ext>
            </a:extLst>
          </p:cNvPr>
          <p:cNvSpPr>
            <a:spLocks noGrp="1"/>
          </p:cNvSpPr>
          <p:nvPr>
            <p:ph sz="half" idx="2"/>
          </p:nvPr>
        </p:nvSpPr>
        <p:spPr>
          <a:xfrm>
            <a:off x="1041644" y="3906061"/>
            <a:ext cx="6397536" cy="574522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9393D795-B58C-F87A-2487-B8CDCBD058CA}"/>
              </a:ext>
            </a:extLst>
          </p:cNvPr>
          <p:cNvSpPr>
            <a:spLocks noGrp="1"/>
          </p:cNvSpPr>
          <p:nvPr>
            <p:ph type="body" sz="quarter" idx="3"/>
          </p:nvPr>
        </p:nvSpPr>
        <p:spPr>
          <a:xfrm>
            <a:off x="7655778" y="2621369"/>
            <a:ext cx="6429043" cy="1284692"/>
          </a:xfrm>
        </p:spPr>
        <p:txBody>
          <a:bodyPr anchor="b"/>
          <a:lstStyle>
            <a:lvl1pPr marL="0" indent="0">
              <a:buNone/>
              <a:defRPr sz="2977" b="1"/>
            </a:lvl1pPr>
            <a:lvl2pPr marL="567111" indent="0">
              <a:buNone/>
              <a:defRPr sz="2481" b="1"/>
            </a:lvl2pPr>
            <a:lvl3pPr marL="1134222" indent="0">
              <a:buNone/>
              <a:defRPr sz="2233" b="1"/>
            </a:lvl3pPr>
            <a:lvl4pPr marL="1701333" indent="0">
              <a:buNone/>
              <a:defRPr sz="1985" b="1"/>
            </a:lvl4pPr>
            <a:lvl5pPr marL="2268444" indent="0">
              <a:buNone/>
              <a:defRPr sz="1985" b="1"/>
            </a:lvl5pPr>
            <a:lvl6pPr marL="2835554" indent="0">
              <a:buNone/>
              <a:defRPr sz="1985" b="1"/>
            </a:lvl6pPr>
            <a:lvl7pPr marL="3402665" indent="0">
              <a:buNone/>
              <a:defRPr sz="1985" b="1"/>
            </a:lvl7pPr>
            <a:lvl8pPr marL="3969776" indent="0">
              <a:buNone/>
              <a:defRPr sz="1985" b="1"/>
            </a:lvl8pPr>
            <a:lvl9pPr marL="4536887" indent="0">
              <a:buNone/>
              <a:defRPr sz="1985"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61801D11-D47F-A53F-F7F7-E3EF592EA2D5}"/>
              </a:ext>
            </a:extLst>
          </p:cNvPr>
          <p:cNvSpPr>
            <a:spLocks noGrp="1"/>
          </p:cNvSpPr>
          <p:nvPr>
            <p:ph sz="quarter" idx="4"/>
          </p:nvPr>
        </p:nvSpPr>
        <p:spPr>
          <a:xfrm>
            <a:off x="7655778" y="3906061"/>
            <a:ext cx="6429043" cy="574522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E529B4CB-9F43-C364-CF02-7888AC6C2F4E}"/>
              </a:ext>
            </a:extLst>
          </p:cNvPr>
          <p:cNvSpPr>
            <a:spLocks noGrp="1"/>
          </p:cNvSpPr>
          <p:nvPr>
            <p:ph type="dt" sz="half" idx="10"/>
          </p:nvPr>
        </p:nvSpPr>
        <p:spPr/>
        <p:txBody>
          <a:bodyPr/>
          <a:lstStyle/>
          <a:p>
            <a:endParaRPr lang="en-US" altLang="ja-JP"/>
          </a:p>
        </p:txBody>
      </p:sp>
      <p:sp>
        <p:nvSpPr>
          <p:cNvPr id="8" name="フッター プレースホルダー 7">
            <a:extLst>
              <a:ext uri="{FF2B5EF4-FFF2-40B4-BE49-F238E27FC236}">
                <a16:creationId xmlns:a16="http://schemas.microsoft.com/office/drawing/2014/main" id="{EE85EBDB-95FD-5182-3A6E-540C105DFA54}"/>
              </a:ext>
            </a:extLst>
          </p:cNvPr>
          <p:cNvSpPr>
            <a:spLocks noGrp="1"/>
          </p:cNvSpPr>
          <p:nvPr>
            <p:ph type="ftr" sz="quarter" idx="11"/>
          </p:nvPr>
        </p:nvSpPr>
        <p:spPr/>
        <p:txBody>
          <a:bodyPr/>
          <a:lstStyle/>
          <a:p>
            <a:endParaRPr lang="en-US" altLang="ja-JP"/>
          </a:p>
        </p:txBody>
      </p:sp>
      <p:sp>
        <p:nvSpPr>
          <p:cNvPr id="9" name="スライド番号プレースホルダー 8">
            <a:extLst>
              <a:ext uri="{FF2B5EF4-FFF2-40B4-BE49-F238E27FC236}">
                <a16:creationId xmlns:a16="http://schemas.microsoft.com/office/drawing/2014/main" id="{5F29531C-9C16-2AAF-2567-533E28A60603}"/>
              </a:ext>
            </a:extLst>
          </p:cNvPr>
          <p:cNvSpPr>
            <a:spLocks noGrp="1"/>
          </p:cNvSpPr>
          <p:nvPr>
            <p:ph type="sldNum" sz="quarter" idx="12"/>
          </p:nvPr>
        </p:nvSpPr>
        <p:spPr/>
        <p:txBody>
          <a:bodyPr/>
          <a:lstStyle/>
          <a:p>
            <a:fld id="{C13F0189-D314-4E63-9633-05BE50A50D55}" type="slidenum">
              <a:rPr lang="en-US" altLang="ja-JP" smtClean="0"/>
              <a:pPr/>
              <a:t>‹#›</a:t>
            </a:fld>
            <a:endParaRPr lang="en-US" altLang="ja-JP"/>
          </a:p>
        </p:txBody>
      </p:sp>
    </p:spTree>
    <p:extLst>
      <p:ext uri="{BB962C8B-B14F-4D97-AF65-F5344CB8AC3E}">
        <p14:creationId xmlns:p14="http://schemas.microsoft.com/office/powerpoint/2010/main" val="4179065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AB496E-2610-83BD-5891-4ABF13546535}"/>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7CECE84A-5F86-9839-C230-4843C19728E0}"/>
              </a:ext>
            </a:extLst>
          </p:cNvPr>
          <p:cNvSpPr>
            <a:spLocks noGrp="1"/>
          </p:cNvSpPr>
          <p:nvPr>
            <p:ph type="dt" sz="half" idx="10"/>
          </p:nvPr>
        </p:nvSpPr>
        <p:spPr/>
        <p:txBody>
          <a:bodyPr/>
          <a:lstStyle/>
          <a:p>
            <a:endParaRPr lang="en-US" altLang="ja-JP"/>
          </a:p>
        </p:txBody>
      </p:sp>
      <p:sp>
        <p:nvSpPr>
          <p:cNvPr id="4" name="フッター プレースホルダー 3">
            <a:extLst>
              <a:ext uri="{FF2B5EF4-FFF2-40B4-BE49-F238E27FC236}">
                <a16:creationId xmlns:a16="http://schemas.microsoft.com/office/drawing/2014/main" id="{47A0AB76-FC05-F045-11FB-C6D445BBE64D}"/>
              </a:ext>
            </a:extLst>
          </p:cNvPr>
          <p:cNvSpPr>
            <a:spLocks noGrp="1"/>
          </p:cNvSpPr>
          <p:nvPr>
            <p:ph type="ftr" sz="quarter" idx="11"/>
          </p:nvPr>
        </p:nvSpPr>
        <p:spPr/>
        <p:txBody>
          <a:bodyPr/>
          <a:lstStyle/>
          <a:p>
            <a:endParaRPr lang="en-US" altLang="ja-JP"/>
          </a:p>
        </p:txBody>
      </p:sp>
      <p:sp>
        <p:nvSpPr>
          <p:cNvPr id="5" name="スライド番号プレースホルダー 4">
            <a:extLst>
              <a:ext uri="{FF2B5EF4-FFF2-40B4-BE49-F238E27FC236}">
                <a16:creationId xmlns:a16="http://schemas.microsoft.com/office/drawing/2014/main" id="{9D560144-0A51-951C-A496-380623B3B4AC}"/>
              </a:ext>
            </a:extLst>
          </p:cNvPr>
          <p:cNvSpPr>
            <a:spLocks noGrp="1"/>
          </p:cNvSpPr>
          <p:nvPr>
            <p:ph type="sldNum" sz="quarter" idx="12"/>
          </p:nvPr>
        </p:nvSpPr>
        <p:spPr/>
        <p:txBody>
          <a:bodyPr/>
          <a:lstStyle/>
          <a:p>
            <a:fld id="{5F3E16C8-0944-4A58-9CF5-80410A398036}" type="slidenum">
              <a:rPr lang="en-US" altLang="ja-JP" smtClean="0"/>
              <a:pPr/>
              <a:t>‹#›</a:t>
            </a:fld>
            <a:endParaRPr lang="en-US" altLang="ja-JP"/>
          </a:p>
        </p:txBody>
      </p:sp>
    </p:spTree>
    <p:extLst>
      <p:ext uri="{BB962C8B-B14F-4D97-AF65-F5344CB8AC3E}">
        <p14:creationId xmlns:p14="http://schemas.microsoft.com/office/powerpoint/2010/main" val="229279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BFEA5029-7379-14CC-FBD9-4A976595CF0D}"/>
              </a:ext>
            </a:extLst>
          </p:cNvPr>
          <p:cNvSpPr>
            <a:spLocks noGrp="1"/>
          </p:cNvSpPr>
          <p:nvPr>
            <p:ph type="dt" sz="half" idx="10"/>
          </p:nvPr>
        </p:nvSpPr>
        <p:spPr/>
        <p:txBody>
          <a:bodyPr/>
          <a:lstStyle/>
          <a:p>
            <a:endParaRPr lang="en-US" altLang="ja-JP"/>
          </a:p>
        </p:txBody>
      </p:sp>
      <p:sp>
        <p:nvSpPr>
          <p:cNvPr id="3" name="フッター プレースホルダー 2">
            <a:extLst>
              <a:ext uri="{FF2B5EF4-FFF2-40B4-BE49-F238E27FC236}">
                <a16:creationId xmlns:a16="http://schemas.microsoft.com/office/drawing/2014/main" id="{491912F3-9FE9-87AD-C0A4-4D6C48061D04}"/>
              </a:ext>
            </a:extLst>
          </p:cNvPr>
          <p:cNvSpPr>
            <a:spLocks noGrp="1"/>
          </p:cNvSpPr>
          <p:nvPr>
            <p:ph type="ftr" sz="quarter" idx="11"/>
          </p:nvPr>
        </p:nvSpPr>
        <p:spPr/>
        <p:txBody>
          <a:bodyPr/>
          <a:lstStyle/>
          <a:p>
            <a:endParaRPr lang="en-US" altLang="ja-JP"/>
          </a:p>
        </p:txBody>
      </p:sp>
      <p:sp>
        <p:nvSpPr>
          <p:cNvPr id="4" name="スライド番号プレースホルダー 3">
            <a:extLst>
              <a:ext uri="{FF2B5EF4-FFF2-40B4-BE49-F238E27FC236}">
                <a16:creationId xmlns:a16="http://schemas.microsoft.com/office/drawing/2014/main" id="{214FFC6C-48FB-3A34-320C-DF90543BB647}"/>
              </a:ext>
            </a:extLst>
          </p:cNvPr>
          <p:cNvSpPr>
            <a:spLocks noGrp="1"/>
          </p:cNvSpPr>
          <p:nvPr>
            <p:ph type="sldNum" sz="quarter" idx="12"/>
          </p:nvPr>
        </p:nvSpPr>
        <p:spPr/>
        <p:txBody>
          <a:bodyPr/>
          <a:lstStyle/>
          <a:p>
            <a:fld id="{D7052374-07E1-4578-9123-C15B7DF253D7}" type="slidenum">
              <a:rPr lang="en-US" altLang="ja-JP" smtClean="0"/>
              <a:pPr/>
              <a:t>‹#›</a:t>
            </a:fld>
            <a:endParaRPr lang="en-US" altLang="ja-JP"/>
          </a:p>
        </p:txBody>
      </p:sp>
    </p:spTree>
    <p:extLst>
      <p:ext uri="{BB962C8B-B14F-4D97-AF65-F5344CB8AC3E}">
        <p14:creationId xmlns:p14="http://schemas.microsoft.com/office/powerpoint/2010/main" val="2213135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5422EE9-DC34-75B1-244A-EEC2E9F71740}"/>
              </a:ext>
            </a:extLst>
          </p:cNvPr>
          <p:cNvSpPr>
            <a:spLocks noGrp="1"/>
          </p:cNvSpPr>
          <p:nvPr>
            <p:ph type="title"/>
          </p:nvPr>
        </p:nvSpPr>
        <p:spPr>
          <a:xfrm>
            <a:off x="1041644" y="712893"/>
            <a:ext cx="4877408" cy="2495127"/>
          </a:xfrm>
        </p:spPr>
        <p:txBody>
          <a:bodyPr anchor="b"/>
          <a:lstStyle>
            <a:lvl1pPr>
              <a:defRPr sz="3969"/>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B610EFC-364B-174F-338D-50A4A09D0CD2}"/>
              </a:ext>
            </a:extLst>
          </p:cNvPr>
          <p:cNvSpPr>
            <a:spLocks noGrp="1"/>
          </p:cNvSpPr>
          <p:nvPr>
            <p:ph idx="1"/>
          </p:nvPr>
        </p:nvSpPr>
        <p:spPr>
          <a:xfrm>
            <a:off x="6429043" y="1539652"/>
            <a:ext cx="7655778" cy="7599245"/>
          </a:xfrm>
        </p:spPr>
        <p:txBody>
          <a:bodyPr/>
          <a:lstStyle>
            <a:lvl1pPr>
              <a:defRPr sz="3969"/>
            </a:lvl1pPr>
            <a:lvl2pPr>
              <a:defRPr sz="3473"/>
            </a:lvl2pPr>
            <a:lvl3pPr>
              <a:defRPr sz="2977"/>
            </a:lvl3pPr>
            <a:lvl4pPr>
              <a:defRPr sz="2481"/>
            </a:lvl4pPr>
            <a:lvl5pPr>
              <a:defRPr sz="2481"/>
            </a:lvl5pPr>
            <a:lvl6pPr>
              <a:defRPr sz="2481"/>
            </a:lvl6pPr>
            <a:lvl7pPr>
              <a:defRPr sz="2481"/>
            </a:lvl7pPr>
            <a:lvl8pPr>
              <a:defRPr sz="2481"/>
            </a:lvl8pPr>
            <a:lvl9pPr>
              <a:defRPr sz="2481"/>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DBD8C408-7438-E362-3AC8-A0A58773DF45}"/>
              </a:ext>
            </a:extLst>
          </p:cNvPr>
          <p:cNvSpPr>
            <a:spLocks noGrp="1"/>
          </p:cNvSpPr>
          <p:nvPr>
            <p:ph type="body" sz="half" idx="2"/>
          </p:nvPr>
        </p:nvSpPr>
        <p:spPr>
          <a:xfrm>
            <a:off x="1041644" y="3208020"/>
            <a:ext cx="4877408" cy="5943254"/>
          </a:xfrm>
        </p:spPr>
        <p:txBody>
          <a:bodyPr/>
          <a:lstStyle>
            <a:lvl1pPr marL="0" indent="0">
              <a:buNone/>
              <a:defRPr sz="1985"/>
            </a:lvl1pPr>
            <a:lvl2pPr marL="567111" indent="0">
              <a:buNone/>
              <a:defRPr sz="1737"/>
            </a:lvl2pPr>
            <a:lvl3pPr marL="1134222" indent="0">
              <a:buNone/>
              <a:defRPr sz="1488"/>
            </a:lvl3pPr>
            <a:lvl4pPr marL="1701333" indent="0">
              <a:buNone/>
              <a:defRPr sz="1240"/>
            </a:lvl4pPr>
            <a:lvl5pPr marL="2268444" indent="0">
              <a:buNone/>
              <a:defRPr sz="1240"/>
            </a:lvl5pPr>
            <a:lvl6pPr marL="2835554" indent="0">
              <a:buNone/>
              <a:defRPr sz="1240"/>
            </a:lvl6pPr>
            <a:lvl7pPr marL="3402665" indent="0">
              <a:buNone/>
              <a:defRPr sz="1240"/>
            </a:lvl7pPr>
            <a:lvl8pPr marL="3969776" indent="0">
              <a:buNone/>
              <a:defRPr sz="1240"/>
            </a:lvl8pPr>
            <a:lvl9pPr marL="4536887" indent="0">
              <a:buNone/>
              <a:defRPr sz="124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BB97D97-6C9E-C58C-D96A-047FE1A59BBA}"/>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2CD01865-F8B0-447C-2F2F-85CACD494D6F}"/>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0630E0D1-BA0D-964E-A48A-01B377D2867D}"/>
              </a:ext>
            </a:extLst>
          </p:cNvPr>
          <p:cNvSpPr>
            <a:spLocks noGrp="1"/>
          </p:cNvSpPr>
          <p:nvPr>
            <p:ph type="sldNum" sz="quarter" idx="12"/>
          </p:nvPr>
        </p:nvSpPr>
        <p:spPr/>
        <p:txBody>
          <a:bodyPr/>
          <a:lstStyle/>
          <a:p>
            <a:fld id="{22157F77-F579-46E2-A764-0858274218E3}" type="slidenum">
              <a:rPr lang="en-US" altLang="ja-JP" smtClean="0"/>
              <a:pPr/>
              <a:t>‹#›</a:t>
            </a:fld>
            <a:endParaRPr lang="en-US" altLang="ja-JP"/>
          </a:p>
        </p:txBody>
      </p:sp>
    </p:spTree>
    <p:extLst>
      <p:ext uri="{BB962C8B-B14F-4D97-AF65-F5344CB8AC3E}">
        <p14:creationId xmlns:p14="http://schemas.microsoft.com/office/powerpoint/2010/main" val="269589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EB883D-6564-23EA-67E1-A19A4FD46803}"/>
              </a:ext>
            </a:extLst>
          </p:cNvPr>
          <p:cNvSpPr>
            <a:spLocks noGrp="1"/>
          </p:cNvSpPr>
          <p:nvPr>
            <p:ph type="title"/>
          </p:nvPr>
        </p:nvSpPr>
        <p:spPr>
          <a:xfrm>
            <a:off x="1041644" y="712893"/>
            <a:ext cx="4877408" cy="2495127"/>
          </a:xfrm>
        </p:spPr>
        <p:txBody>
          <a:bodyPr anchor="b"/>
          <a:lstStyle>
            <a:lvl1pPr>
              <a:defRPr sz="3969"/>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418A79EC-16BC-2A8D-859B-4794153359DB}"/>
              </a:ext>
            </a:extLst>
          </p:cNvPr>
          <p:cNvSpPr>
            <a:spLocks noGrp="1"/>
          </p:cNvSpPr>
          <p:nvPr>
            <p:ph type="pic" idx="1"/>
          </p:nvPr>
        </p:nvSpPr>
        <p:spPr>
          <a:xfrm>
            <a:off x="6429043" y="1539652"/>
            <a:ext cx="7655778" cy="7599245"/>
          </a:xfrm>
        </p:spPr>
        <p:txBody>
          <a:bodyPr/>
          <a:lstStyle>
            <a:lvl1pPr marL="0" indent="0">
              <a:buNone/>
              <a:defRPr sz="3969"/>
            </a:lvl1pPr>
            <a:lvl2pPr marL="567111" indent="0">
              <a:buNone/>
              <a:defRPr sz="3473"/>
            </a:lvl2pPr>
            <a:lvl3pPr marL="1134222" indent="0">
              <a:buNone/>
              <a:defRPr sz="2977"/>
            </a:lvl3pPr>
            <a:lvl4pPr marL="1701333" indent="0">
              <a:buNone/>
              <a:defRPr sz="2481"/>
            </a:lvl4pPr>
            <a:lvl5pPr marL="2268444" indent="0">
              <a:buNone/>
              <a:defRPr sz="2481"/>
            </a:lvl5pPr>
            <a:lvl6pPr marL="2835554" indent="0">
              <a:buNone/>
              <a:defRPr sz="2481"/>
            </a:lvl6pPr>
            <a:lvl7pPr marL="3402665" indent="0">
              <a:buNone/>
              <a:defRPr sz="2481"/>
            </a:lvl7pPr>
            <a:lvl8pPr marL="3969776" indent="0">
              <a:buNone/>
              <a:defRPr sz="2481"/>
            </a:lvl8pPr>
            <a:lvl9pPr marL="4536887" indent="0">
              <a:buNone/>
              <a:defRPr sz="2481"/>
            </a:lvl9pPr>
          </a:lstStyle>
          <a:p>
            <a:endParaRPr kumimoji="1" lang="ja-JP" altLang="en-US"/>
          </a:p>
        </p:txBody>
      </p:sp>
      <p:sp>
        <p:nvSpPr>
          <p:cNvPr id="4" name="テキスト プレースホルダー 3">
            <a:extLst>
              <a:ext uri="{FF2B5EF4-FFF2-40B4-BE49-F238E27FC236}">
                <a16:creationId xmlns:a16="http://schemas.microsoft.com/office/drawing/2014/main" id="{E59C39EE-7BE3-5156-C90C-A0322EAB2D33}"/>
              </a:ext>
            </a:extLst>
          </p:cNvPr>
          <p:cNvSpPr>
            <a:spLocks noGrp="1"/>
          </p:cNvSpPr>
          <p:nvPr>
            <p:ph type="body" sz="half" idx="2"/>
          </p:nvPr>
        </p:nvSpPr>
        <p:spPr>
          <a:xfrm>
            <a:off x="1041644" y="3208020"/>
            <a:ext cx="4877408" cy="5943254"/>
          </a:xfrm>
        </p:spPr>
        <p:txBody>
          <a:bodyPr/>
          <a:lstStyle>
            <a:lvl1pPr marL="0" indent="0">
              <a:buNone/>
              <a:defRPr sz="1985"/>
            </a:lvl1pPr>
            <a:lvl2pPr marL="567111" indent="0">
              <a:buNone/>
              <a:defRPr sz="1737"/>
            </a:lvl2pPr>
            <a:lvl3pPr marL="1134222" indent="0">
              <a:buNone/>
              <a:defRPr sz="1488"/>
            </a:lvl3pPr>
            <a:lvl4pPr marL="1701333" indent="0">
              <a:buNone/>
              <a:defRPr sz="1240"/>
            </a:lvl4pPr>
            <a:lvl5pPr marL="2268444" indent="0">
              <a:buNone/>
              <a:defRPr sz="1240"/>
            </a:lvl5pPr>
            <a:lvl6pPr marL="2835554" indent="0">
              <a:buNone/>
              <a:defRPr sz="1240"/>
            </a:lvl6pPr>
            <a:lvl7pPr marL="3402665" indent="0">
              <a:buNone/>
              <a:defRPr sz="1240"/>
            </a:lvl7pPr>
            <a:lvl8pPr marL="3969776" indent="0">
              <a:buNone/>
              <a:defRPr sz="1240"/>
            </a:lvl8pPr>
            <a:lvl9pPr marL="4536887" indent="0">
              <a:buNone/>
              <a:defRPr sz="124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DFEC20E-35A3-0513-94EE-62C9E797EEB8}"/>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D38EB214-1413-4487-6551-0D3B8C165323}"/>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78C62398-EDB5-A6EA-B107-015682E55EB7}"/>
              </a:ext>
            </a:extLst>
          </p:cNvPr>
          <p:cNvSpPr>
            <a:spLocks noGrp="1"/>
          </p:cNvSpPr>
          <p:nvPr>
            <p:ph type="sldNum" sz="quarter" idx="12"/>
          </p:nvPr>
        </p:nvSpPr>
        <p:spPr/>
        <p:txBody>
          <a:bodyPr/>
          <a:lstStyle/>
          <a:p>
            <a:fld id="{9A177A25-FB84-499E-AC69-687909A42E2E}" type="slidenum">
              <a:rPr lang="en-US" altLang="ja-JP" smtClean="0"/>
              <a:pPr/>
              <a:t>‹#›</a:t>
            </a:fld>
            <a:endParaRPr lang="en-US" altLang="ja-JP"/>
          </a:p>
        </p:txBody>
      </p:sp>
    </p:spTree>
    <p:extLst>
      <p:ext uri="{BB962C8B-B14F-4D97-AF65-F5344CB8AC3E}">
        <p14:creationId xmlns:p14="http://schemas.microsoft.com/office/powerpoint/2010/main" val="1126434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1550E49-2880-70C6-64A6-70C4273121A9}"/>
              </a:ext>
            </a:extLst>
          </p:cNvPr>
          <p:cNvSpPr>
            <a:spLocks noGrp="1"/>
          </p:cNvSpPr>
          <p:nvPr>
            <p:ph type="title"/>
          </p:nvPr>
        </p:nvSpPr>
        <p:spPr>
          <a:xfrm>
            <a:off x="1039674" y="569326"/>
            <a:ext cx="13043178" cy="2066896"/>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B5FA3C3-6A43-1A5A-32DB-A8D499E2C1AC}"/>
              </a:ext>
            </a:extLst>
          </p:cNvPr>
          <p:cNvSpPr>
            <a:spLocks noGrp="1"/>
          </p:cNvSpPr>
          <p:nvPr>
            <p:ph type="body" idx="1"/>
          </p:nvPr>
        </p:nvSpPr>
        <p:spPr>
          <a:xfrm>
            <a:off x="1039674" y="2846623"/>
            <a:ext cx="13043178" cy="6784864"/>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5D28BFB-5236-DB24-E083-918117DA5DC7}"/>
              </a:ext>
            </a:extLst>
          </p:cNvPr>
          <p:cNvSpPr>
            <a:spLocks noGrp="1"/>
          </p:cNvSpPr>
          <p:nvPr>
            <p:ph type="dt" sz="half" idx="2"/>
          </p:nvPr>
        </p:nvSpPr>
        <p:spPr>
          <a:xfrm>
            <a:off x="1039674" y="9911198"/>
            <a:ext cx="3402568" cy="569325"/>
          </a:xfrm>
          <a:prstGeom prst="rect">
            <a:avLst/>
          </a:prstGeom>
        </p:spPr>
        <p:txBody>
          <a:bodyPr vert="horz" lIns="91440" tIns="45720" rIns="91440" bIns="45720" rtlCol="0" anchor="ctr"/>
          <a:lstStyle>
            <a:lvl1pPr algn="l">
              <a:defRPr sz="1488">
                <a:solidFill>
                  <a:schemeClr val="tx1">
                    <a:tint val="75000"/>
                  </a:schemeClr>
                </a:solidFill>
              </a:defRPr>
            </a:lvl1pPr>
          </a:lstStyle>
          <a:p>
            <a:endParaRPr lang="en-US" altLang="ja-JP"/>
          </a:p>
        </p:txBody>
      </p:sp>
      <p:sp>
        <p:nvSpPr>
          <p:cNvPr id="5" name="フッター プレースホルダー 4">
            <a:extLst>
              <a:ext uri="{FF2B5EF4-FFF2-40B4-BE49-F238E27FC236}">
                <a16:creationId xmlns:a16="http://schemas.microsoft.com/office/drawing/2014/main" id="{A65CAADC-A8CC-F3E3-014E-F19BBBB0610E}"/>
              </a:ext>
            </a:extLst>
          </p:cNvPr>
          <p:cNvSpPr>
            <a:spLocks noGrp="1"/>
          </p:cNvSpPr>
          <p:nvPr>
            <p:ph type="ftr" sz="quarter" idx="3"/>
          </p:nvPr>
        </p:nvSpPr>
        <p:spPr>
          <a:xfrm>
            <a:off x="5009337" y="9911198"/>
            <a:ext cx="5103852" cy="569325"/>
          </a:xfrm>
          <a:prstGeom prst="rect">
            <a:avLst/>
          </a:prstGeom>
        </p:spPr>
        <p:txBody>
          <a:bodyPr vert="horz" lIns="91440" tIns="45720" rIns="91440" bIns="45720" rtlCol="0" anchor="ctr"/>
          <a:lstStyle>
            <a:lvl1pPr algn="ctr">
              <a:defRPr sz="1488">
                <a:solidFill>
                  <a:schemeClr val="tx1">
                    <a:tint val="75000"/>
                  </a:schemeClr>
                </a:solidFill>
              </a:defRPr>
            </a:lvl1pPr>
          </a:lstStyle>
          <a:p>
            <a:endParaRPr lang="en-US" altLang="ja-JP"/>
          </a:p>
        </p:txBody>
      </p:sp>
      <p:sp>
        <p:nvSpPr>
          <p:cNvPr id="6" name="スライド番号プレースホルダー 5">
            <a:extLst>
              <a:ext uri="{FF2B5EF4-FFF2-40B4-BE49-F238E27FC236}">
                <a16:creationId xmlns:a16="http://schemas.microsoft.com/office/drawing/2014/main" id="{DD1BF9AB-0612-5861-C400-5F1AD5174B8B}"/>
              </a:ext>
            </a:extLst>
          </p:cNvPr>
          <p:cNvSpPr>
            <a:spLocks noGrp="1"/>
          </p:cNvSpPr>
          <p:nvPr>
            <p:ph type="sldNum" sz="quarter" idx="4"/>
          </p:nvPr>
        </p:nvSpPr>
        <p:spPr>
          <a:xfrm>
            <a:off x="10680283" y="9911198"/>
            <a:ext cx="3402568" cy="569325"/>
          </a:xfrm>
          <a:prstGeom prst="rect">
            <a:avLst/>
          </a:prstGeom>
        </p:spPr>
        <p:txBody>
          <a:bodyPr vert="horz" lIns="91440" tIns="45720" rIns="91440" bIns="45720" rtlCol="0" anchor="ctr"/>
          <a:lstStyle>
            <a:lvl1pPr algn="r">
              <a:defRPr sz="1488">
                <a:solidFill>
                  <a:schemeClr val="tx1">
                    <a:tint val="75000"/>
                  </a:schemeClr>
                </a:solidFill>
              </a:defRPr>
            </a:lvl1pPr>
          </a:lstStyle>
          <a:p>
            <a:fld id="{9EE16A38-F7C2-4216-9804-3BC4386F278A}" type="slidenum">
              <a:rPr lang="en-US" altLang="ja-JP" smtClean="0"/>
              <a:pPr/>
              <a:t>‹#›</a:t>
            </a:fld>
            <a:endParaRPr lang="en-US" altLang="ja-JP"/>
          </a:p>
        </p:txBody>
      </p:sp>
    </p:spTree>
    <p:extLst>
      <p:ext uri="{BB962C8B-B14F-4D97-AF65-F5344CB8AC3E}">
        <p14:creationId xmlns:p14="http://schemas.microsoft.com/office/powerpoint/2010/main" val="1579297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134222" rtl="0" eaLnBrk="1" latinLnBrk="0" hangingPunct="1">
        <a:lnSpc>
          <a:spcPct val="90000"/>
        </a:lnSpc>
        <a:spcBef>
          <a:spcPct val="0"/>
        </a:spcBef>
        <a:buNone/>
        <a:defRPr kumimoji="1" sz="5458" kern="1200">
          <a:solidFill>
            <a:schemeClr val="tx1"/>
          </a:solidFill>
          <a:latin typeface="+mj-lt"/>
          <a:ea typeface="+mj-ea"/>
          <a:cs typeface="+mj-cs"/>
        </a:defRPr>
      </a:lvl1pPr>
    </p:titleStyle>
    <p:bodyStyle>
      <a:lvl1pPr marL="283555" indent="-283555" algn="l" defTabSz="1134222" rtl="0" eaLnBrk="1" latinLnBrk="0" hangingPunct="1">
        <a:lnSpc>
          <a:spcPct val="90000"/>
        </a:lnSpc>
        <a:spcBef>
          <a:spcPts val="1240"/>
        </a:spcBef>
        <a:buFont typeface="Arial" panose="020B0604020202020204" pitchFamily="34" charset="0"/>
        <a:buChar char="•"/>
        <a:defRPr kumimoji="1" sz="3473" kern="1200">
          <a:solidFill>
            <a:schemeClr val="tx1"/>
          </a:solidFill>
          <a:latin typeface="+mn-lt"/>
          <a:ea typeface="+mn-ea"/>
          <a:cs typeface="+mn-cs"/>
        </a:defRPr>
      </a:lvl1pPr>
      <a:lvl2pPr marL="850666" indent="-283555" algn="l" defTabSz="1134222" rtl="0" eaLnBrk="1" latinLnBrk="0" hangingPunct="1">
        <a:lnSpc>
          <a:spcPct val="90000"/>
        </a:lnSpc>
        <a:spcBef>
          <a:spcPts val="620"/>
        </a:spcBef>
        <a:buFont typeface="Arial" panose="020B0604020202020204" pitchFamily="34" charset="0"/>
        <a:buChar char="•"/>
        <a:defRPr kumimoji="1" sz="2977" kern="1200">
          <a:solidFill>
            <a:schemeClr val="tx1"/>
          </a:solidFill>
          <a:latin typeface="+mn-lt"/>
          <a:ea typeface="+mn-ea"/>
          <a:cs typeface="+mn-cs"/>
        </a:defRPr>
      </a:lvl2pPr>
      <a:lvl3pPr marL="1417777" indent="-283555" algn="l" defTabSz="1134222" rtl="0" eaLnBrk="1" latinLnBrk="0" hangingPunct="1">
        <a:lnSpc>
          <a:spcPct val="90000"/>
        </a:lnSpc>
        <a:spcBef>
          <a:spcPts val="620"/>
        </a:spcBef>
        <a:buFont typeface="Arial" panose="020B0604020202020204" pitchFamily="34" charset="0"/>
        <a:buChar char="•"/>
        <a:defRPr kumimoji="1" sz="2481" kern="1200">
          <a:solidFill>
            <a:schemeClr val="tx1"/>
          </a:solidFill>
          <a:latin typeface="+mn-lt"/>
          <a:ea typeface="+mn-ea"/>
          <a:cs typeface="+mn-cs"/>
        </a:defRPr>
      </a:lvl3pPr>
      <a:lvl4pPr marL="1984888"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4pPr>
      <a:lvl5pPr marL="2551999"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5pPr>
      <a:lvl6pPr marL="3119110"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6pPr>
      <a:lvl7pPr marL="3686221"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7pPr>
      <a:lvl8pPr marL="4253332"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8pPr>
      <a:lvl9pPr marL="4820442"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9pPr>
    </p:bodyStyle>
    <p:otherStyle>
      <a:defPPr>
        <a:defRPr lang="ja-JP"/>
      </a:defPPr>
      <a:lvl1pPr marL="0" algn="l" defTabSz="1134222" rtl="0" eaLnBrk="1" latinLnBrk="0" hangingPunct="1">
        <a:defRPr kumimoji="1" sz="2233" kern="1200">
          <a:solidFill>
            <a:schemeClr val="tx1"/>
          </a:solidFill>
          <a:latin typeface="+mn-lt"/>
          <a:ea typeface="+mn-ea"/>
          <a:cs typeface="+mn-cs"/>
        </a:defRPr>
      </a:lvl1pPr>
      <a:lvl2pPr marL="567111" algn="l" defTabSz="1134222" rtl="0" eaLnBrk="1" latinLnBrk="0" hangingPunct="1">
        <a:defRPr kumimoji="1" sz="2233" kern="1200">
          <a:solidFill>
            <a:schemeClr val="tx1"/>
          </a:solidFill>
          <a:latin typeface="+mn-lt"/>
          <a:ea typeface="+mn-ea"/>
          <a:cs typeface="+mn-cs"/>
        </a:defRPr>
      </a:lvl2pPr>
      <a:lvl3pPr marL="1134222" algn="l" defTabSz="1134222" rtl="0" eaLnBrk="1" latinLnBrk="0" hangingPunct="1">
        <a:defRPr kumimoji="1" sz="2233" kern="1200">
          <a:solidFill>
            <a:schemeClr val="tx1"/>
          </a:solidFill>
          <a:latin typeface="+mn-lt"/>
          <a:ea typeface="+mn-ea"/>
          <a:cs typeface="+mn-cs"/>
        </a:defRPr>
      </a:lvl3pPr>
      <a:lvl4pPr marL="1701333" algn="l" defTabSz="1134222" rtl="0" eaLnBrk="1" latinLnBrk="0" hangingPunct="1">
        <a:defRPr kumimoji="1" sz="2233" kern="1200">
          <a:solidFill>
            <a:schemeClr val="tx1"/>
          </a:solidFill>
          <a:latin typeface="+mn-lt"/>
          <a:ea typeface="+mn-ea"/>
          <a:cs typeface="+mn-cs"/>
        </a:defRPr>
      </a:lvl4pPr>
      <a:lvl5pPr marL="2268444" algn="l" defTabSz="1134222" rtl="0" eaLnBrk="1" latinLnBrk="0" hangingPunct="1">
        <a:defRPr kumimoji="1" sz="2233" kern="1200">
          <a:solidFill>
            <a:schemeClr val="tx1"/>
          </a:solidFill>
          <a:latin typeface="+mn-lt"/>
          <a:ea typeface="+mn-ea"/>
          <a:cs typeface="+mn-cs"/>
        </a:defRPr>
      </a:lvl5pPr>
      <a:lvl6pPr marL="2835554" algn="l" defTabSz="1134222" rtl="0" eaLnBrk="1" latinLnBrk="0" hangingPunct="1">
        <a:defRPr kumimoji="1" sz="2233" kern="1200">
          <a:solidFill>
            <a:schemeClr val="tx1"/>
          </a:solidFill>
          <a:latin typeface="+mn-lt"/>
          <a:ea typeface="+mn-ea"/>
          <a:cs typeface="+mn-cs"/>
        </a:defRPr>
      </a:lvl6pPr>
      <a:lvl7pPr marL="3402665" algn="l" defTabSz="1134222" rtl="0" eaLnBrk="1" latinLnBrk="0" hangingPunct="1">
        <a:defRPr kumimoji="1" sz="2233" kern="1200">
          <a:solidFill>
            <a:schemeClr val="tx1"/>
          </a:solidFill>
          <a:latin typeface="+mn-lt"/>
          <a:ea typeface="+mn-ea"/>
          <a:cs typeface="+mn-cs"/>
        </a:defRPr>
      </a:lvl7pPr>
      <a:lvl8pPr marL="3969776" algn="l" defTabSz="1134222" rtl="0" eaLnBrk="1" latinLnBrk="0" hangingPunct="1">
        <a:defRPr kumimoji="1" sz="2233" kern="1200">
          <a:solidFill>
            <a:schemeClr val="tx1"/>
          </a:solidFill>
          <a:latin typeface="+mn-lt"/>
          <a:ea typeface="+mn-ea"/>
          <a:cs typeface="+mn-cs"/>
        </a:defRPr>
      </a:lvl8pPr>
      <a:lvl9pPr marL="4536887" algn="l" defTabSz="1134222" rtl="0" eaLnBrk="1" latinLnBrk="0" hangingPunct="1">
        <a:defRPr kumimoji="1" sz="22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図 28">
            <a:extLst>
              <a:ext uri="{FF2B5EF4-FFF2-40B4-BE49-F238E27FC236}">
                <a16:creationId xmlns:a16="http://schemas.microsoft.com/office/drawing/2014/main" id="{20C904D3-2822-E1C3-81B5-E8ADE22B8C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7089" y="515483"/>
            <a:ext cx="7488002" cy="1440000"/>
          </a:xfrm>
          <a:prstGeom prst="rect">
            <a:avLst/>
          </a:prstGeom>
        </p:spPr>
      </p:pic>
      <p:sp>
        <p:nvSpPr>
          <p:cNvPr id="39" name="Text Box 63">
            <a:extLst>
              <a:ext uri="{FF2B5EF4-FFF2-40B4-BE49-F238E27FC236}">
                <a16:creationId xmlns:a16="http://schemas.microsoft.com/office/drawing/2014/main" id="{D7571E23-5F0A-0702-6EDE-08AE278B940F}"/>
              </a:ext>
            </a:extLst>
          </p:cNvPr>
          <p:cNvSpPr txBox="1">
            <a:spLocks noChangeArrowheads="1"/>
          </p:cNvSpPr>
          <p:nvPr/>
        </p:nvSpPr>
        <p:spPr bwMode="auto">
          <a:xfrm>
            <a:off x="702679" y="5418731"/>
            <a:ext cx="2982392" cy="380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spcBef>
                <a:spcPts val="100"/>
              </a:spcBef>
              <a:spcAft>
                <a:spcPts val="100"/>
              </a:spcAft>
            </a:pPr>
            <a:r>
              <a:rPr lang="ja-JP" altLang="en-US" sz="1100" b="1">
                <a:solidFill>
                  <a:srgbClr val="EB6238"/>
                </a:solidFill>
                <a:latin typeface="ＭＳ Ｐゴシック" panose="020B0600070205080204" pitchFamily="34" charset="-128"/>
              </a:rPr>
              <a:t>「毎月のお小遣いはいくら？」</a:t>
            </a:r>
          </a:p>
          <a:p>
            <a:pPr eaLnBrk="1" hangingPunct="1">
              <a:spcBef>
                <a:spcPts val="100"/>
              </a:spcBef>
              <a:spcAft>
                <a:spcPts val="100"/>
              </a:spcAft>
            </a:pPr>
            <a:endParaRPr lang="ja-JP" altLang="en-US" sz="1100">
              <a:latin typeface="ＭＳ Ｐゴシック" panose="020B0600070205080204" pitchFamily="34" charset="-128"/>
            </a:endParaRPr>
          </a:p>
          <a:p>
            <a:pPr eaLnBrk="1" hangingPunct="1">
              <a:spcBef>
                <a:spcPts val="100"/>
              </a:spcBef>
              <a:spcAft>
                <a:spcPts val="100"/>
              </a:spcAft>
            </a:pPr>
            <a:r>
              <a:rPr lang="ja-JP" altLang="en-US" sz="1100">
                <a:latin typeface="ＭＳ Ｐゴシック" panose="020B0600070205080204" pitchFamily="34" charset="-128"/>
              </a:rPr>
              <a:t>以前は家計の話題の定番でしたが、今は共働き世帯の増加などを背景に、夫婦それぞれが財布を管理する家庭も増え、家計管理の形は多様化しています。</a:t>
            </a:r>
            <a:endParaRPr lang="en-US" altLang="ja-JP" sz="1100" dirty="0">
              <a:latin typeface="ＭＳ Ｐゴシック" panose="020B0600070205080204" pitchFamily="34" charset="-128"/>
            </a:endParaRPr>
          </a:p>
          <a:p>
            <a:pPr eaLnBrk="1" hangingPunct="1">
              <a:spcBef>
                <a:spcPts val="100"/>
              </a:spcBef>
              <a:spcAft>
                <a:spcPts val="100"/>
              </a:spcAft>
            </a:pPr>
            <a:endParaRPr lang="en-US" altLang="ja-JP" sz="1100" dirty="0">
              <a:latin typeface="ＭＳ Ｐゴシック" panose="020B0600070205080204" pitchFamily="34" charset="-128"/>
            </a:endParaRPr>
          </a:p>
          <a:p>
            <a:pPr eaLnBrk="1" hangingPunct="1">
              <a:spcBef>
                <a:spcPts val="100"/>
              </a:spcBef>
              <a:spcAft>
                <a:spcPts val="100"/>
              </a:spcAft>
            </a:pPr>
            <a:r>
              <a:rPr lang="en-US" altLang="ja-JP" sz="1100" dirty="0">
                <a:latin typeface="ＭＳ Ｐゴシック" panose="020B0600070205080204" pitchFamily="34" charset="-128"/>
              </a:rPr>
              <a:t>2025</a:t>
            </a:r>
            <a:r>
              <a:rPr lang="ja-JP" altLang="en-US" sz="1100">
                <a:latin typeface="ＭＳ Ｐゴシック" panose="020B0600070205080204" pitchFamily="34" charset="-128"/>
              </a:rPr>
              <a:t>年に既婚男性</a:t>
            </a:r>
            <a:r>
              <a:rPr lang="en-US" altLang="ja-JP" sz="1100" dirty="0">
                <a:latin typeface="ＭＳ Ｐゴシック" panose="020B0600070205080204" pitchFamily="34" charset="-128"/>
              </a:rPr>
              <a:t>1,010</a:t>
            </a:r>
            <a:r>
              <a:rPr lang="ja-JP" altLang="en-US" sz="1100">
                <a:latin typeface="ＭＳ Ｐゴシック" panose="020B0600070205080204" pitchFamily="34" charset="-128"/>
              </a:rPr>
              <a:t>人を対象に行われた調査では、お小遣い制の割合は</a:t>
            </a:r>
            <a:r>
              <a:rPr lang="en-US" altLang="ja-JP" sz="1100" dirty="0">
                <a:latin typeface="ＭＳ Ｐゴシック" panose="020B0600070205080204" pitchFamily="34" charset="-128"/>
              </a:rPr>
              <a:t>20</a:t>
            </a:r>
            <a:r>
              <a:rPr lang="ja-JP" altLang="en-US" sz="1100">
                <a:latin typeface="ＭＳ Ｐゴシック" panose="020B0600070205080204" pitchFamily="34" charset="-128"/>
              </a:rPr>
              <a:t>代で</a:t>
            </a:r>
            <a:r>
              <a:rPr lang="en-US" altLang="ja-JP" sz="1100" dirty="0">
                <a:latin typeface="ＭＳ Ｐゴシック" panose="020B0600070205080204" pitchFamily="34" charset="-128"/>
              </a:rPr>
              <a:t>35.6</a:t>
            </a:r>
            <a:r>
              <a:rPr lang="ja-JP" altLang="en-US" sz="1100">
                <a:latin typeface="ＭＳ Ｐゴシック" panose="020B0600070205080204" pitchFamily="34" charset="-128"/>
              </a:rPr>
              <a:t>％、</a:t>
            </a:r>
            <a:r>
              <a:rPr lang="en-US" altLang="ja-JP" sz="1100" dirty="0">
                <a:latin typeface="ＭＳ Ｐゴシック" panose="020B0600070205080204" pitchFamily="34" charset="-128"/>
              </a:rPr>
              <a:t>50</a:t>
            </a:r>
            <a:r>
              <a:rPr lang="ja-JP" altLang="en-US" sz="1100">
                <a:latin typeface="ＭＳ Ｐゴシック" panose="020B0600070205080204" pitchFamily="34" charset="-128"/>
              </a:rPr>
              <a:t>代では</a:t>
            </a:r>
            <a:r>
              <a:rPr lang="en-US" altLang="ja-JP" sz="1100" dirty="0">
                <a:latin typeface="ＭＳ Ｐゴシック" panose="020B0600070205080204" pitchFamily="34" charset="-128"/>
              </a:rPr>
              <a:t>49.2</a:t>
            </a:r>
            <a:r>
              <a:rPr lang="ja-JP" altLang="en-US" sz="1100">
                <a:latin typeface="ＭＳ Ｐゴシック" panose="020B0600070205080204" pitchFamily="34" charset="-128"/>
              </a:rPr>
              <a:t>％と約半数でした。一方、</a:t>
            </a:r>
            <a:r>
              <a:rPr lang="en-US" altLang="ja-JP" sz="1100" dirty="0">
                <a:latin typeface="ＭＳ Ｐゴシック" panose="020B0600070205080204" pitchFamily="34" charset="-128"/>
              </a:rPr>
              <a:t>20</a:t>
            </a:r>
            <a:r>
              <a:rPr lang="ja-JP" altLang="en-US" sz="1100">
                <a:latin typeface="ＭＳ Ｐゴシック" panose="020B0600070205080204" pitchFamily="34" charset="-128"/>
              </a:rPr>
              <a:t>代では</a:t>
            </a:r>
            <a:r>
              <a:rPr lang="en-US" altLang="ja-JP" sz="1100" dirty="0">
                <a:latin typeface="ＭＳ Ｐゴシック" panose="020B0600070205080204" pitchFamily="34" charset="-128"/>
              </a:rPr>
              <a:t>27.7</a:t>
            </a:r>
            <a:r>
              <a:rPr lang="ja-JP" altLang="en-US" sz="1100">
                <a:latin typeface="ＭＳ Ｐゴシック" panose="020B0600070205080204" pitchFamily="34" charset="-128"/>
              </a:rPr>
              <a:t>％が「財布を分けている」と回答しており、若い世代ほど夫婦それぞれが管理するスタイルも広がっているようです。</a:t>
            </a:r>
            <a:endParaRPr lang="en-US" altLang="ja-JP" sz="1100" dirty="0">
              <a:latin typeface="ＭＳ Ｐゴシック" panose="020B0600070205080204" pitchFamily="34" charset="-128"/>
            </a:endParaRPr>
          </a:p>
          <a:p>
            <a:pPr eaLnBrk="1" hangingPunct="1">
              <a:spcBef>
                <a:spcPts val="100"/>
              </a:spcBef>
              <a:spcAft>
                <a:spcPts val="100"/>
              </a:spcAft>
            </a:pPr>
            <a:endParaRPr lang="ja-JP" altLang="en-US" sz="1100">
              <a:latin typeface="ＭＳ Ｐゴシック" panose="020B0600070205080204" pitchFamily="34" charset="-128"/>
            </a:endParaRPr>
          </a:p>
          <a:p>
            <a:pPr eaLnBrk="1" hangingPunct="1">
              <a:spcBef>
                <a:spcPts val="100"/>
              </a:spcBef>
              <a:spcAft>
                <a:spcPts val="100"/>
              </a:spcAft>
            </a:pPr>
            <a:endParaRPr lang="ja-JP" altLang="en-US" sz="1100">
              <a:latin typeface="ＭＳ Ｐゴシック" panose="020B0600070205080204" pitchFamily="34" charset="-128"/>
            </a:endParaRPr>
          </a:p>
          <a:p>
            <a:pPr eaLnBrk="1" hangingPunct="1">
              <a:spcBef>
                <a:spcPts val="100"/>
              </a:spcBef>
              <a:spcAft>
                <a:spcPts val="100"/>
              </a:spcAft>
            </a:pPr>
            <a:endParaRPr lang="en-US" altLang="ja-JP" sz="1100" dirty="0">
              <a:latin typeface="ＭＳ Ｐゴシック" panose="020B0600070205080204" pitchFamily="34" charset="-128"/>
            </a:endParaRPr>
          </a:p>
          <a:p>
            <a:pPr eaLnBrk="1" hangingPunct="1">
              <a:spcBef>
                <a:spcPts val="100"/>
              </a:spcBef>
              <a:spcAft>
                <a:spcPts val="100"/>
              </a:spcAft>
            </a:pPr>
            <a:endParaRPr lang="en-US" altLang="ja-JP" sz="1100" dirty="0">
              <a:latin typeface="ＭＳ Ｐゴシック" panose="020B0600070205080204" pitchFamily="34" charset="-128"/>
            </a:endParaRPr>
          </a:p>
          <a:p>
            <a:pPr eaLnBrk="1" hangingPunct="1">
              <a:spcBef>
                <a:spcPts val="100"/>
              </a:spcBef>
              <a:spcAft>
                <a:spcPts val="100"/>
              </a:spcAft>
            </a:pPr>
            <a:endParaRPr lang="en-US" altLang="ja-JP" sz="1100" dirty="0">
              <a:latin typeface="ＭＳ Ｐゴシック" panose="020B0600070205080204" pitchFamily="34" charset="-128"/>
            </a:endParaRPr>
          </a:p>
          <a:p>
            <a:pPr eaLnBrk="1" hangingPunct="1">
              <a:spcBef>
                <a:spcPts val="100"/>
              </a:spcBef>
              <a:spcAft>
                <a:spcPts val="100"/>
              </a:spcAft>
            </a:pPr>
            <a:endParaRPr lang="en-US" altLang="ja-JP" sz="1100" dirty="0">
              <a:latin typeface="ＭＳ Ｐゴシック" panose="020B0600070205080204" pitchFamily="34" charset="-128"/>
            </a:endParaRPr>
          </a:p>
          <a:p>
            <a:pPr eaLnBrk="1" hangingPunct="1">
              <a:spcBef>
                <a:spcPts val="100"/>
              </a:spcBef>
              <a:spcAft>
                <a:spcPts val="100"/>
              </a:spcAft>
            </a:pPr>
            <a:endParaRPr lang="en-US" altLang="ja-JP" sz="1100" dirty="0">
              <a:latin typeface="ＭＳ Ｐゴシック" panose="020B0600070205080204" pitchFamily="34" charset="-128"/>
            </a:endParaRPr>
          </a:p>
          <a:p>
            <a:pPr eaLnBrk="1" hangingPunct="1">
              <a:spcBef>
                <a:spcPts val="100"/>
              </a:spcBef>
              <a:spcAft>
                <a:spcPts val="100"/>
              </a:spcAft>
            </a:pPr>
            <a:r>
              <a:rPr lang="ja-JP" altLang="en-US" sz="1100">
                <a:latin typeface="ＭＳ Ｐゴシック" panose="020B0600070205080204" pitchFamily="34" charset="-128"/>
              </a:rPr>
              <a:t>また、お小遣い制の家庭の</a:t>
            </a:r>
            <a:r>
              <a:rPr lang="en-US" altLang="ja-JP" sz="1100" dirty="0">
                <a:latin typeface="ＭＳ Ｐゴシック" panose="020B0600070205080204" pitchFamily="34" charset="-128"/>
              </a:rPr>
              <a:t>8</a:t>
            </a:r>
            <a:r>
              <a:rPr lang="ja-JP" altLang="en-US" sz="1100">
                <a:latin typeface="ＭＳ Ｐゴシック" panose="020B0600070205080204" pitchFamily="34" charset="-128"/>
              </a:rPr>
              <a:t>割以上は、結婚当初からそのスタイルを選んでいました。理由として最も多かったのは、「家計を効率よく管理するため」。家計を守り、将来に備えるためのルールとして、お小遣い制を取り入れている家庭が多いことが分かります。</a:t>
            </a:r>
          </a:p>
          <a:p>
            <a:pPr eaLnBrk="1" hangingPunct="1">
              <a:spcBef>
                <a:spcPts val="100"/>
              </a:spcBef>
              <a:spcAft>
                <a:spcPts val="100"/>
              </a:spcAft>
            </a:pPr>
            <a:endParaRPr lang="ja-JP" altLang="en-US" sz="1100">
              <a:latin typeface="ＭＳ Ｐゴシック" panose="020B0600070205080204" pitchFamily="34" charset="-128"/>
            </a:endParaRPr>
          </a:p>
        </p:txBody>
      </p:sp>
      <p:sp>
        <p:nvSpPr>
          <p:cNvPr id="18" name="正方形/長方形 17">
            <a:extLst>
              <a:ext uri="{FF2B5EF4-FFF2-40B4-BE49-F238E27FC236}">
                <a16:creationId xmlns:a16="http://schemas.microsoft.com/office/drawing/2014/main" id="{CB54D44F-E593-1DB1-C048-6FA222B56B15}"/>
              </a:ext>
            </a:extLst>
          </p:cNvPr>
          <p:cNvSpPr/>
          <p:nvPr/>
        </p:nvSpPr>
        <p:spPr bwMode="auto">
          <a:xfrm>
            <a:off x="8087813" y="6907182"/>
            <a:ext cx="1341937" cy="412806"/>
          </a:xfrm>
          <a:prstGeom prst="rect">
            <a:avLst/>
          </a:prstGeom>
          <a:solidFill>
            <a:srgbClr val="EB623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2288" name="Text Box 240">
            <a:extLst>
              <a:ext uri="{FF2B5EF4-FFF2-40B4-BE49-F238E27FC236}">
                <a16:creationId xmlns:a16="http://schemas.microsoft.com/office/drawing/2014/main" id="{175E5B74-76A3-4998-8E0B-F84007611206}"/>
              </a:ext>
            </a:extLst>
          </p:cNvPr>
          <p:cNvSpPr txBox="1">
            <a:spLocks noChangeArrowheads="1" noChangeShapeType="1"/>
          </p:cNvSpPr>
          <p:nvPr/>
        </p:nvSpPr>
        <p:spPr bwMode="auto">
          <a:xfrm>
            <a:off x="10545352" y="2492420"/>
            <a:ext cx="2447925" cy="3959225"/>
          </a:xfrm>
          <a:prstGeom prst="rect">
            <a:avLst/>
          </a:prstGeom>
          <a:noFill/>
          <a:ln w="0" algn="in">
            <a:noFill/>
            <a:miter lim="800000"/>
            <a:headEnd/>
            <a:tailEnd/>
          </a:ln>
          <a:effec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ja-JP" altLang="ja-JP" dirty="0"/>
          </a:p>
        </p:txBody>
      </p:sp>
      <p:sp>
        <p:nvSpPr>
          <p:cNvPr id="2291" name="Text Box 243">
            <a:extLst>
              <a:ext uri="{FF2B5EF4-FFF2-40B4-BE49-F238E27FC236}">
                <a16:creationId xmlns:a16="http://schemas.microsoft.com/office/drawing/2014/main" id="{22A8BFEE-97AE-4199-B92B-3F5431EB0B0F}"/>
              </a:ext>
            </a:extLst>
          </p:cNvPr>
          <p:cNvSpPr txBox="1">
            <a:spLocks noChangeArrowheads="1" noChangeShapeType="1"/>
          </p:cNvSpPr>
          <p:nvPr/>
        </p:nvSpPr>
        <p:spPr bwMode="auto">
          <a:xfrm>
            <a:off x="8077797" y="2492420"/>
            <a:ext cx="2398712" cy="3959225"/>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5560" tIns="35560" rIns="35560" bIns="3556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dirty="0"/>
              <a:t>　</a:t>
            </a:r>
            <a:endParaRPr lang="ja-JP" altLang="ja-JP" dirty="0"/>
          </a:p>
        </p:txBody>
      </p:sp>
      <p:grpSp>
        <p:nvGrpSpPr>
          <p:cNvPr id="44" name="Group 75">
            <a:extLst>
              <a:ext uri="{FF2B5EF4-FFF2-40B4-BE49-F238E27FC236}">
                <a16:creationId xmlns:a16="http://schemas.microsoft.com/office/drawing/2014/main" id="{FA6963AD-D0EB-4B64-B68E-D9411E7F4DAB}"/>
              </a:ext>
            </a:extLst>
          </p:cNvPr>
          <p:cNvGrpSpPr>
            <a:grpSpLocks/>
          </p:cNvGrpSpPr>
          <p:nvPr/>
        </p:nvGrpSpPr>
        <p:grpSpPr bwMode="auto">
          <a:xfrm>
            <a:off x="659137" y="3077044"/>
            <a:ext cx="2429954" cy="1368424"/>
            <a:chOff x="1016891" y="8379171"/>
            <a:chExt cx="1956971" cy="1512178"/>
          </a:xfrm>
        </p:grpSpPr>
        <p:sp>
          <p:nvSpPr>
            <p:cNvPr id="46" name="Text Box 76">
              <a:extLst>
                <a:ext uri="{FF2B5EF4-FFF2-40B4-BE49-F238E27FC236}">
                  <a16:creationId xmlns:a16="http://schemas.microsoft.com/office/drawing/2014/main" id="{F8044E09-60E6-440E-B6AC-AAC9D79312F2}"/>
                </a:ext>
              </a:extLst>
            </p:cNvPr>
            <p:cNvSpPr txBox="1">
              <a:spLocks noChangeArrowheads="1" noChangeShapeType="1"/>
            </p:cNvSpPr>
            <p:nvPr/>
          </p:nvSpPr>
          <p:spPr bwMode="auto">
            <a:xfrm>
              <a:off x="1016891" y="8772705"/>
              <a:ext cx="1956971" cy="704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ja-JP" altLang="en-US" sz="1100">
                  <a:effectLst/>
                  <a:latin typeface="Meiryo UI" panose="020B0604030504040204" pitchFamily="34" charset="-128"/>
                  <a:ea typeface="Meiryo UI" panose="020B0604030504040204" pitchFamily="34" charset="-128"/>
                </a:rPr>
                <a:t>〒</a:t>
              </a:r>
              <a:r>
                <a:rPr lang="en-US" altLang="ja-JP" sz="1100" dirty="0">
                  <a:effectLst/>
                  <a:latin typeface="Meiryo UI" panose="020B0604030504040204" pitchFamily="34" charset="-128"/>
                  <a:ea typeface="Meiryo UI" panose="020B0604030504040204" pitchFamily="34" charset="-128"/>
                </a:rPr>
                <a:t>330-0854</a:t>
              </a:r>
              <a:r>
                <a:rPr lang="ja-JP" altLang="en-US" sz="1100">
                  <a:effectLst/>
                  <a:latin typeface="Meiryo UI" panose="020B0604030504040204" pitchFamily="34" charset="-128"/>
                  <a:ea typeface="Meiryo UI" panose="020B0604030504040204" pitchFamily="34" charset="-128"/>
                </a:rPr>
                <a:t>　 </a:t>
              </a:r>
              <a:endParaRPr lang="en-US" altLang="ja-JP" sz="1100" dirty="0">
                <a:effectLst/>
                <a:latin typeface="Meiryo UI" panose="020B0604030504040204" pitchFamily="34" charset="-128"/>
                <a:ea typeface="Meiryo UI" panose="020B0604030504040204" pitchFamily="34" charset="-128"/>
              </a:endParaRPr>
            </a:p>
            <a:p>
              <a:pPr eaLnBrk="1" hangingPunct="1">
                <a:spcBef>
                  <a:spcPct val="0"/>
                </a:spcBef>
                <a:buFontTx/>
                <a:buNone/>
              </a:pPr>
              <a:r>
                <a:rPr lang="ja-JP" altLang="en-US" sz="1100">
                  <a:effectLst/>
                  <a:latin typeface="Meiryo UI" panose="020B0604030504040204" pitchFamily="34" charset="-128"/>
                  <a:ea typeface="Meiryo UI" panose="020B0604030504040204" pitchFamily="34" charset="-128"/>
                </a:rPr>
                <a:t>埼玉県さいたま市大宮区桜木町</a:t>
              </a:r>
              <a:r>
                <a:rPr lang="en-US" altLang="ja-JP" sz="1100" dirty="0">
                  <a:effectLst/>
                  <a:latin typeface="Meiryo UI" panose="020B0604030504040204" pitchFamily="34" charset="-128"/>
                  <a:ea typeface="Meiryo UI" panose="020B0604030504040204" pitchFamily="34" charset="-128"/>
                </a:rPr>
                <a:t>1</a:t>
              </a:r>
              <a:r>
                <a:rPr lang="ja-JP" altLang="en-US" sz="1100">
                  <a:effectLst/>
                  <a:latin typeface="Meiryo UI" panose="020B0604030504040204" pitchFamily="34" charset="-128"/>
                  <a:ea typeface="Meiryo UI" panose="020B0604030504040204" pitchFamily="34" charset="-128"/>
                </a:rPr>
                <a:t>丁目</a:t>
              </a:r>
              <a:r>
                <a:rPr lang="en-US" altLang="ja-JP" sz="1100" dirty="0">
                  <a:effectLst/>
                  <a:latin typeface="Meiryo UI" panose="020B0604030504040204" pitchFamily="34" charset="-128"/>
                  <a:ea typeface="Meiryo UI" panose="020B0604030504040204" pitchFamily="34" charset="-128"/>
                </a:rPr>
                <a:t>398-1 </a:t>
              </a:r>
              <a:r>
                <a:rPr lang="ja-JP" altLang="en-US" sz="1100">
                  <a:effectLst/>
                  <a:latin typeface="Meiryo UI" panose="020B0604030504040204" pitchFamily="34" charset="-128"/>
                  <a:ea typeface="Meiryo UI" panose="020B0604030504040204" pitchFamily="34" charset="-128"/>
                </a:rPr>
                <a:t>アドグレイス大宮</a:t>
              </a:r>
              <a:r>
                <a:rPr lang="en-US" altLang="ja-JP" sz="1100" dirty="0">
                  <a:effectLst/>
                  <a:latin typeface="Meiryo UI" panose="020B0604030504040204" pitchFamily="34" charset="-128"/>
                  <a:ea typeface="Meiryo UI" panose="020B0604030504040204" pitchFamily="34" charset="-128"/>
                </a:rPr>
                <a:t>7</a:t>
              </a:r>
              <a:r>
                <a:rPr lang="en" altLang="ja-JP" sz="1100" dirty="0">
                  <a:effectLst/>
                  <a:latin typeface="Meiryo UI" panose="020B0604030504040204" pitchFamily="34" charset="-128"/>
                  <a:ea typeface="Meiryo UI" panose="020B0604030504040204" pitchFamily="34" charset="-128"/>
                </a:rPr>
                <a:t>F</a:t>
              </a:r>
              <a:endParaRPr lang="ja-JP" altLang="ja-JP" sz="1100">
                <a:latin typeface="Meiryo UI" panose="020B0604030504040204" pitchFamily="34" charset="-128"/>
                <a:ea typeface="Meiryo UI" panose="020B0604030504040204" pitchFamily="34" charset="-128"/>
              </a:endParaRPr>
            </a:p>
          </p:txBody>
        </p:sp>
        <p:sp>
          <p:nvSpPr>
            <p:cNvPr id="47" name="Text Box 77">
              <a:extLst>
                <a:ext uri="{FF2B5EF4-FFF2-40B4-BE49-F238E27FC236}">
                  <a16:creationId xmlns:a16="http://schemas.microsoft.com/office/drawing/2014/main" id="{718E7866-B961-4282-9C98-25676BF97210}"/>
                </a:ext>
              </a:extLst>
            </p:cNvPr>
            <p:cNvSpPr txBox="1">
              <a:spLocks noChangeArrowheads="1" noChangeShapeType="1"/>
            </p:cNvSpPr>
            <p:nvPr/>
          </p:nvSpPr>
          <p:spPr bwMode="auto">
            <a:xfrm>
              <a:off x="1026995" y="8379171"/>
              <a:ext cx="1796289" cy="39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ja-JP" altLang="ja-JP" sz="1600" spc="300">
                  <a:solidFill>
                    <a:srgbClr val="000000"/>
                  </a:solidFill>
                  <a:latin typeface="Meiryo UI" panose="020B0604030504040204" pitchFamily="34" charset="-128"/>
                  <a:ea typeface="Meiryo UI" panose="020B0604030504040204" pitchFamily="34" charset="-128"/>
                </a:rPr>
                <a:t>株式会社フォーセンス</a:t>
              </a:r>
              <a:endParaRPr lang="ja-JP" altLang="ja-JP" sz="1600" spc="300">
                <a:latin typeface="Meiryo UI" panose="020B0604030504040204" pitchFamily="34" charset="-128"/>
                <a:ea typeface="Meiryo UI" panose="020B0604030504040204" pitchFamily="34" charset="-128"/>
              </a:endParaRPr>
            </a:p>
          </p:txBody>
        </p:sp>
        <p:sp>
          <p:nvSpPr>
            <p:cNvPr id="48" name="Text Box 78">
              <a:extLst>
                <a:ext uri="{FF2B5EF4-FFF2-40B4-BE49-F238E27FC236}">
                  <a16:creationId xmlns:a16="http://schemas.microsoft.com/office/drawing/2014/main" id="{5A13CCBA-3C8E-4C62-8E43-E877C9F734BE}"/>
                </a:ext>
              </a:extLst>
            </p:cNvPr>
            <p:cNvSpPr txBox="1">
              <a:spLocks noChangeArrowheads="1" noChangeShapeType="1"/>
            </p:cNvSpPr>
            <p:nvPr/>
          </p:nvSpPr>
          <p:spPr bwMode="auto">
            <a:xfrm>
              <a:off x="1051958" y="9476970"/>
              <a:ext cx="1796289" cy="41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en" altLang="ja-JP" sz="1100" dirty="0">
                  <a:effectLst/>
                  <a:latin typeface="Meiryo UI" panose="020B0604030504040204" pitchFamily="34" charset="-128"/>
                  <a:ea typeface="Meiryo UI" panose="020B0604030504040204" pitchFamily="34" charset="-128"/>
                </a:rPr>
                <a:t>TEL : 048-741-9125</a:t>
              </a:r>
              <a:r>
                <a:rPr lang="ja-JP" altLang="en" sz="1100">
                  <a:effectLst/>
                  <a:latin typeface="Meiryo UI" panose="020B0604030504040204" pitchFamily="34" charset="-128"/>
                  <a:ea typeface="Meiryo UI" panose="020B0604030504040204" pitchFamily="34" charset="-128"/>
                </a:rPr>
                <a:t>　</a:t>
              </a:r>
              <a:endParaRPr lang="en-US" altLang="ja-JP" sz="1100" dirty="0">
                <a:effectLst/>
                <a:latin typeface="Meiryo UI" panose="020B0604030504040204" pitchFamily="34" charset="-128"/>
                <a:ea typeface="Meiryo UI" panose="020B0604030504040204" pitchFamily="34" charset="-128"/>
              </a:endParaRPr>
            </a:p>
            <a:p>
              <a:pPr eaLnBrk="1" hangingPunct="1">
                <a:spcBef>
                  <a:spcPct val="0"/>
                </a:spcBef>
                <a:buFontTx/>
                <a:buNone/>
              </a:pPr>
              <a:r>
                <a:rPr lang="en" altLang="ja-JP" sz="1100" dirty="0">
                  <a:effectLst/>
                  <a:latin typeface="Meiryo UI" panose="020B0604030504040204" pitchFamily="34" charset="-128"/>
                  <a:ea typeface="Meiryo UI" panose="020B0604030504040204" pitchFamily="34" charset="-128"/>
                </a:rPr>
                <a:t>FAX : 050-3537-6440 </a:t>
              </a:r>
              <a:br>
                <a:rPr lang="en" altLang="ja-JP" sz="800" dirty="0"/>
              </a:br>
              <a:endParaRPr lang="ja-JP" altLang="ja-JP" sz="2900"/>
            </a:p>
          </p:txBody>
        </p:sp>
      </p:grpSp>
      <p:sp>
        <p:nvSpPr>
          <p:cNvPr id="2" name="テキスト ボックス 1">
            <a:extLst>
              <a:ext uri="{FF2B5EF4-FFF2-40B4-BE49-F238E27FC236}">
                <a16:creationId xmlns:a16="http://schemas.microsoft.com/office/drawing/2014/main" id="{5B4DE27A-5914-84C3-BE74-DD5AD8A616CB}"/>
              </a:ext>
            </a:extLst>
          </p:cNvPr>
          <p:cNvSpPr txBox="1"/>
          <p:nvPr/>
        </p:nvSpPr>
        <p:spPr>
          <a:xfrm>
            <a:off x="11271090" y="10300705"/>
            <a:ext cx="348172" cy="230832"/>
          </a:xfrm>
          <a:prstGeom prst="rect">
            <a:avLst/>
          </a:prstGeom>
          <a:noFill/>
        </p:spPr>
        <p:txBody>
          <a:bodyPr wrap="none" rtlCol="0">
            <a:spAutoFit/>
          </a:bodyPr>
          <a:lstStyle/>
          <a:p>
            <a:r>
              <a:rPr kumimoji="1" lang="en-US" altLang="ja-JP" sz="900" dirty="0"/>
              <a:t>-1-</a:t>
            </a:r>
            <a:endParaRPr kumimoji="1" lang="ja-JP" altLang="en-US" sz="900" dirty="0"/>
          </a:p>
        </p:txBody>
      </p:sp>
      <p:sp>
        <p:nvSpPr>
          <p:cNvPr id="4" name="テキスト ボックス 3">
            <a:extLst>
              <a:ext uri="{FF2B5EF4-FFF2-40B4-BE49-F238E27FC236}">
                <a16:creationId xmlns:a16="http://schemas.microsoft.com/office/drawing/2014/main" id="{CFB99334-8BE0-188B-26EA-52A72393D5E8}"/>
              </a:ext>
            </a:extLst>
          </p:cNvPr>
          <p:cNvSpPr txBox="1"/>
          <p:nvPr/>
        </p:nvSpPr>
        <p:spPr>
          <a:xfrm>
            <a:off x="3403409" y="10305556"/>
            <a:ext cx="348172" cy="230832"/>
          </a:xfrm>
          <a:prstGeom prst="rect">
            <a:avLst/>
          </a:prstGeom>
          <a:noFill/>
        </p:spPr>
        <p:txBody>
          <a:bodyPr wrap="none" rtlCol="0">
            <a:spAutoFit/>
          </a:bodyPr>
          <a:lstStyle/>
          <a:p>
            <a:r>
              <a:rPr kumimoji="1" lang="en-US" altLang="ja-JP" sz="900" dirty="0"/>
              <a:t>-4-</a:t>
            </a:r>
            <a:endParaRPr kumimoji="1" lang="ja-JP" altLang="en-US" sz="900" dirty="0"/>
          </a:p>
        </p:txBody>
      </p:sp>
      <p:sp>
        <p:nvSpPr>
          <p:cNvPr id="2286" name="Line 238">
            <a:extLst>
              <a:ext uri="{FF2B5EF4-FFF2-40B4-BE49-F238E27FC236}">
                <a16:creationId xmlns:a16="http://schemas.microsoft.com/office/drawing/2014/main" id="{7EEF4707-9AF1-4E70-AAC1-C98D39AA506C}"/>
              </a:ext>
            </a:extLst>
          </p:cNvPr>
          <p:cNvSpPr>
            <a:spLocks noChangeShapeType="1"/>
          </p:cNvSpPr>
          <p:nvPr/>
        </p:nvSpPr>
        <p:spPr bwMode="auto">
          <a:xfrm>
            <a:off x="7944998" y="1944128"/>
            <a:ext cx="6840537" cy="0"/>
          </a:xfrm>
          <a:prstGeom prst="line">
            <a:avLst/>
          </a:prstGeom>
          <a:noFill/>
          <a:ln w="38100" algn="ctr">
            <a:solidFill>
              <a:srgbClr val="EB623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31" name="Line 238">
            <a:extLst>
              <a:ext uri="{FF2B5EF4-FFF2-40B4-BE49-F238E27FC236}">
                <a16:creationId xmlns:a16="http://schemas.microsoft.com/office/drawing/2014/main" id="{C2CDE110-8BE0-222E-1708-D87D842D97E2}"/>
              </a:ext>
            </a:extLst>
          </p:cNvPr>
          <p:cNvSpPr>
            <a:spLocks noChangeShapeType="1"/>
          </p:cNvSpPr>
          <p:nvPr/>
        </p:nvSpPr>
        <p:spPr bwMode="auto">
          <a:xfrm>
            <a:off x="7889221" y="513375"/>
            <a:ext cx="6840537" cy="0"/>
          </a:xfrm>
          <a:prstGeom prst="line">
            <a:avLst/>
          </a:prstGeom>
          <a:noFill/>
          <a:ln w="38100" algn="ctr">
            <a:solidFill>
              <a:srgbClr val="EB623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dirty="0"/>
          </a:p>
        </p:txBody>
      </p:sp>
      <p:sp>
        <p:nvSpPr>
          <p:cNvPr id="10" name="正方形/長方形 9">
            <a:extLst>
              <a:ext uri="{FF2B5EF4-FFF2-40B4-BE49-F238E27FC236}">
                <a16:creationId xmlns:a16="http://schemas.microsoft.com/office/drawing/2014/main" id="{C8134695-64CA-EAFD-CD65-804D305FB587}"/>
              </a:ext>
            </a:extLst>
          </p:cNvPr>
          <p:cNvSpPr/>
          <p:nvPr/>
        </p:nvSpPr>
        <p:spPr bwMode="auto">
          <a:xfrm>
            <a:off x="439475" y="4807293"/>
            <a:ext cx="2122856" cy="412806"/>
          </a:xfrm>
          <a:prstGeom prst="rect">
            <a:avLst/>
          </a:prstGeom>
          <a:solidFill>
            <a:srgbClr val="EB623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r>
              <a:rPr kumimoji="1" lang="en-US" altLang="ja-JP" sz="2900" b="0" i="0" u="none" strike="noStrike" cap="none" normalizeH="0" baseline="0" dirty="0">
                <a:ln>
                  <a:noFill/>
                </a:ln>
                <a:solidFill>
                  <a:schemeClr val="tx1"/>
                </a:solidFill>
                <a:effectLst/>
                <a:latin typeface="Arial" panose="020B0604020202020204" pitchFamily="34" charset="0"/>
                <a:ea typeface="ＭＳ Ｐゴシック" panose="020B0600070205080204" pitchFamily="34" charset="-128"/>
              </a:rPr>
              <a:t> </a:t>
            </a: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13" name="正方形/長方形 12">
            <a:extLst>
              <a:ext uri="{FF2B5EF4-FFF2-40B4-BE49-F238E27FC236}">
                <a16:creationId xmlns:a16="http://schemas.microsoft.com/office/drawing/2014/main" id="{AE87C515-60FC-F986-9DE5-9ACAA74A5DD0}"/>
              </a:ext>
            </a:extLst>
          </p:cNvPr>
          <p:cNvSpPr/>
          <p:nvPr/>
        </p:nvSpPr>
        <p:spPr bwMode="auto">
          <a:xfrm>
            <a:off x="3426033" y="513375"/>
            <a:ext cx="1811227" cy="412806"/>
          </a:xfrm>
          <a:prstGeom prst="rect">
            <a:avLst/>
          </a:prstGeom>
          <a:solidFill>
            <a:srgbClr val="EB623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34" name="正方形/長方形 33">
            <a:extLst>
              <a:ext uri="{FF2B5EF4-FFF2-40B4-BE49-F238E27FC236}">
                <a16:creationId xmlns:a16="http://schemas.microsoft.com/office/drawing/2014/main" id="{7B078BAC-432D-452D-F0EA-CA89BC770F9D}"/>
              </a:ext>
            </a:extLst>
          </p:cNvPr>
          <p:cNvSpPr/>
          <p:nvPr/>
        </p:nvSpPr>
        <p:spPr>
          <a:xfrm>
            <a:off x="8077797" y="6918908"/>
            <a:ext cx="6699712" cy="3359465"/>
          </a:xfrm>
          <a:prstGeom prst="rect">
            <a:avLst/>
          </a:prstGeom>
          <a:noFill/>
          <a:ln w="28575">
            <a:solidFill>
              <a:srgbClr val="EB623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Text Box 236">
            <a:extLst>
              <a:ext uri="{FF2B5EF4-FFF2-40B4-BE49-F238E27FC236}">
                <a16:creationId xmlns:a16="http://schemas.microsoft.com/office/drawing/2014/main" id="{AB34260E-6525-BDE6-9944-42F27699BFC4}"/>
              </a:ext>
            </a:extLst>
          </p:cNvPr>
          <p:cNvSpPr txBox="1">
            <a:spLocks noChangeArrowheads="1"/>
          </p:cNvSpPr>
          <p:nvPr/>
        </p:nvSpPr>
        <p:spPr bwMode="auto">
          <a:xfrm>
            <a:off x="8318177" y="6967990"/>
            <a:ext cx="964135" cy="199688"/>
          </a:xfrm>
          <a:prstGeom prst="rect">
            <a:avLst/>
          </a:prstGeom>
          <a:noFill/>
          <a:ln>
            <a:noFill/>
          </a:ln>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50"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50"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500" b="1">
                <a:solidFill>
                  <a:schemeClr val="bg1"/>
                </a:solidFill>
                <a:latin typeface="ＭＳ Ｐゴシック" panose="020B0600070205080204" pitchFamily="50" charset="-128"/>
              </a:rPr>
              <a:t>健康ライフ</a:t>
            </a:r>
            <a:endParaRPr lang="ja-JP" altLang="ja-JP" sz="1500" dirty="0">
              <a:solidFill>
                <a:schemeClr val="bg1"/>
              </a:solidFill>
            </a:endParaRPr>
          </a:p>
        </p:txBody>
      </p:sp>
      <p:pic>
        <p:nvPicPr>
          <p:cNvPr id="6" name="図 5" descr="アイコン&#10;&#10;自動的に生成された説明">
            <a:extLst>
              <a:ext uri="{FF2B5EF4-FFF2-40B4-BE49-F238E27FC236}">
                <a16:creationId xmlns:a16="http://schemas.microsoft.com/office/drawing/2014/main" id="{4F508A39-FD83-6B21-A93E-17274364EC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882" y="2688598"/>
            <a:ext cx="2016000" cy="267936"/>
          </a:xfrm>
          <a:prstGeom prst="rect">
            <a:avLst/>
          </a:prstGeom>
        </p:spPr>
      </p:pic>
      <p:pic>
        <p:nvPicPr>
          <p:cNvPr id="15" name="図 9">
            <a:extLst>
              <a:ext uri="{FF2B5EF4-FFF2-40B4-BE49-F238E27FC236}">
                <a16:creationId xmlns:a16="http://schemas.microsoft.com/office/drawing/2014/main" id="{5885E031-11CE-9817-9C72-4939071EF197}"/>
              </a:ext>
            </a:extLst>
          </p:cNvPr>
          <p:cNvPicPr>
            <a:picLocks noChangeAspect="1"/>
          </p:cNvPicPr>
          <p:nvPr/>
        </p:nvPicPr>
        <p:blipFill>
          <a:blip r:embed="rId5"/>
          <a:stretch>
            <a:fillRect/>
          </a:stretch>
        </p:blipFill>
        <p:spPr>
          <a:xfrm>
            <a:off x="434073" y="596384"/>
            <a:ext cx="2743092" cy="1880817"/>
          </a:xfrm>
          <a:prstGeom prst="rect">
            <a:avLst/>
          </a:prstGeom>
        </p:spPr>
      </p:pic>
      <p:cxnSp>
        <p:nvCxnSpPr>
          <p:cNvPr id="24" name="直線コネクタ 23">
            <a:extLst>
              <a:ext uri="{FF2B5EF4-FFF2-40B4-BE49-F238E27FC236}">
                <a16:creationId xmlns:a16="http://schemas.microsoft.com/office/drawing/2014/main" id="{FF43FB21-41BF-C8C2-725E-41A01C294885}"/>
              </a:ext>
            </a:extLst>
          </p:cNvPr>
          <p:cNvCxnSpPr/>
          <p:nvPr/>
        </p:nvCxnSpPr>
        <p:spPr>
          <a:xfrm>
            <a:off x="3426034" y="917632"/>
            <a:ext cx="3683467" cy="0"/>
          </a:xfrm>
          <a:prstGeom prst="line">
            <a:avLst/>
          </a:prstGeom>
          <a:ln w="28575">
            <a:solidFill>
              <a:srgbClr val="EB6238"/>
            </a:solidFill>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AE907F8B-8507-204E-A4EE-ED37CE91CD97}"/>
              </a:ext>
            </a:extLst>
          </p:cNvPr>
          <p:cNvCxnSpPr>
            <a:cxnSpLocks/>
          </p:cNvCxnSpPr>
          <p:nvPr/>
        </p:nvCxnSpPr>
        <p:spPr>
          <a:xfrm>
            <a:off x="434073" y="5220098"/>
            <a:ext cx="6712852" cy="0"/>
          </a:xfrm>
          <a:prstGeom prst="line">
            <a:avLst/>
          </a:prstGeom>
          <a:ln w="28575">
            <a:solidFill>
              <a:srgbClr val="EB6238"/>
            </a:solidFill>
          </a:ln>
        </p:spPr>
        <p:style>
          <a:lnRef idx="1">
            <a:schemeClr val="accent1"/>
          </a:lnRef>
          <a:fillRef idx="0">
            <a:schemeClr val="accent1"/>
          </a:fillRef>
          <a:effectRef idx="0">
            <a:schemeClr val="accent1"/>
          </a:effectRef>
          <a:fontRef idx="minor">
            <a:schemeClr val="tx1"/>
          </a:fontRef>
        </p:style>
      </p:cxnSp>
      <p:sp>
        <p:nvSpPr>
          <p:cNvPr id="2702" name="Text Box 654">
            <a:extLst>
              <a:ext uri="{FF2B5EF4-FFF2-40B4-BE49-F238E27FC236}">
                <a16:creationId xmlns:a16="http://schemas.microsoft.com/office/drawing/2014/main" id="{3CF52880-E1D5-4104-8C10-87661732F825}"/>
              </a:ext>
            </a:extLst>
          </p:cNvPr>
          <p:cNvSpPr txBox="1">
            <a:spLocks noChangeArrowheads="1" noChangeShapeType="1"/>
          </p:cNvSpPr>
          <p:nvPr/>
        </p:nvSpPr>
        <p:spPr bwMode="auto">
          <a:xfrm>
            <a:off x="732045" y="4856036"/>
            <a:ext cx="1609293"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chemeClr val="bg1"/>
                </a:solidFill>
                <a:latin typeface="ＭＳ Ｐゴシック" panose="020B0600070205080204" pitchFamily="50" charset="-128"/>
                <a:ea typeface="ＭＳ Ｐゴシック" panose="020B0600070205080204" pitchFamily="50" charset="-128"/>
              </a:rPr>
              <a:t>おうちがしあわせ</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45" name="Text Box 654">
            <a:extLst>
              <a:ext uri="{FF2B5EF4-FFF2-40B4-BE49-F238E27FC236}">
                <a16:creationId xmlns:a16="http://schemas.microsoft.com/office/drawing/2014/main" id="{217F57F1-BF9B-3D15-8D91-32CF851D119E}"/>
              </a:ext>
            </a:extLst>
          </p:cNvPr>
          <p:cNvSpPr txBox="1">
            <a:spLocks noChangeArrowheads="1" noChangeShapeType="1"/>
          </p:cNvSpPr>
          <p:nvPr/>
        </p:nvSpPr>
        <p:spPr bwMode="auto">
          <a:xfrm>
            <a:off x="2693203" y="4842271"/>
            <a:ext cx="4178652"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ＭＳ Ｐゴシック" panose="020B0600070205080204" pitchFamily="50" charset="-128"/>
                <a:ea typeface="ＭＳ Ｐゴシック" panose="020B0600070205080204" pitchFamily="50" charset="-128"/>
              </a:rPr>
              <a:t>「お小遣い制」から見える、わが家らしい家計管理</a:t>
            </a:r>
            <a:endParaRPr lang="en-US" altLang="ja-JP" sz="1500" b="1" dirty="0">
              <a:solidFill>
                <a:srgbClr val="000000"/>
              </a:solidFill>
              <a:latin typeface="ＭＳ Ｐゴシック" panose="020B0600070205080204" pitchFamily="50" charset="-128"/>
              <a:ea typeface="ＭＳ Ｐゴシック" panose="020B0600070205080204" pitchFamily="50" charset="-128"/>
            </a:endParaRPr>
          </a:p>
        </p:txBody>
      </p:sp>
      <p:sp>
        <p:nvSpPr>
          <p:cNvPr id="2556" name="Text Box 508">
            <a:extLst>
              <a:ext uri="{FF2B5EF4-FFF2-40B4-BE49-F238E27FC236}">
                <a16:creationId xmlns:a16="http://schemas.microsoft.com/office/drawing/2014/main" id="{F6D64543-E216-4803-B638-1AB8A721969F}"/>
              </a:ext>
            </a:extLst>
          </p:cNvPr>
          <p:cNvSpPr txBox="1">
            <a:spLocks noChangeArrowheads="1" noChangeShapeType="1"/>
          </p:cNvSpPr>
          <p:nvPr/>
        </p:nvSpPr>
        <p:spPr bwMode="auto">
          <a:xfrm>
            <a:off x="3676153" y="556658"/>
            <a:ext cx="1491639" cy="3528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dirty="0">
                <a:solidFill>
                  <a:schemeClr val="bg1"/>
                </a:solidFill>
                <a:latin typeface="ＭＳ Ｐゴシック" panose="020B0600070205080204" pitchFamily="50" charset="-128"/>
                <a:ea typeface="ＭＳ Ｐゴシック" panose="020B0600070205080204" pitchFamily="50" charset="-128"/>
              </a:rPr>
              <a:t>家づくり用語集</a:t>
            </a:r>
            <a:endParaRPr lang="ja-JP" altLang="en-US" sz="1200" b="1" dirty="0">
              <a:solidFill>
                <a:schemeClr val="bg1"/>
              </a:solidFill>
              <a:latin typeface="ＭＳ Ｐゴシック" panose="020B0600070205080204" pitchFamily="50" charset="-128"/>
              <a:ea typeface="ＭＳ Ｐゴシック" panose="020B0600070205080204" pitchFamily="50" charset="-128"/>
            </a:endParaRPr>
          </a:p>
        </p:txBody>
      </p:sp>
      <p:sp>
        <p:nvSpPr>
          <p:cNvPr id="3" name="Control 247">
            <a:extLst>
              <a:ext uri="{FF2B5EF4-FFF2-40B4-BE49-F238E27FC236}">
                <a16:creationId xmlns:a16="http://schemas.microsoft.com/office/drawing/2014/main" id="{61AF585C-D923-3E1E-D936-DC80C55AAF40}"/>
              </a:ext>
            </a:extLst>
          </p:cNvPr>
          <p:cNvSpPr>
            <a:spLocks noChangeArrowheads="1" noChangeShapeType="1"/>
          </p:cNvSpPr>
          <p:nvPr/>
        </p:nvSpPr>
        <p:spPr bwMode="auto">
          <a:xfrm>
            <a:off x="13197127" y="4573643"/>
            <a:ext cx="1589088" cy="202406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0" tIns="0" rIns="0" bIns="0"/>
          <a:lstStyle>
            <a:lvl1pPr defTabSz="1346200">
              <a:defRPr kumimoji="1">
                <a:solidFill>
                  <a:schemeClr val="tx1"/>
                </a:solidFill>
                <a:latin typeface="Arial" panose="020B0604020202020204" pitchFamily="34" charset="0"/>
                <a:ea typeface="ＭＳ Ｐゴシック" panose="020B0600070205080204" pitchFamily="34" charset="-128"/>
              </a:defRPr>
            </a:lvl1pPr>
            <a:lvl2pPr defTabSz="1346200">
              <a:defRPr kumimoji="1">
                <a:solidFill>
                  <a:schemeClr val="tx1"/>
                </a:solidFill>
                <a:latin typeface="Arial" panose="020B0604020202020204" pitchFamily="34" charset="0"/>
                <a:ea typeface="ＭＳ Ｐゴシック" panose="020B0600070205080204" pitchFamily="34" charset="-128"/>
              </a:defRPr>
            </a:lvl2pPr>
            <a:lvl3pPr defTabSz="1346200">
              <a:defRPr kumimoji="1">
                <a:solidFill>
                  <a:schemeClr val="tx1"/>
                </a:solidFill>
                <a:latin typeface="Arial" panose="020B0604020202020204" pitchFamily="34" charset="0"/>
                <a:ea typeface="ＭＳ Ｐゴシック" panose="020B0600070205080204" pitchFamily="34" charset="-128"/>
              </a:defRPr>
            </a:lvl3pPr>
            <a:lvl4pPr defTabSz="1346200">
              <a:defRPr kumimoji="1">
                <a:solidFill>
                  <a:schemeClr val="tx1"/>
                </a:solidFill>
                <a:latin typeface="Arial" panose="020B0604020202020204" pitchFamily="34" charset="0"/>
                <a:ea typeface="ＭＳ Ｐゴシック" panose="020B0600070205080204" pitchFamily="34" charset="-128"/>
              </a:defRPr>
            </a:lvl4pPr>
            <a:lvl5pPr defTabSz="1346200">
              <a:defRPr kumimoji="1">
                <a:solidFill>
                  <a:schemeClr val="tx1"/>
                </a:solidFill>
                <a:latin typeface="Arial" panose="020B0604020202020204" pitchFamily="34" charset="0"/>
                <a:ea typeface="ＭＳ Ｐゴシック" panose="020B0600070205080204" pitchFamily="34" charset="-128"/>
              </a:defRPr>
            </a:lvl5pPr>
            <a:lvl6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ja-JP" sz="900" dirty="0">
                <a:solidFill>
                  <a:srgbClr val="000000"/>
                </a:solidFill>
                <a:latin typeface="メイリオ" panose="020B0604030504040204" pitchFamily="50" charset="-128"/>
                <a:ea typeface="メイリオ" panose="020B0604030504040204" pitchFamily="50" charset="-128"/>
              </a:rPr>
              <a:t>	1</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健康ライフ・・・・・・</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1</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家づくりのワンポイント</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アドバイス・・・・・・・</a:t>
            </a:r>
            <a:r>
              <a:rPr lang="en-US" altLang="ja-JP" sz="900" dirty="0">
                <a:solidFill>
                  <a:srgbClr val="000000"/>
                </a:solidFill>
                <a:latin typeface="メイリオ" panose="020B0604030504040204" pitchFamily="50" charset="-128"/>
                <a:ea typeface="メイリオ" panose="020B0604030504040204" pitchFamily="50" charset="-128"/>
              </a:rPr>
              <a:t>2</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にほんの縁起もの・</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2</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家を建てよう・・・・・・</a:t>
            </a:r>
            <a:r>
              <a:rPr lang="en-US" altLang="ja-JP" sz="900" dirty="0">
                <a:solidFill>
                  <a:srgbClr val="000000"/>
                </a:solidFill>
                <a:latin typeface="メイリオ" panose="020B0604030504040204" pitchFamily="50" charset="-128"/>
                <a:ea typeface="メイリオ" panose="020B0604030504040204" pitchFamily="50" charset="-128"/>
              </a:rPr>
              <a:t>3</a:t>
            </a:r>
            <a:endParaRPr lang="en-US" altLang="ja-JP" dirty="0">
              <a:latin typeface="メイリオ" panose="020B0604030504040204" pitchFamily="50" charset="-128"/>
              <a:ea typeface="メイリオ" panose="020B0604030504040204" pitchFamily="50" charset="-128"/>
            </a:endParaRP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住まいのヒント・・・・・</a:t>
            </a:r>
            <a:r>
              <a:rPr lang="en-US" altLang="ja-JP" sz="900" dirty="0">
                <a:solidFill>
                  <a:srgbClr val="000000"/>
                </a:solidFill>
                <a:latin typeface="メイリオ" panose="020B0604030504040204" pitchFamily="50" charset="-128"/>
                <a:ea typeface="メイリオ" panose="020B0604030504040204" pitchFamily="50" charset="-128"/>
              </a:rPr>
              <a:t>3</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家づくり用語集・</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4</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おうちがしあわせ・・・・</a:t>
            </a:r>
            <a:r>
              <a:rPr lang="en-US" altLang="ja-JP" sz="900" dirty="0">
                <a:solidFill>
                  <a:srgbClr val="000000"/>
                </a:solidFill>
                <a:latin typeface="メイリオ" panose="020B0604030504040204" pitchFamily="50" charset="-128"/>
                <a:ea typeface="メイリオ" panose="020B0604030504040204" pitchFamily="50" charset="-128"/>
              </a:rPr>
              <a:t>4</a:t>
            </a:r>
          </a:p>
        </p:txBody>
      </p:sp>
      <p:sp>
        <p:nvSpPr>
          <p:cNvPr id="5" name="Text Box 248">
            <a:extLst>
              <a:ext uri="{FF2B5EF4-FFF2-40B4-BE49-F238E27FC236}">
                <a16:creationId xmlns:a16="http://schemas.microsoft.com/office/drawing/2014/main" id="{8F7CC653-106B-55A3-FBF4-B6CB4832856E}"/>
              </a:ext>
            </a:extLst>
          </p:cNvPr>
          <p:cNvSpPr txBox="1">
            <a:spLocks noChangeArrowheads="1" noChangeShapeType="1"/>
          </p:cNvSpPr>
          <p:nvPr/>
        </p:nvSpPr>
        <p:spPr bwMode="auto">
          <a:xfrm>
            <a:off x="13197127" y="4301229"/>
            <a:ext cx="1555750" cy="188444"/>
          </a:xfrm>
          <a:prstGeom prst="rect">
            <a:avLst/>
          </a:prstGeom>
          <a:solidFill>
            <a:srgbClr val="EB6238"/>
          </a:solidFill>
          <a:ln>
            <a:noFill/>
          </a:ln>
          <a:effectLst/>
        </p:spPr>
        <p:txBody>
          <a:bodyPr lIns="0" tIns="0" rIns="0" bIns="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en-US" altLang="ja-JP" dirty="0">
              <a:solidFill>
                <a:schemeClr val="bg1"/>
              </a:solidFill>
            </a:endParaRPr>
          </a:p>
        </p:txBody>
      </p:sp>
      <p:sp>
        <p:nvSpPr>
          <p:cNvPr id="9" name="Text Box 248">
            <a:extLst>
              <a:ext uri="{FF2B5EF4-FFF2-40B4-BE49-F238E27FC236}">
                <a16:creationId xmlns:a16="http://schemas.microsoft.com/office/drawing/2014/main" id="{243DB7A7-9A3F-59D1-7BCE-6CBBEB414A96}"/>
              </a:ext>
            </a:extLst>
          </p:cNvPr>
          <p:cNvSpPr txBox="1">
            <a:spLocks noChangeArrowheads="1" noChangeShapeType="1"/>
          </p:cNvSpPr>
          <p:nvPr/>
        </p:nvSpPr>
        <p:spPr bwMode="auto">
          <a:xfrm>
            <a:off x="13185638" y="6636988"/>
            <a:ext cx="1555750" cy="81770"/>
          </a:xfrm>
          <a:prstGeom prst="rect">
            <a:avLst/>
          </a:prstGeom>
          <a:solidFill>
            <a:srgbClr val="EB6238"/>
          </a:solidFill>
          <a:ln>
            <a:noFill/>
          </a:ln>
          <a:effectLst/>
        </p:spPr>
        <p:txBody>
          <a:bodyPr lIns="0" tIns="0" rIns="0" bIns="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en-US" altLang="ja-JP" dirty="0">
              <a:solidFill>
                <a:schemeClr val="bg1"/>
              </a:solidFill>
            </a:endParaRPr>
          </a:p>
        </p:txBody>
      </p:sp>
      <p:sp>
        <p:nvSpPr>
          <p:cNvPr id="12" name="テキスト ボックス 11">
            <a:extLst>
              <a:ext uri="{FF2B5EF4-FFF2-40B4-BE49-F238E27FC236}">
                <a16:creationId xmlns:a16="http://schemas.microsoft.com/office/drawing/2014/main" id="{8FC387DA-6D12-003C-ED7D-8471C4BD8254}"/>
              </a:ext>
            </a:extLst>
          </p:cNvPr>
          <p:cNvSpPr txBox="1"/>
          <p:nvPr/>
        </p:nvSpPr>
        <p:spPr>
          <a:xfrm>
            <a:off x="13197127" y="4272751"/>
            <a:ext cx="917040" cy="261610"/>
          </a:xfrm>
          <a:prstGeom prst="rect">
            <a:avLst/>
          </a:prstGeom>
          <a:noFill/>
        </p:spPr>
        <p:txBody>
          <a:bodyPr wrap="square" rtlCol="0">
            <a:spAutoFit/>
          </a:bodyPr>
          <a:lstStyle/>
          <a:p>
            <a:r>
              <a:rPr kumimoji="1" lang="ja-JP" altLang="en-US" sz="1100" dirty="0">
                <a:solidFill>
                  <a:schemeClr val="bg1"/>
                </a:solidFill>
              </a:rPr>
              <a:t>目次</a:t>
            </a:r>
          </a:p>
        </p:txBody>
      </p:sp>
      <p:sp>
        <p:nvSpPr>
          <p:cNvPr id="2292" name="Text Box 244">
            <a:extLst>
              <a:ext uri="{FF2B5EF4-FFF2-40B4-BE49-F238E27FC236}">
                <a16:creationId xmlns:a16="http://schemas.microsoft.com/office/drawing/2014/main" id="{BDBCE44D-1B69-4DC0-AEF3-5D0ABD841D46}"/>
              </a:ext>
            </a:extLst>
          </p:cNvPr>
          <p:cNvSpPr txBox="1">
            <a:spLocks noChangeArrowheads="1" noChangeShapeType="1"/>
          </p:cNvSpPr>
          <p:nvPr/>
        </p:nvSpPr>
        <p:spPr bwMode="auto">
          <a:xfrm>
            <a:off x="11639827" y="1524290"/>
            <a:ext cx="1512888" cy="287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r"/>
            <a:r>
              <a:rPr lang="ja-JP" altLang="en-US" sz="1000" dirty="0">
                <a:solidFill>
                  <a:schemeClr val="tx1">
                    <a:lumMod val="75000"/>
                    <a:lumOff val="25000"/>
                  </a:schemeClr>
                </a:solidFill>
                <a:latin typeface="ＭＳ Ｐゴシック"/>
                <a:ea typeface="ＭＳ Ｐゴシック"/>
              </a:rPr>
              <a:t>発行</a:t>
            </a:r>
            <a:r>
              <a:rPr lang="ja-JP" altLang="en-US" sz="1000">
                <a:solidFill>
                  <a:schemeClr val="tx1">
                    <a:lumMod val="75000"/>
                    <a:lumOff val="25000"/>
                  </a:schemeClr>
                </a:solidFill>
                <a:latin typeface="ＭＳ Ｐゴシック"/>
                <a:ea typeface="ＭＳ Ｐゴシック"/>
              </a:rPr>
              <a:t>日</a:t>
            </a:r>
            <a:r>
              <a:rPr lang="en-US" altLang="ja-JP" sz="1000" dirty="0">
                <a:solidFill>
                  <a:schemeClr val="tx1">
                    <a:lumMod val="75000"/>
                    <a:lumOff val="25000"/>
                  </a:schemeClr>
                </a:solidFill>
                <a:latin typeface="ＭＳ Ｐゴシック"/>
                <a:ea typeface="ＭＳ Ｐゴシック"/>
              </a:rPr>
              <a:t>2026</a:t>
            </a:r>
            <a:r>
              <a:rPr lang="ja-JP" altLang="en-US" sz="1000">
                <a:solidFill>
                  <a:schemeClr val="tx1">
                    <a:lumMod val="75000"/>
                    <a:lumOff val="25000"/>
                  </a:schemeClr>
                </a:solidFill>
                <a:latin typeface="ＭＳ Ｐゴシック"/>
                <a:ea typeface="ＭＳ Ｐゴシック"/>
              </a:rPr>
              <a:t>年</a:t>
            </a:r>
            <a:r>
              <a:rPr lang="en-US" altLang="ja-JP" sz="1000" dirty="0">
                <a:solidFill>
                  <a:schemeClr val="tx1">
                    <a:lumMod val="75000"/>
                    <a:lumOff val="25000"/>
                  </a:schemeClr>
                </a:solidFill>
                <a:latin typeface="ＭＳ Ｐゴシック"/>
                <a:ea typeface="ＭＳ Ｐゴシック"/>
              </a:rPr>
              <a:t>10</a:t>
            </a:r>
            <a:r>
              <a:rPr lang="ja-JP" altLang="en-US" sz="1000">
                <a:solidFill>
                  <a:schemeClr val="tx1">
                    <a:lumMod val="75000"/>
                    <a:lumOff val="25000"/>
                  </a:schemeClr>
                </a:solidFill>
                <a:latin typeface="ＭＳ Ｐゴシック"/>
                <a:ea typeface="ＭＳ Ｐゴシック"/>
              </a:rPr>
              <a:t>月</a:t>
            </a:r>
            <a:r>
              <a:rPr lang="en-US" altLang="ja-JP" sz="1000" dirty="0">
                <a:solidFill>
                  <a:schemeClr val="tx1">
                    <a:lumMod val="75000"/>
                    <a:lumOff val="25000"/>
                  </a:schemeClr>
                </a:solidFill>
                <a:latin typeface="ＭＳ Ｐゴシック"/>
                <a:ea typeface="ＭＳ Ｐゴシック"/>
              </a:rPr>
              <a:t>1</a:t>
            </a:r>
            <a:r>
              <a:rPr lang="ja-JP" altLang="en-US" sz="1000" dirty="0">
                <a:solidFill>
                  <a:schemeClr val="tx1">
                    <a:lumMod val="75000"/>
                    <a:lumOff val="25000"/>
                  </a:schemeClr>
                </a:solidFill>
                <a:latin typeface="ＭＳ Ｐゴシック"/>
                <a:ea typeface="ＭＳ Ｐゴシック"/>
              </a:rPr>
              <a:t>日</a:t>
            </a:r>
            <a:endParaRPr lang="ja-JP" altLang="en-US" dirty="0">
              <a:solidFill>
                <a:schemeClr val="tx1">
                  <a:lumMod val="75000"/>
                  <a:lumOff val="25000"/>
                </a:schemeClr>
              </a:solidFill>
              <a:latin typeface="ＭＳ Ｐゴシック"/>
              <a:ea typeface="ＭＳ Ｐゴシック"/>
            </a:endParaRPr>
          </a:p>
        </p:txBody>
      </p:sp>
      <p:sp>
        <p:nvSpPr>
          <p:cNvPr id="33" name="Text Box 654">
            <a:extLst>
              <a:ext uri="{FF2B5EF4-FFF2-40B4-BE49-F238E27FC236}">
                <a16:creationId xmlns:a16="http://schemas.microsoft.com/office/drawing/2014/main" id="{F8C2A86A-6B9F-78AC-AF82-FEA4D1C93A24}"/>
              </a:ext>
            </a:extLst>
          </p:cNvPr>
          <p:cNvSpPr txBox="1">
            <a:spLocks noChangeArrowheads="1" noChangeShapeType="1"/>
          </p:cNvSpPr>
          <p:nvPr/>
        </p:nvSpPr>
        <p:spPr bwMode="auto">
          <a:xfrm>
            <a:off x="9567425" y="7024823"/>
            <a:ext cx="1506975"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MS PGothic" panose="020B0600070205080204" pitchFamily="34" charset="-128"/>
                <a:ea typeface="MS PGothic" panose="020B0600070205080204" pitchFamily="34" charset="-128"/>
              </a:rPr>
              <a:t>ドライアイ</a:t>
            </a:r>
            <a:endParaRPr lang="ja-JP" altLang="en-US" sz="1500" b="1" dirty="0">
              <a:latin typeface="MS PGothic" panose="020B0600070205080204" pitchFamily="34" charset="-128"/>
              <a:ea typeface="MS PGothic" panose="020B0600070205080204" pitchFamily="34" charset="-128"/>
            </a:endParaRPr>
          </a:p>
        </p:txBody>
      </p:sp>
      <p:sp>
        <p:nvSpPr>
          <p:cNvPr id="7" name="Text Box 654">
            <a:extLst>
              <a:ext uri="{FF2B5EF4-FFF2-40B4-BE49-F238E27FC236}">
                <a16:creationId xmlns:a16="http://schemas.microsoft.com/office/drawing/2014/main" id="{A65D101A-1A1D-1D72-0E71-DBD231F905C8}"/>
              </a:ext>
            </a:extLst>
          </p:cNvPr>
          <p:cNvSpPr txBox="1">
            <a:spLocks noChangeArrowheads="1" noChangeShapeType="1"/>
          </p:cNvSpPr>
          <p:nvPr/>
        </p:nvSpPr>
        <p:spPr bwMode="auto">
          <a:xfrm>
            <a:off x="5309370" y="557883"/>
            <a:ext cx="1562485"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ＭＳ Ｐゴシック" panose="020B0600070205080204" pitchFamily="50" charset="-128"/>
                <a:ea typeface="ＭＳ Ｐゴシック" panose="020B0600070205080204" pitchFamily="50" charset="-128"/>
              </a:rPr>
              <a:t>間取り・デザイン</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40" name="Line 741">
            <a:extLst>
              <a:ext uri="{FF2B5EF4-FFF2-40B4-BE49-F238E27FC236}">
                <a16:creationId xmlns:a16="http://schemas.microsoft.com/office/drawing/2014/main" id="{0F152586-F516-ECE9-7A72-01E21FD55BE1}"/>
              </a:ext>
            </a:extLst>
          </p:cNvPr>
          <p:cNvSpPr>
            <a:spLocks noChangeShapeType="1"/>
          </p:cNvSpPr>
          <p:nvPr/>
        </p:nvSpPr>
        <p:spPr bwMode="auto">
          <a:xfrm>
            <a:off x="416304" y="10307348"/>
            <a:ext cx="6842125" cy="0"/>
          </a:xfrm>
          <a:prstGeom prst="line">
            <a:avLst/>
          </a:prstGeom>
          <a:noFill/>
          <a:ln w="28575" algn="ctr">
            <a:solidFill>
              <a:srgbClr val="EB623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11" name="Text Box 61">
            <a:extLst>
              <a:ext uri="{FF2B5EF4-FFF2-40B4-BE49-F238E27FC236}">
                <a16:creationId xmlns:a16="http://schemas.microsoft.com/office/drawing/2014/main" id="{0A907F42-4EB3-877B-D2D6-AACCA934F54A}"/>
              </a:ext>
            </a:extLst>
          </p:cNvPr>
          <p:cNvSpPr txBox="1">
            <a:spLocks noChangeArrowheads="1"/>
          </p:cNvSpPr>
          <p:nvPr/>
        </p:nvSpPr>
        <p:spPr bwMode="auto">
          <a:xfrm>
            <a:off x="8260052" y="7398717"/>
            <a:ext cx="3301514" cy="2752014"/>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b="1">
                <a:solidFill>
                  <a:srgbClr val="EB6238"/>
                </a:solidFill>
                <a:latin typeface="ＭＳ Ｐゴシック" panose="020B0600070205080204" pitchFamily="34" charset="-128"/>
              </a:rPr>
              <a:t>■ドライアイの症状</a:t>
            </a:r>
          </a:p>
          <a:p>
            <a:pPr eaLnBrk="1" hangingPunct="1"/>
            <a:r>
              <a:rPr lang="ja-JP" altLang="ja-JP" sz="1100">
                <a:solidFill>
                  <a:srgbClr val="000000"/>
                </a:solidFill>
                <a:latin typeface="ＭＳ Ｐゴシック" panose="020B0600070205080204" pitchFamily="34" charset="-128"/>
              </a:rPr>
              <a:t>　・ショボショボする　・ボヤける</a:t>
            </a:r>
            <a:r>
              <a:rPr lang="ja-JP" altLang="en-US" sz="1100" dirty="0">
                <a:solidFill>
                  <a:srgbClr val="000000"/>
                </a:solidFill>
                <a:latin typeface="ＭＳ Ｐゴシック" panose="020B0600070205080204" pitchFamily="34" charset="-128"/>
              </a:rPr>
              <a:t>　</a:t>
            </a:r>
            <a:r>
              <a:rPr lang="ja-JP" altLang="ja-JP" sz="1100">
                <a:solidFill>
                  <a:srgbClr val="000000"/>
                </a:solidFill>
                <a:latin typeface="ＭＳ Ｐゴシック" panose="020B0600070205080204" pitchFamily="34" charset="-128"/>
              </a:rPr>
              <a:t>・乾く</a:t>
            </a:r>
            <a:endParaRPr lang="en-US" altLang="ja-JP" sz="1100" dirty="0">
              <a:solidFill>
                <a:srgbClr val="000000"/>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　・痛い　・かゆい　・疲れる</a:t>
            </a:r>
            <a:r>
              <a:rPr lang="ja-JP" altLang="en-US" sz="1100" dirty="0">
                <a:solidFill>
                  <a:srgbClr val="000000"/>
                </a:solidFill>
                <a:latin typeface="ＭＳ Ｐゴシック" panose="020B0600070205080204" pitchFamily="34" charset="-128"/>
              </a:rPr>
              <a:t>　</a:t>
            </a:r>
            <a:r>
              <a:rPr lang="ja-JP" altLang="ja-JP" sz="1100">
                <a:solidFill>
                  <a:srgbClr val="000000"/>
                </a:solidFill>
                <a:latin typeface="ＭＳ Ｐゴシック" panose="020B0600070205080204" pitchFamily="34" charset="-128"/>
              </a:rPr>
              <a:t>・涙が出る</a:t>
            </a:r>
            <a:r>
              <a:rPr lang="en-US" altLang="ja-JP" sz="1100" dirty="0">
                <a:solidFill>
                  <a:srgbClr val="000000"/>
                </a:solidFill>
                <a:latin typeface="ＭＳ Ｐゴシック" panose="020B0600070205080204" pitchFamily="34" charset="-128"/>
              </a:rPr>
              <a:t> </a:t>
            </a:r>
          </a:p>
          <a:p>
            <a:pPr eaLnBrk="1" hangingPunct="1"/>
            <a:r>
              <a:rPr lang="ja-JP" altLang="ja-JP" sz="1100">
                <a:solidFill>
                  <a:srgbClr val="000000"/>
                </a:solidFill>
                <a:latin typeface="ＭＳ Ｐゴシック" panose="020B0600070205080204" pitchFamily="34" charset="-128"/>
              </a:rPr>
              <a:t>　・ゴロゴロする</a:t>
            </a:r>
            <a:r>
              <a:rPr lang="ja-JP" altLang="en-US" sz="1100" dirty="0">
                <a:solidFill>
                  <a:srgbClr val="000000"/>
                </a:solidFill>
                <a:latin typeface="ＭＳ Ｐゴシック" panose="020B0600070205080204" pitchFamily="34" charset="-128"/>
              </a:rPr>
              <a:t>　</a:t>
            </a:r>
            <a:r>
              <a:rPr lang="ja-JP" altLang="ja-JP" sz="1100">
                <a:solidFill>
                  <a:srgbClr val="000000"/>
                </a:solidFill>
                <a:latin typeface="ＭＳ Ｐゴシック" panose="020B0600070205080204" pitchFamily="34" charset="-128"/>
              </a:rPr>
              <a:t>・メヤニが出る</a:t>
            </a:r>
            <a:endParaRPr lang="en-US" altLang="ja-JP" sz="1100" dirty="0">
              <a:solidFill>
                <a:srgbClr val="000000"/>
              </a:solidFill>
              <a:latin typeface="ＭＳ Ｐゴシック" panose="020B0600070205080204" pitchFamily="34" charset="-128"/>
            </a:endParaRPr>
          </a:p>
          <a:p>
            <a:pPr eaLnBrk="1" hangingPunct="1"/>
            <a:r>
              <a:rPr lang="ja-JP" altLang="en-US" sz="1100">
                <a:solidFill>
                  <a:srgbClr val="000000"/>
                </a:solidFill>
                <a:latin typeface="ＭＳ Ｐゴシック" panose="020B0600070205080204" pitchFamily="34" charset="-128"/>
              </a:rPr>
              <a:t>　</a:t>
            </a:r>
            <a:r>
              <a:rPr lang="ja-JP" altLang="ja-JP" sz="1100">
                <a:solidFill>
                  <a:srgbClr val="000000"/>
                </a:solidFill>
                <a:latin typeface="ＭＳ Ｐゴシック" panose="020B0600070205080204" pitchFamily="34" charset="-128"/>
              </a:rPr>
              <a:t>・眼が熱い</a:t>
            </a:r>
            <a:r>
              <a:rPr lang="ja-JP" altLang="en-US" sz="1100" dirty="0">
                <a:solidFill>
                  <a:srgbClr val="000000"/>
                </a:solidFill>
                <a:latin typeface="ＭＳ Ｐゴシック" panose="020B0600070205080204" pitchFamily="34" charset="-128"/>
              </a:rPr>
              <a:t>　</a:t>
            </a:r>
            <a:r>
              <a:rPr lang="ja-JP" altLang="ja-JP" sz="1100">
                <a:solidFill>
                  <a:srgbClr val="000000"/>
                </a:solidFill>
                <a:latin typeface="ＭＳ Ｐゴシック" panose="020B0600070205080204" pitchFamily="34" charset="-128"/>
              </a:rPr>
              <a:t>・光がまぶしい　</a:t>
            </a:r>
            <a:endParaRPr lang="en-US" altLang="ja-JP" sz="1100" dirty="0">
              <a:solidFill>
                <a:srgbClr val="000000"/>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　・視力が落ちてきた</a:t>
            </a:r>
            <a:endParaRPr lang="en-US" altLang="ja-JP" sz="1100" dirty="0">
              <a:solidFill>
                <a:srgbClr val="000000"/>
              </a:solidFill>
              <a:latin typeface="ＭＳ Ｐゴシック" panose="020B0600070205080204" pitchFamily="34" charset="-128"/>
            </a:endParaRPr>
          </a:p>
          <a:p>
            <a:pPr eaLnBrk="1" hangingPunct="1"/>
            <a:r>
              <a:rPr lang="ja-JP" altLang="en-US" sz="1100">
                <a:solidFill>
                  <a:srgbClr val="000000"/>
                </a:solidFill>
                <a:latin typeface="ＭＳ Ｐゴシック" panose="020B0600070205080204" pitchFamily="34" charset="-128"/>
              </a:rPr>
              <a:t>　</a:t>
            </a:r>
            <a:r>
              <a:rPr lang="ja-JP" altLang="ja-JP" sz="1100">
                <a:solidFill>
                  <a:srgbClr val="000000"/>
                </a:solidFill>
                <a:latin typeface="ＭＳ Ｐゴシック" panose="020B0600070205080204" pitchFamily="34" charset="-128"/>
              </a:rPr>
              <a:t>・朝、眼が開けられない</a:t>
            </a:r>
            <a:r>
              <a:rPr lang="ja-JP" altLang="en-US" sz="1100" dirty="0">
                <a:solidFill>
                  <a:srgbClr val="000000"/>
                </a:solidFill>
                <a:latin typeface="ＭＳ Ｐゴシック" panose="020B0600070205080204" pitchFamily="34" charset="-128"/>
              </a:rPr>
              <a:t>　</a:t>
            </a:r>
            <a:r>
              <a:rPr lang="ja-JP" altLang="ja-JP" sz="1100">
                <a:solidFill>
                  <a:srgbClr val="000000"/>
                </a:solidFill>
                <a:latin typeface="ＭＳ Ｐゴシック" panose="020B0600070205080204" pitchFamily="34" charset="-128"/>
              </a:rPr>
              <a:t>等・・</a:t>
            </a:r>
          </a:p>
          <a:p>
            <a:pPr eaLnBrk="1" hangingPunct="1"/>
            <a:endParaRPr lang="en-US" altLang="ja-JP" sz="1100" b="1" dirty="0">
              <a:solidFill>
                <a:srgbClr val="000000"/>
              </a:solidFill>
              <a:latin typeface="ＭＳ Ｐゴシック" panose="020B0600070205080204" pitchFamily="34" charset="-128"/>
            </a:endParaRPr>
          </a:p>
          <a:p>
            <a:pPr eaLnBrk="1" hangingPunct="1"/>
            <a:r>
              <a:rPr lang="ja-JP" altLang="ja-JP" sz="1100" b="1">
                <a:solidFill>
                  <a:srgbClr val="EB6238"/>
                </a:solidFill>
                <a:latin typeface="ＭＳ Ｐゴシック" panose="020B0600070205080204" pitchFamily="34" charset="-128"/>
              </a:rPr>
              <a:t>■なぜ涙は必要なの？</a:t>
            </a:r>
          </a:p>
          <a:p>
            <a:pPr eaLnBrk="1" hangingPunct="1"/>
            <a:r>
              <a:rPr lang="ja-JP" altLang="ja-JP" sz="1100">
                <a:solidFill>
                  <a:srgbClr val="000000"/>
                </a:solidFill>
                <a:latin typeface="ＭＳ Ｐゴシック" panose="020B0600070205080204" pitchFamily="34" charset="-128"/>
              </a:rPr>
              <a:t>　涙は、泣くとき以外にも普段少しずつ出ていて、眼の表面の保護や、栄養分・酸素の供給、ゴミ・細菌の侵入を防ぐなどの働きをしています。でもドライアイになってしまうと涙液が正常ではなくなるために眼の表面を十分に保護できなくなります。適切な量の涙が行き渡らない場合、眼が正常な働きをする為に行う涙の役割が出来なくなってしまうのです。</a:t>
            </a:r>
          </a:p>
          <a:p>
            <a:pPr eaLnBrk="1" hangingPunct="1">
              <a:spcBef>
                <a:spcPts val="100"/>
              </a:spcBef>
            </a:pPr>
            <a:endParaRPr lang="ja-JP" altLang="ja-JP" sz="1100"/>
          </a:p>
        </p:txBody>
      </p:sp>
      <p:sp>
        <p:nvSpPr>
          <p:cNvPr id="8" name="Text Box 61">
            <a:extLst>
              <a:ext uri="{FF2B5EF4-FFF2-40B4-BE49-F238E27FC236}">
                <a16:creationId xmlns:a16="http://schemas.microsoft.com/office/drawing/2014/main" id="{884E1F51-9150-1BEF-31F6-2DF60120F4AF}"/>
              </a:ext>
            </a:extLst>
          </p:cNvPr>
          <p:cNvSpPr txBox="1">
            <a:spLocks noChangeArrowheads="1"/>
          </p:cNvSpPr>
          <p:nvPr/>
        </p:nvSpPr>
        <p:spPr bwMode="auto">
          <a:xfrm>
            <a:off x="11842594" y="7180668"/>
            <a:ext cx="2731669" cy="2974130"/>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b="1">
                <a:solidFill>
                  <a:srgbClr val="EB6238"/>
                </a:solidFill>
                <a:latin typeface="ＭＳ Ｐゴシック" panose="020B0600070205080204" pitchFamily="34" charset="-128"/>
              </a:rPr>
              <a:t>■ドライアイの予防と対策</a:t>
            </a:r>
            <a:endParaRPr lang="en-US" altLang="ja-JP" sz="1100" b="1" dirty="0">
              <a:solidFill>
                <a:srgbClr val="EB6238"/>
              </a:solidFill>
              <a:latin typeface="ＭＳ Ｐゴシック" panose="020B0600070205080204" pitchFamily="34" charset="-128"/>
            </a:endParaRPr>
          </a:p>
          <a:p>
            <a:pPr eaLnBrk="1" hangingPunct="1"/>
            <a:endParaRPr lang="ja-JP" altLang="ja-JP" sz="1100" b="1">
              <a:solidFill>
                <a:srgbClr val="EB6238"/>
              </a:solidFill>
              <a:latin typeface="ＭＳ Ｐゴシック" panose="020B0600070205080204" pitchFamily="34" charset="-128"/>
            </a:endParaRPr>
          </a:p>
          <a:p>
            <a:pPr eaLnBrk="1" hangingPunct="1"/>
            <a:r>
              <a:rPr lang="ja-JP" altLang="ja-JP" sz="1100" b="1">
                <a:solidFill>
                  <a:srgbClr val="000000"/>
                </a:solidFill>
                <a:latin typeface="ＭＳ Ｐゴシック" panose="020B0600070205080204" pitchFamily="34" charset="-128"/>
              </a:rPr>
              <a:t>①パソコン作業はこまめに休憩を</a:t>
            </a:r>
            <a:endParaRPr lang="ja-JP" altLang="en-US" sz="1100" b="1">
              <a:solidFill>
                <a:srgbClr val="000000"/>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　長時間のデスクワークを行う場合、たまにゆっくり瞬きをしたり、遠くを見て休息をとりましょう。</a:t>
            </a:r>
            <a:endParaRPr lang="en-US" altLang="ja-JP" sz="1100" dirty="0">
              <a:solidFill>
                <a:srgbClr val="000000"/>
              </a:solidFill>
              <a:latin typeface="ＭＳ Ｐゴシック" panose="020B0600070205080204" pitchFamily="34" charset="-128"/>
            </a:endParaRPr>
          </a:p>
          <a:p>
            <a:pPr eaLnBrk="1" hangingPunct="1"/>
            <a:endParaRPr lang="ja-JP" altLang="ja-JP" sz="1100">
              <a:solidFill>
                <a:srgbClr val="000000"/>
              </a:solidFill>
              <a:latin typeface="ＭＳ Ｐゴシック" panose="020B0600070205080204" pitchFamily="34" charset="-128"/>
            </a:endParaRPr>
          </a:p>
          <a:p>
            <a:pPr eaLnBrk="1" hangingPunct="1"/>
            <a:r>
              <a:rPr lang="ja-JP" altLang="ja-JP" sz="1100" b="1">
                <a:solidFill>
                  <a:srgbClr val="000000"/>
                </a:solidFill>
                <a:latin typeface="ＭＳ Ｐゴシック" panose="020B0600070205080204" pitchFamily="34" charset="-128"/>
              </a:rPr>
              <a:t>②コンタクレンズにも気を使う</a:t>
            </a:r>
            <a:endParaRPr lang="ja-JP" altLang="en-US" sz="1100">
              <a:solidFill>
                <a:srgbClr val="000000"/>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　コンタクトは角膜にフタをしてしまい、ドライアイを悪化させる原因に。なるべく使用時間を短くするか、メガネと併用するようにしましょう。</a:t>
            </a:r>
            <a:endParaRPr lang="en-US" altLang="ja-JP" sz="1100" dirty="0">
              <a:solidFill>
                <a:srgbClr val="000000"/>
              </a:solidFill>
              <a:latin typeface="ＭＳ Ｐゴシック" panose="020B0600070205080204" pitchFamily="34" charset="-128"/>
            </a:endParaRPr>
          </a:p>
          <a:p>
            <a:pPr eaLnBrk="1" hangingPunct="1"/>
            <a:endParaRPr lang="ja-JP" altLang="ja-JP" sz="1100">
              <a:solidFill>
                <a:srgbClr val="000000"/>
              </a:solidFill>
              <a:latin typeface="ＭＳ Ｐゴシック" panose="020B0600070205080204" pitchFamily="34" charset="-128"/>
            </a:endParaRPr>
          </a:p>
          <a:p>
            <a:pPr eaLnBrk="1" hangingPunct="1"/>
            <a:r>
              <a:rPr lang="ja-JP" altLang="ja-JP" sz="1100" b="1">
                <a:solidFill>
                  <a:srgbClr val="000000"/>
                </a:solidFill>
                <a:latin typeface="ＭＳ Ｐゴシック" panose="020B0600070205080204" pitchFamily="34" charset="-128"/>
              </a:rPr>
              <a:t>③目にも保湿を</a:t>
            </a:r>
            <a:endParaRPr lang="ja-JP" altLang="en-US" sz="1100">
              <a:solidFill>
                <a:srgbClr val="000000"/>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　加湿器や濡れタオルを干すなどして保湿にも気を遣いましょう。冷暖房の効いている部屋は特に眼が乾きやすくなるので注意しましよう。</a:t>
            </a:r>
            <a:endParaRPr lang="ja-JP" altLang="ja-JP" sz="1100"/>
          </a:p>
        </p:txBody>
      </p:sp>
      <p:sp>
        <p:nvSpPr>
          <p:cNvPr id="23" name="角丸四角形 22">
            <a:extLst>
              <a:ext uri="{FF2B5EF4-FFF2-40B4-BE49-F238E27FC236}">
                <a16:creationId xmlns:a16="http://schemas.microsoft.com/office/drawing/2014/main" id="{5A75DBB0-E9F4-0254-E156-439268C34BA5}"/>
              </a:ext>
            </a:extLst>
          </p:cNvPr>
          <p:cNvSpPr/>
          <p:nvPr/>
        </p:nvSpPr>
        <p:spPr>
          <a:xfrm>
            <a:off x="4133128" y="8209655"/>
            <a:ext cx="2569028" cy="1497932"/>
          </a:xfrm>
          <a:prstGeom prst="roundRect">
            <a:avLst>
              <a:gd name="adj" fmla="val 7395"/>
            </a:avLst>
          </a:prstGeom>
          <a:noFill/>
          <a:ln w="12700">
            <a:solidFill>
              <a:srgbClr val="EB623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Text Box 106">
            <a:extLst>
              <a:ext uri="{FF2B5EF4-FFF2-40B4-BE49-F238E27FC236}">
                <a16:creationId xmlns:a16="http://schemas.microsoft.com/office/drawing/2014/main" id="{6EF3BED8-A105-3A3F-6B81-964AE65E2DB5}"/>
              </a:ext>
            </a:extLst>
          </p:cNvPr>
          <p:cNvSpPr txBox="1">
            <a:spLocks noChangeArrowheads="1"/>
          </p:cNvSpPr>
          <p:nvPr/>
        </p:nvSpPr>
        <p:spPr bwMode="auto">
          <a:xfrm>
            <a:off x="3865714" y="1131610"/>
            <a:ext cx="2743092"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72576" tIns="36576" rIns="72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ja-JP" altLang="en-US" sz="1200" b="1">
                <a:solidFill>
                  <a:srgbClr val="EB6238"/>
                </a:solidFill>
                <a:latin typeface="ＭＳ Ｐゴシック" panose="020B0600070205080204" pitchFamily="34" charset="-128"/>
              </a:rPr>
              <a:t>ピクチャーウィンドウ</a:t>
            </a:r>
          </a:p>
          <a:p>
            <a:pPr eaLnBrk="1" hangingPunct="1">
              <a:lnSpc>
                <a:spcPts val="1500"/>
              </a:lnSpc>
            </a:pPr>
            <a:endParaRPr lang="en-US" altLang="ja-JP" sz="1100" dirty="0">
              <a:solidFill>
                <a:srgbClr val="000000"/>
              </a:solidFill>
              <a:latin typeface="ＭＳ Ｐゴシック" panose="020B0600070205080204" pitchFamily="34" charset="-128"/>
            </a:endParaRPr>
          </a:p>
          <a:p>
            <a:pPr eaLnBrk="1" hangingPunct="1">
              <a:lnSpc>
                <a:spcPts val="1500"/>
              </a:lnSpc>
            </a:pPr>
            <a:r>
              <a:rPr lang="ja-JP" altLang="en-US" sz="1100">
                <a:solidFill>
                  <a:srgbClr val="000000"/>
                </a:solidFill>
                <a:latin typeface="ＭＳ Ｐゴシック" panose="020B0600070205080204" pitchFamily="34" charset="-128"/>
              </a:rPr>
              <a:t>外の景色を</a:t>
            </a:r>
            <a:r>
              <a:rPr lang="en-US" altLang="ja-JP" sz="1100" dirty="0">
                <a:solidFill>
                  <a:srgbClr val="000000"/>
                </a:solidFill>
                <a:latin typeface="ＭＳ Ｐゴシック" panose="020B0600070205080204" pitchFamily="34" charset="-128"/>
              </a:rPr>
              <a:t>1</a:t>
            </a:r>
            <a:r>
              <a:rPr lang="ja-JP" altLang="en-US" sz="1100">
                <a:solidFill>
                  <a:srgbClr val="000000"/>
                </a:solidFill>
                <a:latin typeface="ＭＳ Ｐゴシック" panose="020B0600070205080204" pitchFamily="34" charset="-128"/>
              </a:rPr>
              <a:t>枚の絵のように窓枠の中に取り入れる効果をもつ窓。</a:t>
            </a:r>
          </a:p>
          <a:p>
            <a:pPr eaLnBrk="1" hangingPunct="1">
              <a:lnSpc>
                <a:spcPts val="1500"/>
              </a:lnSpc>
            </a:pPr>
            <a:r>
              <a:rPr lang="ja-JP" altLang="en-US" sz="1100">
                <a:solidFill>
                  <a:srgbClr val="000000"/>
                </a:solidFill>
                <a:latin typeface="ＭＳ Ｐゴシック" panose="020B0600070205080204" pitchFamily="34" charset="-128"/>
              </a:rPr>
              <a:t>はめ殺し（</a:t>
            </a:r>
            <a:r>
              <a:rPr lang="en-US" altLang="ja-JP" sz="1100" dirty="0">
                <a:solidFill>
                  <a:srgbClr val="000000"/>
                </a:solidFill>
                <a:latin typeface="ＭＳ Ｐゴシック" panose="020B0600070205080204" pitchFamily="34" charset="-128"/>
              </a:rPr>
              <a:t>FIX</a:t>
            </a:r>
            <a:r>
              <a:rPr lang="ja-JP" altLang="en-US" sz="1100">
                <a:solidFill>
                  <a:srgbClr val="000000"/>
                </a:solidFill>
                <a:latin typeface="ＭＳ Ｐゴシック" panose="020B0600070205080204" pitchFamily="34" charset="-128"/>
              </a:rPr>
              <a:t>）窓が多く、形は大きな長方形のものから丸や半円形のものなど、様々なタイプがあります。</a:t>
            </a:r>
          </a:p>
          <a:p>
            <a:pPr eaLnBrk="1" hangingPunct="1">
              <a:lnSpc>
                <a:spcPts val="1500"/>
              </a:lnSpc>
            </a:pPr>
            <a:r>
              <a:rPr lang="ja-JP" altLang="en-US" sz="1100">
                <a:solidFill>
                  <a:srgbClr val="000000"/>
                </a:solidFill>
                <a:latin typeface="ＭＳ Ｐゴシック" panose="020B0600070205080204" pitchFamily="34" charset="-128"/>
              </a:rPr>
              <a:t> </a:t>
            </a:r>
          </a:p>
          <a:p>
            <a:pPr eaLnBrk="1" hangingPunct="1"/>
            <a:endParaRPr lang="ja-JP" altLang="ja-JP" sz="1100">
              <a:solidFill>
                <a:srgbClr val="000000"/>
              </a:solidFill>
              <a:latin typeface="ＭＳ Ｐゴシック" panose="020B0600070205080204" pitchFamily="34" charset="-128"/>
            </a:endParaRPr>
          </a:p>
          <a:p>
            <a:pPr eaLnBrk="1" hangingPunct="1"/>
            <a:endParaRPr lang="ja-JP" altLang="ja-JP" sz="1100">
              <a:solidFill>
                <a:srgbClr val="000000"/>
              </a:solidFill>
              <a:latin typeface="ＭＳ Ｐゴシック" panose="020B0600070205080204" pitchFamily="34" charset="-128"/>
            </a:endParaRPr>
          </a:p>
          <a:p>
            <a:pPr algn="ctr" eaLnBrk="1" hangingPunct="1"/>
            <a:endParaRPr lang="ja-JP" altLang="ja-JP" sz="1100" b="1" u="sng">
              <a:solidFill>
                <a:srgbClr val="000000"/>
              </a:solidFill>
              <a:latin typeface="ＭＳ Ｐゴシック" panose="020B0600070205080204" pitchFamily="34" charset="-128"/>
            </a:endParaRPr>
          </a:p>
          <a:p>
            <a:pPr algn="ctr" eaLnBrk="1" hangingPunct="1"/>
            <a:endParaRPr lang="ja-JP" altLang="ja-JP" sz="1100" b="1" u="sng">
              <a:solidFill>
                <a:srgbClr val="000000"/>
              </a:solidFill>
              <a:latin typeface="ＭＳ Ｐゴシック" panose="020B0600070205080204" pitchFamily="34" charset="-128"/>
            </a:endParaRPr>
          </a:p>
          <a:p>
            <a:pPr eaLnBrk="1" hangingPunct="1"/>
            <a:endParaRPr lang="ja-JP" altLang="ja-JP"/>
          </a:p>
        </p:txBody>
      </p:sp>
      <p:sp>
        <p:nvSpPr>
          <p:cNvPr id="21" name="角丸四角形 20">
            <a:extLst>
              <a:ext uri="{FF2B5EF4-FFF2-40B4-BE49-F238E27FC236}">
                <a16:creationId xmlns:a16="http://schemas.microsoft.com/office/drawing/2014/main" id="{2C6CD6F8-84EB-AA89-4FF1-D5A048AED702}"/>
              </a:ext>
            </a:extLst>
          </p:cNvPr>
          <p:cNvSpPr/>
          <p:nvPr/>
        </p:nvSpPr>
        <p:spPr>
          <a:xfrm>
            <a:off x="11743820" y="7107833"/>
            <a:ext cx="2897731" cy="3070084"/>
          </a:xfrm>
          <a:prstGeom prst="roundRect">
            <a:avLst>
              <a:gd name="adj" fmla="val 2646"/>
            </a:avLst>
          </a:prstGeom>
          <a:noFill/>
          <a:ln>
            <a:solidFill>
              <a:srgbClr val="EB623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Text Box 63">
            <a:extLst>
              <a:ext uri="{FF2B5EF4-FFF2-40B4-BE49-F238E27FC236}">
                <a16:creationId xmlns:a16="http://schemas.microsoft.com/office/drawing/2014/main" id="{BA889E0F-C3D1-E8F5-E62E-B0E34FB4E87A}"/>
              </a:ext>
            </a:extLst>
          </p:cNvPr>
          <p:cNvSpPr txBox="1">
            <a:spLocks noChangeArrowheads="1"/>
          </p:cNvSpPr>
          <p:nvPr/>
        </p:nvSpPr>
        <p:spPr bwMode="auto">
          <a:xfrm>
            <a:off x="4027906" y="5526224"/>
            <a:ext cx="2753997" cy="241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spcBef>
                <a:spcPts val="100"/>
              </a:spcBef>
              <a:spcAft>
                <a:spcPts val="100"/>
              </a:spcAft>
            </a:pPr>
            <a:r>
              <a:rPr lang="ja-JP" altLang="en-US" sz="1100">
                <a:latin typeface="ＭＳ Ｐゴシック" panose="020B0600070205080204" pitchFamily="34" charset="-128"/>
              </a:rPr>
              <a:t>もちろん、「自由にお金が使えない」「お小遣いが少ない」といった不満の声もあります。その一方で、「生活費や貯蓄の管理を任せられて気が楽」「無駄遣いが減った」といった前向きな意見も少なくありません。</a:t>
            </a:r>
          </a:p>
          <a:p>
            <a:pPr eaLnBrk="1" hangingPunct="1">
              <a:spcBef>
                <a:spcPts val="100"/>
              </a:spcBef>
              <a:spcAft>
                <a:spcPts val="100"/>
              </a:spcAft>
            </a:pPr>
            <a:endParaRPr lang="ja-JP" altLang="en-US" sz="1100">
              <a:latin typeface="ＭＳ Ｐゴシック" panose="020B0600070205080204" pitchFamily="34" charset="-128"/>
            </a:endParaRPr>
          </a:p>
          <a:p>
            <a:pPr eaLnBrk="1" hangingPunct="1">
              <a:spcBef>
                <a:spcPts val="100"/>
              </a:spcBef>
              <a:spcAft>
                <a:spcPts val="100"/>
              </a:spcAft>
            </a:pPr>
            <a:r>
              <a:rPr lang="ja-JP" altLang="en-US" sz="1100">
                <a:latin typeface="ＭＳ Ｐゴシック" panose="020B0600070205080204" pitchFamily="34" charset="-128"/>
              </a:rPr>
              <a:t>家計管理に正解はありません。子育てや住宅ローン、共働きなど、それぞれのライフステージによって、最適な方法は変わります。</a:t>
            </a:r>
          </a:p>
          <a:p>
            <a:pPr eaLnBrk="1" hangingPunct="1">
              <a:spcBef>
                <a:spcPts val="100"/>
              </a:spcBef>
              <a:spcAft>
                <a:spcPts val="100"/>
              </a:spcAft>
            </a:pPr>
            <a:endParaRPr lang="ja-JP" altLang="en-US" sz="1100">
              <a:latin typeface="ＭＳ Ｐゴシック" panose="020B0600070205080204" pitchFamily="34" charset="-128"/>
            </a:endParaRPr>
          </a:p>
          <a:p>
            <a:pPr eaLnBrk="1" hangingPunct="1">
              <a:spcBef>
                <a:spcPts val="100"/>
              </a:spcBef>
              <a:spcAft>
                <a:spcPts val="100"/>
              </a:spcAft>
            </a:pPr>
            <a:r>
              <a:rPr lang="ja-JP" altLang="en-US" sz="1100">
                <a:latin typeface="ＭＳ Ｐゴシック" panose="020B0600070205080204" pitchFamily="34" charset="-128"/>
              </a:rPr>
              <a:t>大切なのは、「お小遣い制か、それとも財布を分けるか」ではなく、夫婦がお互いに納得できるルールになっているかどうかです。</a:t>
            </a:r>
          </a:p>
        </p:txBody>
      </p:sp>
      <p:sp>
        <p:nvSpPr>
          <p:cNvPr id="20" name="Text Box 63">
            <a:extLst>
              <a:ext uri="{FF2B5EF4-FFF2-40B4-BE49-F238E27FC236}">
                <a16:creationId xmlns:a16="http://schemas.microsoft.com/office/drawing/2014/main" id="{460D02EB-09FF-EB7D-D280-083EB151C1B1}"/>
              </a:ext>
            </a:extLst>
          </p:cNvPr>
          <p:cNvSpPr txBox="1">
            <a:spLocks noChangeArrowheads="1"/>
          </p:cNvSpPr>
          <p:nvPr/>
        </p:nvSpPr>
        <p:spPr bwMode="auto">
          <a:xfrm>
            <a:off x="4283194" y="8341049"/>
            <a:ext cx="2268896" cy="1252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spcBef>
                <a:spcPts val="100"/>
              </a:spcBef>
              <a:spcAft>
                <a:spcPts val="100"/>
              </a:spcAft>
            </a:pPr>
            <a:r>
              <a:rPr lang="ja-JP" altLang="en-US" sz="1100">
                <a:latin typeface="ＭＳ Ｐゴシック" panose="020B0600070205080204" pitchFamily="34" charset="-128"/>
              </a:rPr>
              <a:t>お金は、家族の暮らしを支える大切な道具です。年に一度でも、「今の家計管理、このままでいいかな？」と夫婦で話し合う時間を持ってみてはいかがでしょうか。その積み重ねが、将来への安心、そして「おうちがしあわせ」につながるのかもしれません。</a:t>
            </a:r>
          </a:p>
        </p:txBody>
      </p:sp>
      <p:pic>
        <p:nvPicPr>
          <p:cNvPr id="36" name="図 35">
            <a:extLst>
              <a:ext uri="{FF2B5EF4-FFF2-40B4-BE49-F238E27FC236}">
                <a16:creationId xmlns:a16="http://schemas.microsoft.com/office/drawing/2014/main" id="{AB90C251-C9A0-9C43-AAE8-1887DF762B0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4711" y="7684419"/>
            <a:ext cx="2807059" cy="1433392"/>
          </a:xfrm>
          <a:prstGeom prst="rect">
            <a:avLst/>
          </a:prstGeom>
        </p:spPr>
      </p:pic>
      <p:sp>
        <p:nvSpPr>
          <p:cNvPr id="37" name="テキスト ボックス 36">
            <a:extLst>
              <a:ext uri="{FF2B5EF4-FFF2-40B4-BE49-F238E27FC236}">
                <a16:creationId xmlns:a16="http://schemas.microsoft.com/office/drawing/2014/main" id="{9A71EF24-2570-770B-231C-AADFBE64673D}"/>
              </a:ext>
            </a:extLst>
          </p:cNvPr>
          <p:cNvSpPr txBox="1"/>
          <p:nvPr/>
        </p:nvSpPr>
        <p:spPr>
          <a:xfrm>
            <a:off x="925839" y="7828902"/>
            <a:ext cx="813043" cy="246221"/>
          </a:xfrm>
          <a:prstGeom prst="rect">
            <a:avLst/>
          </a:prstGeom>
          <a:noFill/>
        </p:spPr>
        <p:txBody>
          <a:bodyPr wrap="none" rtlCol="0">
            <a:spAutoFit/>
          </a:bodyPr>
          <a:lstStyle/>
          <a:p>
            <a:r>
              <a:rPr lang="ja-JP" altLang="en-US" sz="1000">
                <a:latin typeface="MS PGothic" panose="020B0600070205080204" pitchFamily="34" charset="-128"/>
                <a:ea typeface="MS PGothic" panose="020B0600070205080204" pitchFamily="34" charset="-128"/>
              </a:rPr>
              <a:t>お小遣い制</a:t>
            </a:r>
            <a:endParaRPr kumimoji="1" lang="ja-JP" altLang="en-US" sz="1000">
              <a:latin typeface="MS PGothic" panose="020B0600070205080204" pitchFamily="34" charset="-128"/>
              <a:ea typeface="MS PGothic" panose="020B0600070205080204" pitchFamily="34" charset="-128"/>
            </a:endParaRPr>
          </a:p>
        </p:txBody>
      </p:sp>
      <p:sp>
        <p:nvSpPr>
          <p:cNvPr id="38" name="テキスト ボックス 37">
            <a:extLst>
              <a:ext uri="{FF2B5EF4-FFF2-40B4-BE49-F238E27FC236}">
                <a16:creationId xmlns:a16="http://schemas.microsoft.com/office/drawing/2014/main" id="{C99FE796-0F4C-5B97-4CF8-857C5901CB94}"/>
              </a:ext>
            </a:extLst>
          </p:cNvPr>
          <p:cNvSpPr txBox="1"/>
          <p:nvPr/>
        </p:nvSpPr>
        <p:spPr>
          <a:xfrm>
            <a:off x="2443550" y="7764099"/>
            <a:ext cx="825867" cy="246221"/>
          </a:xfrm>
          <a:prstGeom prst="rect">
            <a:avLst/>
          </a:prstGeom>
          <a:noFill/>
        </p:spPr>
        <p:txBody>
          <a:bodyPr wrap="none" rtlCol="0">
            <a:spAutoFit/>
          </a:bodyPr>
          <a:lstStyle/>
          <a:p>
            <a:r>
              <a:rPr lang="ja-JP" altLang="en-US" sz="1000">
                <a:latin typeface="MS PGothic" panose="020B0600070205080204" pitchFamily="34" charset="-128"/>
                <a:ea typeface="MS PGothic" panose="020B0600070205080204" pitchFamily="34" charset="-128"/>
              </a:rPr>
              <a:t>夫婦別財布</a:t>
            </a:r>
            <a:endParaRPr kumimoji="1" lang="ja-JP" altLang="en-US" sz="1000">
              <a:latin typeface="MS PGothic" panose="020B0600070205080204" pitchFamily="34" charset="-128"/>
              <a:ea typeface="MS PGothic" panose="020B0600070205080204" pitchFamily="34" charset="-128"/>
            </a:endParaRPr>
          </a:p>
        </p:txBody>
      </p:sp>
      <p:pic>
        <p:nvPicPr>
          <p:cNvPr id="43" name="図 42">
            <a:extLst>
              <a:ext uri="{FF2B5EF4-FFF2-40B4-BE49-F238E27FC236}">
                <a16:creationId xmlns:a16="http://schemas.microsoft.com/office/drawing/2014/main" id="{96B0A1EE-308F-90D3-FF76-12954B9E3C5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96710" y="2405436"/>
            <a:ext cx="2654168" cy="1738220"/>
          </a:xfrm>
          <a:prstGeom prst="rect">
            <a:avLst/>
          </a:prstGeom>
        </p:spPr>
      </p:pic>
      <p:pic>
        <p:nvPicPr>
          <p:cNvPr id="50" name="図 49">
            <a:extLst>
              <a:ext uri="{FF2B5EF4-FFF2-40B4-BE49-F238E27FC236}">
                <a16:creationId xmlns:a16="http://schemas.microsoft.com/office/drawing/2014/main" id="{D6F34930-4F8B-1974-77B9-FC374DBA334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287737" y="7460739"/>
            <a:ext cx="1307473" cy="124871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a:extLst>
              <a:ext uri="{FF2B5EF4-FFF2-40B4-BE49-F238E27FC236}">
                <a16:creationId xmlns:a16="http://schemas.microsoft.com/office/drawing/2014/main" id="{8894C7C3-43E8-8337-EFC7-4C18B401AA17}"/>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7816944" y="445255"/>
            <a:ext cx="6920610" cy="5004000"/>
          </a:xfrm>
          <a:prstGeom prst="rect">
            <a:avLst/>
          </a:prstGeom>
        </p:spPr>
      </p:pic>
      <p:sp>
        <p:nvSpPr>
          <p:cNvPr id="15" name="正方形/長方形 14">
            <a:extLst>
              <a:ext uri="{FF2B5EF4-FFF2-40B4-BE49-F238E27FC236}">
                <a16:creationId xmlns:a16="http://schemas.microsoft.com/office/drawing/2014/main" id="{C2386141-B50A-C190-0FB4-74D5BC03990A}"/>
              </a:ext>
            </a:extLst>
          </p:cNvPr>
          <p:cNvSpPr/>
          <p:nvPr/>
        </p:nvSpPr>
        <p:spPr>
          <a:xfrm>
            <a:off x="3945811" y="1181928"/>
            <a:ext cx="618965" cy="201764"/>
          </a:xfrm>
          <a:prstGeom prst="rect">
            <a:avLst/>
          </a:prstGeom>
          <a:solidFill>
            <a:srgbClr val="FFF1C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3B2B7908-8419-7EC7-9D84-42CD38A8A137}"/>
              </a:ext>
            </a:extLst>
          </p:cNvPr>
          <p:cNvSpPr/>
          <p:nvPr/>
        </p:nvSpPr>
        <p:spPr>
          <a:xfrm>
            <a:off x="416303" y="4714080"/>
            <a:ext cx="618965" cy="201764"/>
          </a:xfrm>
          <a:prstGeom prst="rect">
            <a:avLst/>
          </a:prstGeom>
          <a:solidFill>
            <a:srgbClr val="FFF1C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76A1342B-DC19-B169-A486-720AD09B7D0C}"/>
              </a:ext>
            </a:extLst>
          </p:cNvPr>
          <p:cNvSpPr/>
          <p:nvPr/>
        </p:nvSpPr>
        <p:spPr>
          <a:xfrm>
            <a:off x="416303" y="2926483"/>
            <a:ext cx="618965" cy="201764"/>
          </a:xfrm>
          <a:prstGeom prst="rect">
            <a:avLst/>
          </a:prstGeom>
          <a:solidFill>
            <a:srgbClr val="FFF1C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27" name="Line 755">
            <a:extLst>
              <a:ext uri="{FF2B5EF4-FFF2-40B4-BE49-F238E27FC236}">
                <a16:creationId xmlns:a16="http://schemas.microsoft.com/office/drawing/2014/main" id="{B24B000A-2031-46AD-B25D-3AEC741C5C10}"/>
              </a:ext>
            </a:extLst>
          </p:cNvPr>
          <p:cNvSpPr>
            <a:spLocks noChangeShapeType="1"/>
          </p:cNvSpPr>
          <p:nvPr/>
        </p:nvSpPr>
        <p:spPr bwMode="auto">
          <a:xfrm>
            <a:off x="7869617" y="10348913"/>
            <a:ext cx="6840537" cy="0"/>
          </a:xfrm>
          <a:prstGeom prst="line">
            <a:avLst/>
          </a:prstGeom>
          <a:noFill/>
          <a:ln w="28575" algn="ctr">
            <a:solidFill>
              <a:srgbClr val="EB623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2" name="テキスト ボックス 1">
            <a:extLst>
              <a:ext uri="{FF2B5EF4-FFF2-40B4-BE49-F238E27FC236}">
                <a16:creationId xmlns:a16="http://schemas.microsoft.com/office/drawing/2014/main" id="{3A2177BC-F842-0969-FFCB-A2C5278CF7E4}"/>
              </a:ext>
            </a:extLst>
          </p:cNvPr>
          <p:cNvSpPr txBox="1"/>
          <p:nvPr/>
        </p:nvSpPr>
        <p:spPr>
          <a:xfrm>
            <a:off x="11277249" y="10369549"/>
            <a:ext cx="348172" cy="230832"/>
          </a:xfrm>
          <a:prstGeom prst="rect">
            <a:avLst/>
          </a:prstGeom>
          <a:noFill/>
        </p:spPr>
        <p:txBody>
          <a:bodyPr wrap="none" rtlCol="0">
            <a:spAutoFit/>
          </a:bodyPr>
          <a:lstStyle/>
          <a:p>
            <a:r>
              <a:rPr kumimoji="1" lang="en-US" altLang="ja-JP" sz="900" dirty="0"/>
              <a:t>-3-</a:t>
            </a:r>
            <a:endParaRPr kumimoji="1" lang="ja-JP" altLang="en-US" sz="900" dirty="0"/>
          </a:p>
        </p:txBody>
      </p:sp>
      <p:sp>
        <p:nvSpPr>
          <p:cNvPr id="4" name="テキスト ボックス 3">
            <a:extLst>
              <a:ext uri="{FF2B5EF4-FFF2-40B4-BE49-F238E27FC236}">
                <a16:creationId xmlns:a16="http://schemas.microsoft.com/office/drawing/2014/main" id="{91ACB291-FC7B-E2F4-18AF-6DBDCC6397AA}"/>
              </a:ext>
            </a:extLst>
          </p:cNvPr>
          <p:cNvSpPr txBox="1"/>
          <p:nvPr/>
        </p:nvSpPr>
        <p:spPr>
          <a:xfrm>
            <a:off x="3729288" y="10361823"/>
            <a:ext cx="348172" cy="230832"/>
          </a:xfrm>
          <a:prstGeom prst="rect">
            <a:avLst/>
          </a:prstGeom>
          <a:noFill/>
        </p:spPr>
        <p:txBody>
          <a:bodyPr wrap="none" rtlCol="0">
            <a:spAutoFit/>
          </a:bodyPr>
          <a:lstStyle/>
          <a:p>
            <a:r>
              <a:rPr kumimoji="1" lang="en-US" altLang="ja-JP" sz="900" dirty="0"/>
              <a:t>-2-</a:t>
            </a:r>
            <a:endParaRPr kumimoji="1" lang="ja-JP" altLang="en-US" sz="900" dirty="0"/>
          </a:p>
        </p:txBody>
      </p:sp>
      <p:sp>
        <p:nvSpPr>
          <p:cNvPr id="3813" name="Line 741">
            <a:extLst>
              <a:ext uri="{FF2B5EF4-FFF2-40B4-BE49-F238E27FC236}">
                <a16:creationId xmlns:a16="http://schemas.microsoft.com/office/drawing/2014/main" id="{A213784C-64FC-48CE-95AB-D2C486544110}"/>
              </a:ext>
            </a:extLst>
          </p:cNvPr>
          <p:cNvSpPr>
            <a:spLocks noChangeShapeType="1"/>
          </p:cNvSpPr>
          <p:nvPr/>
        </p:nvSpPr>
        <p:spPr bwMode="auto">
          <a:xfrm>
            <a:off x="416304" y="10348913"/>
            <a:ext cx="6842125" cy="0"/>
          </a:xfrm>
          <a:prstGeom prst="line">
            <a:avLst/>
          </a:prstGeom>
          <a:noFill/>
          <a:ln w="28575" algn="ctr">
            <a:solidFill>
              <a:srgbClr val="EB623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3" name="正方形/長方形 2">
            <a:extLst>
              <a:ext uri="{FF2B5EF4-FFF2-40B4-BE49-F238E27FC236}">
                <a16:creationId xmlns:a16="http://schemas.microsoft.com/office/drawing/2014/main" id="{BAFC6984-7185-F1B0-6575-FC7C0B74359B}"/>
              </a:ext>
            </a:extLst>
          </p:cNvPr>
          <p:cNvSpPr/>
          <p:nvPr/>
        </p:nvSpPr>
        <p:spPr bwMode="auto">
          <a:xfrm>
            <a:off x="416304" y="475546"/>
            <a:ext cx="3132832" cy="412806"/>
          </a:xfrm>
          <a:prstGeom prst="rect">
            <a:avLst/>
          </a:prstGeom>
          <a:solidFill>
            <a:srgbClr val="EB623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12" name="直線コネクタ 11">
            <a:extLst>
              <a:ext uri="{FF2B5EF4-FFF2-40B4-BE49-F238E27FC236}">
                <a16:creationId xmlns:a16="http://schemas.microsoft.com/office/drawing/2014/main" id="{04B9C1C1-490D-9CD0-FEEF-987065A686B0}"/>
              </a:ext>
            </a:extLst>
          </p:cNvPr>
          <p:cNvCxnSpPr>
            <a:cxnSpLocks/>
          </p:cNvCxnSpPr>
          <p:nvPr/>
        </p:nvCxnSpPr>
        <p:spPr>
          <a:xfrm>
            <a:off x="416304" y="875818"/>
            <a:ext cx="6712852" cy="0"/>
          </a:xfrm>
          <a:prstGeom prst="line">
            <a:avLst/>
          </a:prstGeom>
          <a:ln w="28575">
            <a:solidFill>
              <a:srgbClr val="EB6238"/>
            </a:solidFill>
          </a:ln>
        </p:spPr>
        <p:style>
          <a:lnRef idx="1">
            <a:schemeClr val="accent1"/>
          </a:lnRef>
          <a:fillRef idx="0">
            <a:schemeClr val="accent1"/>
          </a:fillRef>
          <a:effectRef idx="0">
            <a:schemeClr val="accent1"/>
          </a:effectRef>
          <a:fontRef idx="minor">
            <a:schemeClr val="tx1"/>
          </a:fontRef>
        </p:style>
      </p:cxnSp>
      <p:sp>
        <p:nvSpPr>
          <p:cNvPr id="13" name="Text Box 738">
            <a:extLst>
              <a:ext uri="{FF2B5EF4-FFF2-40B4-BE49-F238E27FC236}">
                <a16:creationId xmlns:a16="http://schemas.microsoft.com/office/drawing/2014/main" id="{0B23B4DD-798C-9C1D-4FCD-40C39F33BEDE}"/>
              </a:ext>
            </a:extLst>
          </p:cNvPr>
          <p:cNvSpPr txBox="1">
            <a:spLocks noChangeArrowheads="1" noChangeShapeType="1"/>
          </p:cNvSpPr>
          <p:nvPr/>
        </p:nvSpPr>
        <p:spPr bwMode="auto">
          <a:xfrm>
            <a:off x="3689214" y="510472"/>
            <a:ext cx="2605569" cy="330420"/>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latin typeface="ＭＳ Ｐゴシック" panose="020B0600070205080204" pitchFamily="50" charset="-128"/>
                <a:ea typeface="ＭＳ Ｐゴシック" panose="020B0600070205080204" pitchFamily="50" charset="-128"/>
              </a:rPr>
              <a:t> 室内建具の基礎知識</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3810" name="Text Box 738">
            <a:extLst>
              <a:ext uri="{FF2B5EF4-FFF2-40B4-BE49-F238E27FC236}">
                <a16:creationId xmlns:a16="http://schemas.microsoft.com/office/drawing/2014/main" id="{11521923-0D5D-4967-BADB-4018F136CCE4}"/>
              </a:ext>
            </a:extLst>
          </p:cNvPr>
          <p:cNvSpPr txBox="1">
            <a:spLocks noChangeArrowheads="1" noChangeShapeType="1"/>
          </p:cNvSpPr>
          <p:nvPr/>
        </p:nvSpPr>
        <p:spPr bwMode="auto">
          <a:xfrm>
            <a:off x="603179" y="522978"/>
            <a:ext cx="2844170" cy="330420"/>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dirty="0">
                <a:solidFill>
                  <a:schemeClr val="bg1"/>
                </a:solidFill>
                <a:latin typeface="ＭＳ Ｐゴシック" panose="020B0600070205080204" pitchFamily="50" charset="-128"/>
                <a:ea typeface="ＭＳ Ｐゴシック" panose="020B0600070205080204" pitchFamily="50" charset="-128"/>
              </a:rPr>
              <a:t>家づくり</a:t>
            </a:r>
            <a:r>
              <a:rPr lang="ja-JP" altLang="en-US" sz="1500" b="1">
                <a:solidFill>
                  <a:schemeClr val="bg1"/>
                </a:solidFill>
                <a:latin typeface="ＭＳ Ｐゴシック" panose="020B0600070205080204" pitchFamily="50" charset="-128"/>
                <a:ea typeface="ＭＳ Ｐゴシック" panose="020B0600070205080204" pitchFamily="50" charset="-128"/>
              </a:rPr>
              <a:t>のワンポイントアドバイス</a:t>
            </a:r>
            <a:endParaRPr lang="ja-JP" altLang="en-US" sz="1500" b="1" dirty="0">
              <a:solidFill>
                <a:schemeClr val="bg1"/>
              </a:solidFill>
              <a:latin typeface="ＭＳ Ｐゴシック" panose="020B0600070205080204" pitchFamily="50" charset="-128"/>
              <a:ea typeface="ＭＳ Ｐゴシック" panose="020B0600070205080204" pitchFamily="50" charset="-128"/>
            </a:endParaRPr>
          </a:p>
        </p:txBody>
      </p:sp>
      <p:sp>
        <p:nvSpPr>
          <p:cNvPr id="19" name="正方形/長方形 18">
            <a:extLst>
              <a:ext uri="{FF2B5EF4-FFF2-40B4-BE49-F238E27FC236}">
                <a16:creationId xmlns:a16="http://schemas.microsoft.com/office/drawing/2014/main" id="{ED6E9B54-7229-9601-6B9A-51CC321D7DA8}"/>
              </a:ext>
            </a:extLst>
          </p:cNvPr>
          <p:cNvSpPr/>
          <p:nvPr/>
        </p:nvSpPr>
        <p:spPr bwMode="auto">
          <a:xfrm>
            <a:off x="390427" y="6797384"/>
            <a:ext cx="1976222" cy="412806"/>
          </a:xfrm>
          <a:prstGeom prst="rect">
            <a:avLst/>
          </a:prstGeom>
          <a:solidFill>
            <a:srgbClr val="EB623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21" name="直線コネクタ 20">
            <a:extLst>
              <a:ext uri="{FF2B5EF4-FFF2-40B4-BE49-F238E27FC236}">
                <a16:creationId xmlns:a16="http://schemas.microsoft.com/office/drawing/2014/main" id="{3724F18B-A7A4-B667-ED18-7612CB435CC7}"/>
              </a:ext>
            </a:extLst>
          </p:cNvPr>
          <p:cNvCxnSpPr>
            <a:cxnSpLocks/>
          </p:cNvCxnSpPr>
          <p:nvPr/>
        </p:nvCxnSpPr>
        <p:spPr>
          <a:xfrm>
            <a:off x="390427" y="7197656"/>
            <a:ext cx="1254214" cy="0"/>
          </a:xfrm>
          <a:prstGeom prst="line">
            <a:avLst/>
          </a:prstGeom>
          <a:ln w="28575">
            <a:solidFill>
              <a:srgbClr val="F39800"/>
            </a:solidFill>
          </a:ln>
        </p:spPr>
        <p:style>
          <a:lnRef idx="1">
            <a:schemeClr val="accent1"/>
          </a:lnRef>
          <a:fillRef idx="0">
            <a:schemeClr val="accent1"/>
          </a:fillRef>
          <a:effectRef idx="0">
            <a:schemeClr val="accent1"/>
          </a:effectRef>
          <a:fontRef idx="minor">
            <a:schemeClr val="tx1"/>
          </a:fontRef>
        </p:style>
      </p:cxnSp>
      <p:sp>
        <p:nvSpPr>
          <p:cNvPr id="22" name="Text Box 739">
            <a:extLst>
              <a:ext uri="{FF2B5EF4-FFF2-40B4-BE49-F238E27FC236}">
                <a16:creationId xmlns:a16="http://schemas.microsoft.com/office/drawing/2014/main" id="{8CCC083A-0436-8343-E144-A7C653A141DC}"/>
              </a:ext>
            </a:extLst>
          </p:cNvPr>
          <p:cNvSpPr txBox="1">
            <a:spLocks noChangeArrowheads="1" noChangeShapeType="1"/>
          </p:cNvSpPr>
          <p:nvPr/>
        </p:nvSpPr>
        <p:spPr bwMode="auto">
          <a:xfrm>
            <a:off x="656251" y="6850745"/>
            <a:ext cx="1710398" cy="262860"/>
          </a:xfrm>
          <a:prstGeom prst="rect">
            <a:avLst/>
          </a:prstGeom>
          <a:noFill/>
          <a:ln>
            <a:noFill/>
          </a:ln>
          <a:effec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chemeClr val="bg1"/>
                </a:solidFill>
                <a:latin typeface="ＭＳ Ｐゴシック" panose="020B0600070205080204" pitchFamily="50" charset="-128"/>
                <a:ea typeface="ＭＳ Ｐゴシック" panose="020B0600070205080204" pitchFamily="50" charset="-128"/>
              </a:rPr>
              <a:t>にほんの縁起もの</a:t>
            </a:r>
            <a:endParaRPr lang="ja-JP" altLang="en-US" sz="1500" b="1" dirty="0">
              <a:solidFill>
                <a:schemeClr val="bg1"/>
              </a:solidFill>
              <a:latin typeface="ＭＳ Ｐゴシック" panose="020B0600070205080204" pitchFamily="50" charset="-128"/>
              <a:ea typeface="ＭＳ Ｐゴシック" panose="020B0600070205080204" pitchFamily="50" charset="-128"/>
            </a:endParaRPr>
          </a:p>
        </p:txBody>
      </p:sp>
      <p:sp>
        <p:nvSpPr>
          <p:cNvPr id="26" name="Text Box 739">
            <a:extLst>
              <a:ext uri="{FF2B5EF4-FFF2-40B4-BE49-F238E27FC236}">
                <a16:creationId xmlns:a16="http://schemas.microsoft.com/office/drawing/2014/main" id="{DE0A89FE-EC4F-3674-808F-18F4D375970F}"/>
              </a:ext>
            </a:extLst>
          </p:cNvPr>
          <p:cNvSpPr txBox="1">
            <a:spLocks noChangeArrowheads="1" noChangeShapeType="1"/>
          </p:cNvSpPr>
          <p:nvPr/>
        </p:nvSpPr>
        <p:spPr bwMode="auto">
          <a:xfrm>
            <a:off x="2563629" y="6846000"/>
            <a:ext cx="2697478" cy="262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spc="300">
                <a:latin typeface="ＭＳ Ｐゴシック" panose="020B0600070205080204" pitchFamily="50" charset="-128"/>
                <a:ea typeface="ＭＳ Ｐゴシック" panose="020B0600070205080204" pitchFamily="50" charset="-128"/>
              </a:rPr>
              <a:t>お守り</a:t>
            </a:r>
            <a:endParaRPr lang="en-US" altLang="ja-JP" sz="1500" b="1" spc="300" dirty="0">
              <a:latin typeface="ＭＳ Ｐゴシック" panose="020B0600070205080204" pitchFamily="50" charset="-128"/>
              <a:ea typeface="ＭＳ Ｐゴシック" panose="020B0600070205080204" pitchFamily="50" charset="-128"/>
            </a:endParaRPr>
          </a:p>
        </p:txBody>
      </p:sp>
      <p:sp>
        <p:nvSpPr>
          <p:cNvPr id="40" name="正方形/長方形 39">
            <a:extLst>
              <a:ext uri="{FF2B5EF4-FFF2-40B4-BE49-F238E27FC236}">
                <a16:creationId xmlns:a16="http://schemas.microsoft.com/office/drawing/2014/main" id="{1DEA6D15-20EF-5220-7956-D4766FC0199F}"/>
              </a:ext>
            </a:extLst>
          </p:cNvPr>
          <p:cNvSpPr/>
          <p:nvPr/>
        </p:nvSpPr>
        <p:spPr bwMode="auto">
          <a:xfrm>
            <a:off x="7865831" y="5478547"/>
            <a:ext cx="1851606" cy="412806"/>
          </a:xfrm>
          <a:prstGeom prst="rect">
            <a:avLst/>
          </a:prstGeom>
          <a:solidFill>
            <a:srgbClr val="EB623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42" name="直線コネクタ 41">
            <a:extLst>
              <a:ext uri="{FF2B5EF4-FFF2-40B4-BE49-F238E27FC236}">
                <a16:creationId xmlns:a16="http://schemas.microsoft.com/office/drawing/2014/main" id="{C084E96B-6897-CCA3-E8A1-0654BA69AC49}"/>
              </a:ext>
            </a:extLst>
          </p:cNvPr>
          <p:cNvCxnSpPr>
            <a:cxnSpLocks/>
          </p:cNvCxnSpPr>
          <p:nvPr/>
        </p:nvCxnSpPr>
        <p:spPr>
          <a:xfrm>
            <a:off x="7865831" y="5878819"/>
            <a:ext cx="6712852" cy="0"/>
          </a:xfrm>
          <a:prstGeom prst="line">
            <a:avLst/>
          </a:prstGeom>
          <a:ln w="28575">
            <a:solidFill>
              <a:srgbClr val="EB6238"/>
            </a:solidFill>
          </a:ln>
        </p:spPr>
        <p:style>
          <a:lnRef idx="1">
            <a:schemeClr val="accent1"/>
          </a:lnRef>
          <a:fillRef idx="0">
            <a:schemeClr val="accent1"/>
          </a:fillRef>
          <a:effectRef idx="0">
            <a:schemeClr val="accent1"/>
          </a:effectRef>
          <a:fontRef idx="minor">
            <a:schemeClr val="tx1"/>
          </a:fontRef>
        </p:style>
      </p:cxnSp>
      <p:sp>
        <p:nvSpPr>
          <p:cNvPr id="3828" name="Text Box 756">
            <a:extLst>
              <a:ext uri="{FF2B5EF4-FFF2-40B4-BE49-F238E27FC236}">
                <a16:creationId xmlns:a16="http://schemas.microsoft.com/office/drawing/2014/main" id="{4BE7C8B4-CD47-494F-BE9F-11E517A3F1AD}"/>
              </a:ext>
            </a:extLst>
          </p:cNvPr>
          <p:cNvSpPr txBox="1">
            <a:spLocks noChangeArrowheads="1" noChangeShapeType="1"/>
          </p:cNvSpPr>
          <p:nvPr/>
        </p:nvSpPr>
        <p:spPr bwMode="auto">
          <a:xfrm>
            <a:off x="8107601" y="5524757"/>
            <a:ext cx="1446060" cy="320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spc="100" dirty="0">
                <a:solidFill>
                  <a:schemeClr val="bg1"/>
                </a:solidFill>
                <a:latin typeface="ＭＳ Ｐゴシック" panose="020B0600070205080204" pitchFamily="50" charset="-128"/>
                <a:ea typeface="ＭＳ Ｐゴシック" panose="020B0600070205080204" pitchFamily="50" charset="-128"/>
              </a:rPr>
              <a:t>住まい</a:t>
            </a:r>
            <a:r>
              <a:rPr lang="ja-JP" altLang="en-US" sz="1500" b="1" spc="100">
                <a:solidFill>
                  <a:schemeClr val="bg1"/>
                </a:solidFill>
                <a:latin typeface="ＭＳ Ｐゴシック" panose="020B0600070205080204" pitchFamily="50" charset="-128"/>
                <a:ea typeface="ＭＳ Ｐゴシック" panose="020B0600070205080204" pitchFamily="50" charset="-128"/>
              </a:rPr>
              <a:t>のヒント</a:t>
            </a:r>
            <a:endParaRPr lang="ja-JP" altLang="en-US" sz="1500" b="1" spc="100" dirty="0">
              <a:solidFill>
                <a:schemeClr val="bg1"/>
              </a:solidFill>
              <a:latin typeface="ＭＳ Ｐゴシック" panose="020B0600070205080204" pitchFamily="50" charset="-128"/>
              <a:ea typeface="ＭＳ Ｐゴシック" panose="020B0600070205080204" pitchFamily="50" charset="-128"/>
            </a:endParaRPr>
          </a:p>
        </p:txBody>
      </p:sp>
      <p:sp>
        <p:nvSpPr>
          <p:cNvPr id="43" name="Text Box 756">
            <a:extLst>
              <a:ext uri="{FF2B5EF4-FFF2-40B4-BE49-F238E27FC236}">
                <a16:creationId xmlns:a16="http://schemas.microsoft.com/office/drawing/2014/main" id="{9A947D22-B3A1-0719-66E2-E718FEDCE922}"/>
              </a:ext>
            </a:extLst>
          </p:cNvPr>
          <p:cNvSpPr txBox="1">
            <a:spLocks noChangeArrowheads="1" noChangeShapeType="1"/>
          </p:cNvSpPr>
          <p:nvPr/>
        </p:nvSpPr>
        <p:spPr bwMode="auto">
          <a:xfrm>
            <a:off x="9902743" y="5511375"/>
            <a:ext cx="3278235" cy="320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latin typeface="MS PGothic" panose="020B0600070205080204" pitchFamily="34" charset="-128"/>
                <a:ea typeface="MS PGothic" panose="020B0600070205080204" pitchFamily="34" charset="-128"/>
              </a:rPr>
              <a:t>暮らしが変わる照明選び</a:t>
            </a:r>
            <a:endParaRPr lang="en-US" altLang="ja-JP" sz="1500" b="1" dirty="0">
              <a:latin typeface="MS PGothic" panose="020B0600070205080204" pitchFamily="34" charset="-128"/>
              <a:ea typeface="MS PGothic" panose="020B0600070205080204" pitchFamily="34" charset="-128"/>
            </a:endParaRPr>
          </a:p>
        </p:txBody>
      </p:sp>
      <p:cxnSp>
        <p:nvCxnSpPr>
          <p:cNvPr id="7" name="直線コネクタ 6">
            <a:extLst>
              <a:ext uri="{FF2B5EF4-FFF2-40B4-BE49-F238E27FC236}">
                <a16:creationId xmlns:a16="http://schemas.microsoft.com/office/drawing/2014/main" id="{10E83661-0400-1458-7995-756FE9B7C86E}"/>
              </a:ext>
            </a:extLst>
          </p:cNvPr>
          <p:cNvCxnSpPr>
            <a:cxnSpLocks/>
          </p:cNvCxnSpPr>
          <p:nvPr/>
        </p:nvCxnSpPr>
        <p:spPr>
          <a:xfrm>
            <a:off x="374331" y="7200563"/>
            <a:ext cx="6712852" cy="0"/>
          </a:xfrm>
          <a:prstGeom prst="line">
            <a:avLst/>
          </a:prstGeom>
          <a:ln w="28575">
            <a:solidFill>
              <a:srgbClr val="EB6238"/>
            </a:solidFill>
          </a:ln>
        </p:spPr>
        <p:style>
          <a:lnRef idx="1">
            <a:schemeClr val="accent1"/>
          </a:lnRef>
          <a:fillRef idx="0">
            <a:schemeClr val="accent1"/>
          </a:fillRef>
          <a:effectRef idx="0">
            <a:schemeClr val="accent1"/>
          </a:effectRef>
          <a:fontRef idx="minor">
            <a:schemeClr val="tx1"/>
          </a:fontRef>
        </p:style>
      </p:cxnSp>
      <p:sp>
        <p:nvSpPr>
          <p:cNvPr id="27" name="Text Box 79">
            <a:extLst>
              <a:ext uri="{FF2B5EF4-FFF2-40B4-BE49-F238E27FC236}">
                <a16:creationId xmlns:a16="http://schemas.microsoft.com/office/drawing/2014/main" id="{168E3663-D86F-A0FF-F8F0-C8A0600CFEC3}"/>
              </a:ext>
            </a:extLst>
          </p:cNvPr>
          <p:cNvSpPr txBox="1">
            <a:spLocks noChangeArrowheads="1"/>
          </p:cNvSpPr>
          <p:nvPr/>
        </p:nvSpPr>
        <p:spPr bwMode="auto">
          <a:xfrm>
            <a:off x="7993063" y="6069347"/>
            <a:ext cx="2959154" cy="302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en-US" sz="1100">
                <a:solidFill>
                  <a:srgbClr val="000000"/>
                </a:solidFill>
                <a:latin typeface="ＭＳ Ｐゴシック" panose="020B0600070205080204" pitchFamily="34" charset="-128"/>
              </a:rPr>
              <a:t>照明は、部屋を明るくするだけでなく、暮らしやすさや省エネにも大きく関わる設備です。最近は</a:t>
            </a:r>
            <a:r>
              <a:rPr lang="en" altLang="ja-JP" sz="1100" dirty="0">
                <a:solidFill>
                  <a:srgbClr val="000000"/>
                </a:solidFill>
                <a:latin typeface="ＭＳ Ｐゴシック" panose="020B0600070205080204" pitchFamily="34" charset="-128"/>
              </a:rPr>
              <a:t>LED</a:t>
            </a:r>
            <a:r>
              <a:rPr lang="ja-JP" altLang="en-US" sz="1100">
                <a:solidFill>
                  <a:srgbClr val="000000"/>
                </a:solidFill>
                <a:latin typeface="ＭＳ Ｐゴシック" panose="020B0600070205080204" pitchFamily="34" charset="-128"/>
              </a:rPr>
              <a:t>照明が主流となり、明るさや光の色を調整できる製品も増えています。毎日使うものだからこそ、少し見直すだけで快適さが変わります。</a:t>
            </a:r>
            <a:endParaRPr lang="en-US" altLang="ja-JP" sz="1100" dirty="0">
              <a:solidFill>
                <a:srgbClr val="000000"/>
              </a:solidFill>
              <a:latin typeface="ＭＳ Ｐゴシック" panose="020B0600070205080204" pitchFamily="34" charset="-128"/>
            </a:endParaRPr>
          </a:p>
          <a:p>
            <a:pPr eaLnBrk="1" hangingPunct="1">
              <a:lnSpc>
                <a:spcPts val="1400"/>
              </a:lnSpc>
            </a:pP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en-US" sz="1100" b="1">
                <a:solidFill>
                  <a:srgbClr val="000000"/>
                </a:solidFill>
                <a:latin typeface="ＭＳ Ｐゴシック" panose="020B0600070205080204" pitchFamily="34" charset="-128"/>
              </a:rPr>
              <a:t>照明選びのポイント</a:t>
            </a:r>
          </a:p>
          <a:p>
            <a:pPr eaLnBrk="1" hangingPunct="1">
              <a:lnSpc>
                <a:spcPts val="1400"/>
              </a:lnSpc>
            </a:pP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en-US" sz="1100">
                <a:solidFill>
                  <a:srgbClr val="EB6238"/>
                </a:solidFill>
                <a:latin typeface="ＭＳ Ｐゴシック" panose="020B0600070205080204" pitchFamily="34" charset="-128"/>
              </a:rPr>
              <a:t>■ 色で変わる「過ごしやすさ」</a:t>
            </a:r>
          </a:p>
          <a:p>
            <a:pPr eaLnBrk="1" hangingPunct="1">
              <a:lnSpc>
                <a:spcPts val="1400"/>
              </a:lnSpc>
            </a:pPr>
            <a:r>
              <a:rPr lang="ja-JP" altLang="en-US" sz="1100">
                <a:solidFill>
                  <a:srgbClr val="000000"/>
                </a:solidFill>
                <a:latin typeface="ＭＳ Ｐゴシック" panose="020B0600070205080204" pitchFamily="34" charset="-128"/>
              </a:rPr>
              <a:t>照明には、白っぽい「昼白色」とオレンジがかった「電球色」があります。昼白色は読書や勉強、家事に向いており、リビングやキッチンにおすすめです。一方、電球色はリラックスしやすい光なので、寝室やくつろぎの空間に適しています。</a:t>
            </a:r>
          </a:p>
          <a:p>
            <a:pPr eaLnBrk="1" hangingPunct="1">
              <a:lnSpc>
                <a:spcPts val="1400"/>
              </a:lnSpc>
            </a:pPr>
            <a:endParaRPr lang="ja-JP" altLang="en-US" sz="1100">
              <a:solidFill>
                <a:srgbClr val="EB6238"/>
              </a:solidFill>
              <a:latin typeface="ＭＳ Ｐゴシック" panose="020B0600070205080204" pitchFamily="34" charset="-128"/>
            </a:endParaRPr>
          </a:p>
          <a:p>
            <a:pPr eaLnBrk="1" hangingPunct="1">
              <a:lnSpc>
                <a:spcPts val="1400"/>
              </a:lnSpc>
            </a:pPr>
            <a:endParaRPr lang="en-US" altLang="ja-JP" sz="1100" dirty="0">
              <a:solidFill>
                <a:srgbClr val="000000"/>
              </a:solidFill>
              <a:latin typeface="ＭＳ Ｐゴシック" panose="020B0600070205080204" pitchFamily="34" charset="-128"/>
            </a:endParaRPr>
          </a:p>
          <a:p>
            <a:pPr eaLnBrk="1" hangingPunct="1">
              <a:lnSpc>
                <a:spcPts val="1400"/>
              </a:lnSpc>
            </a:pPr>
            <a:endParaRPr lang="ja-JP" altLang="en-US" sz="1100">
              <a:solidFill>
                <a:srgbClr val="000000"/>
              </a:solidFill>
              <a:latin typeface="ＭＳ Ｐゴシック" panose="020B0600070205080204" pitchFamily="34" charset="-128"/>
            </a:endParaRPr>
          </a:p>
        </p:txBody>
      </p:sp>
      <p:sp>
        <p:nvSpPr>
          <p:cNvPr id="9" name="Text Box 47">
            <a:extLst>
              <a:ext uri="{FF2B5EF4-FFF2-40B4-BE49-F238E27FC236}">
                <a16:creationId xmlns:a16="http://schemas.microsoft.com/office/drawing/2014/main" id="{EE85E6F7-DF9C-97BA-D189-F68481D1DC56}"/>
              </a:ext>
            </a:extLst>
          </p:cNvPr>
          <p:cNvSpPr txBox="1">
            <a:spLocks noChangeArrowheads="1"/>
          </p:cNvSpPr>
          <p:nvPr/>
        </p:nvSpPr>
        <p:spPr bwMode="auto">
          <a:xfrm>
            <a:off x="504825" y="1183051"/>
            <a:ext cx="3125788" cy="554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ja-JP" altLang="ja-JP" sz="1100" b="1">
                <a:solidFill>
                  <a:srgbClr val="EB6238"/>
                </a:solidFill>
                <a:latin typeface="ＭＳ Ｐゴシック" panose="020B0600070205080204" pitchFamily="34" charset="-128"/>
              </a:rPr>
              <a:t>室内建具は多種多様</a:t>
            </a:r>
          </a:p>
          <a:p>
            <a:pPr eaLnBrk="1" hangingPunct="1"/>
            <a:endParaRPr lang="ja-JP" altLang="ja-JP" sz="110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　家の中で使われるドアや扉は、形状や素材、デザインなど、豊富なバリエーションの商品が各メーカーから発売されています。室内ドアはインテリアの雰囲気を決める重要なアイテムです。使用する場所にあった開閉方法やデザインのものを選びましょう。</a:t>
            </a:r>
          </a:p>
          <a:p>
            <a:pPr eaLnBrk="1" hangingPunct="1">
              <a:lnSpc>
                <a:spcPts val="1400"/>
              </a:lnSpc>
            </a:pPr>
            <a:r>
              <a:rPr lang="ja-JP" altLang="ja-JP" sz="1100">
                <a:solidFill>
                  <a:srgbClr val="000000"/>
                </a:solidFill>
                <a:latin typeface="ＭＳ Ｐゴシック" panose="020B0600070205080204" pitchFamily="34" charset="-128"/>
              </a:rPr>
              <a:t>　</a:t>
            </a:r>
          </a:p>
          <a:p>
            <a:pPr eaLnBrk="1" hangingPunct="1">
              <a:lnSpc>
                <a:spcPts val="1400"/>
              </a:lnSpc>
            </a:pPr>
            <a:r>
              <a:rPr lang="ja-JP" altLang="ja-JP" sz="1100" b="1">
                <a:solidFill>
                  <a:srgbClr val="EB6238"/>
                </a:solidFill>
                <a:latin typeface="ＭＳ Ｐゴシック" panose="020B0600070205080204" pitchFamily="34" charset="-128"/>
              </a:rPr>
              <a:t>開閉方法は</a:t>
            </a:r>
            <a:r>
              <a:rPr lang="en-US" altLang="ja-JP" sz="1100" b="1" dirty="0">
                <a:solidFill>
                  <a:srgbClr val="EB6238"/>
                </a:solidFill>
                <a:latin typeface="ＭＳ Ｐゴシック" panose="020B0600070205080204" pitchFamily="34" charset="-128"/>
              </a:rPr>
              <a:t>3</a:t>
            </a:r>
            <a:r>
              <a:rPr lang="ja-JP" altLang="ja-JP" sz="1100" b="1">
                <a:solidFill>
                  <a:srgbClr val="EB6238"/>
                </a:solidFill>
                <a:latin typeface="ＭＳ Ｐゴシック" panose="020B0600070205080204" pitchFamily="34" charset="-128"/>
              </a:rPr>
              <a:t>種類</a:t>
            </a:r>
          </a:p>
          <a:p>
            <a:pPr eaLnBrk="1" hangingPunct="1">
              <a:lnSpc>
                <a:spcPts val="1400"/>
              </a:lnSpc>
            </a:pPr>
            <a:endParaRPr lang="ja-JP" altLang="ja-JP" sz="1100">
              <a:solidFill>
                <a:srgbClr val="000000"/>
              </a:solidFill>
              <a:latin typeface="ＭＳ Ｐゴシック" panose="020B0600070205080204" pitchFamily="34" charset="-128"/>
            </a:endParaRPr>
          </a:p>
          <a:p>
            <a:pPr eaLnBrk="1" hangingPunct="1">
              <a:lnSpc>
                <a:spcPts val="1400"/>
              </a:lnSpc>
            </a:pPr>
            <a:r>
              <a:rPr lang="ja-JP" altLang="ja-JP" sz="1100" b="1">
                <a:solidFill>
                  <a:srgbClr val="000000"/>
                </a:solidFill>
                <a:latin typeface="ＭＳ Ｐゴシック" panose="020B0600070205080204" pitchFamily="34" charset="-128"/>
              </a:rPr>
              <a:t>開き戸</a:t>
            </a:r>
          </a:p>
          <a:p>
            <a:pPr eaLnBrk="1" hangingPunct="1">
              <a:lnSpc>
                <a:spcPts val="1400"/>
              </a:lnSpc>
            </a:pPr>
            <a:r>
              <a:rPr lang="ja-JP" altLang="ja-JP" sz="1100">
                <a:solidFill>
                  <a:srgbClr val="000000"/>
                </a:solidFill>
                <a:latin typeface="ＭＳ Ｐゴシック" panose="020B0600070205080204" pitchFamily="34" charset="-128"/>
              </a:rPr>
              <a:t>洋室で最も多く使われているドアです。</a:t>
            </a:r>
            <a:endParaRPr lang="en-US" altLang="ja-JP" sz="1100" dirty="0">
              <a:solidFill>
                <a:srgbClr val="000000"/>
              </a:solidFill>
              <a:latin typeface="ＭＳ Ｐゴシック" panose="020B0600070205080204" pitchFamily="34" charset="-128"/>
            </a:endParaRPr>
          </a:p>
          <a:p>
            <a:pPr eaLnBrk="1" hangingPunct="1">
              <a:lnSpc>
                <a:spcPts val="1400"/>
              </a:lnSpc>
            </a:pPr>
            <a:r>
              <a:rPr lang="en-US" altLang="ja-JP" sz="1100" dirty="0">
                <a:solidFill>
                  <a:srgbClr val="000000"/>
                </a:solidFill>
                <a:latin typeface="ＭＳ Ｐゴシック" panose="020B0600070205080204" pitchFamily="34" charset="-128"/>
              </a:rPr>
              <a:t>1</a:t>
            </a:r>
            <a:r>
              <a:rPr lang="ja-JP" altLang="ja-JP" sz="1100">
                <a:solidFill>
                  <a:srgbClr val="000000"/>
                </a:solidFill>
                <a:latin typeface="ＭＳ Ｐゴシック" panose="020B0600070205080204" pitchFamily="34" charset="-128"/>
              </a:rPr>
              <a:t>枚の扉を開閉する「片開き」、</a:t>
            </a:r>
            <a:r>
              <a:rPr lang="en-US" altLang="ja-JP" sz="1100" dirty="0">
                <a:solidFill>
                  <a:srgbClr val="000000"/>
                </a:solidFill>
                <a:latin typeface="ＭＳ Ｐゴシック" panose="020B0600070205080204" pitchFamily="34" charset="-128"/>
              </a:rPr>
              <a:t>2</a:t>
            </a:r>
            <a:r>
              <a:rPr lang="ja-JP" altLang="ja-JP" sz="1100">
                <a:solidFill>
                  <a:srgbClr val="000000"/>
                </a:solidFill>
                <a:latin typeface="ＭＳ Ｐゴシック" panose="020B0600070205080204" pitchFamily="34" charset="-128"/>
              </a:rPr>
              <a:t>枚の</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扉を開閉する「両開き」、大小</a:t>
            </a:r>
            <a:r>
              <a:rPr lang="en-US" altLang="ja-JP" sz="1100" dirty="0">
                <a:solidFill>
                  <a:srgbClr val="000000"/>
                </a:solidFill>
                <a:latin typeface="ＭＳ Ｐゴシック" panose="020B0600070205080204" pitchFamily="34" charset="-128"/>
              </a:rPr>
              <a:t>2</a:t>
            </a:r>
            <a:r>
              <a:rPr lang="ja-JP" altLang="ja-JP" sz="1100">
                <a:solidFill>
                  <a:srgbClr val="000000"/>
                </a:solidFill>
                <a:latin typeface="ＭＳ Ｐゴシック" panose="020B0600070205080204" pitchFamily="34" charset="-128"/>
              </a:rPr>
              <a:t>枚の</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扉を開閉する「親子開き」などが</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あります。使う場所に合わせて、</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「内開き」「外開き」といった開閉</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方法や幅などを選びます。</a:t>
            </a:r>
            <a:endParaRPr lang="en-US" altLang="ja-JP" sz="1100" dirty="0">
              <a:solidFill>
                <a:srgbClr val="000000"/>
              </a:solidFill>
              <a:latin typeface="ＭＳ Ｐゴシック" panose="020B0600070205080204" pitchFamily="34" charset="-128"/>
            </a:endParaRPr>
          </a:p>
          <a:p>
            <a:pPr eaLnBrk="1" hangingPunct="1">
              <a:lnSpc>
                <a:spcPts val="1400"/>
              </a:lnSpc>
            </a:pPr>
            <a:endParaRPr lang="en-US" altLang="ja-JP" sz="1100" dirty="0">
              <a:solidFill>
                <a:srgbClr val="000000"/>
              </a:solidFill>
              <a:latin typeface="ＭＳ Ｐゴシック" panose="020B0600070205080204" pitchFamily="34" charset="-128"/>
            </a:endParaRPr>
          </a:p>
          <a:p>
            <a:pPr eaLnBrk="1" hangingPunct="1">
              <a:lnSpc>
                <a:spcPts val="1400"/>
              </a:lnSpc>
            </a:pPr>
            <a:endParaRPr lang="ja-JP" altLang="ja-JP" sz="1100">
              <a:solidFill>
                <a:srgbClr val="000000"/>
              </a:solidFill>
              <a:latin typeface="ＭＳ Ｐゴシック" panose="020B0600070205080204" pitchFamily="34" charset="-128"/>
            </a:endParaRPr>
          </a:p>
          <a:p>
            <a:pPr eaLnBrk="1" hangingPunct="1">
              <a:lnSpc>
                <a:spcPts val="1400"/>
              </a:lnSpc>
            </a:pPr>
            <a:r>
              <a:rPr lang="ja-JP" altLang="ja-JP" sz="1100" b="1">
                <a:solidFill>
                  <a:srgbClr val="000000"/>
                </a:solidFill>
                <a:latin typeface="ＭＳ Ｐゴシック" panose="020B0600070205080204" pitchFamily="34" charset="-128"/>
              </a:rPr>
              <a:t>引</a:t>
            </a:r>
            <a:r>
              <a:rPr lang="ja-JP" altLang="en-US" sz="1100" b="1">
                <a:solidFill>
                  <a:srgbClr val="000000"/>
                </a:solidFill>
                <a:latin typeface="ＭＳ Ｐゴシック" panose="020B0600070205080204" pitchFamily="34" charset="-128"/>
              </a:rPr>
              <a:t>き</a:t>
            </a:r>
            <a:r>
              <a:rPr lang="ja-JP" altLang="ja-JP" sz="1100" b="1">
                <a:solidFill>
                  <a:srgbClr val="000000"/>
                </a:solidFill>
                <a:latin typeface="ＭＳ Ｐゴシック" panose="020B0600070205080204" pitchFamily="34" charset="-128"/>
              </a:rPr>
              <a:t>戸</a:t>
            </a:r>
          </a:p>
          <a:p>
            <a:pPr eaLnBrk="1" hangingPunct="1">
              <a:lnSpc>
                <a:spcPts val="1400"/>
              </a:lnSpc>
            </a:pPr>
            <a:r>
              <a:rPr lang="en-US" altLang="ja-JP" sz="1100" dirty="0">
                <a:solidFill>
                  <a:srgbClr val="000000"/>
                </a:solidFill>
                <a:latin typeface="ＭＳ Ｐゴシック" panose="020B0600070205080204" pitchFamily="34" charset="-128"/>
              </a:rPr>
              <a:t>1</a:t>
            </a:r>
            <a:r>
              <a:rPr lang="ja-JP" altLang="ja-JP" sz="1100">
                <a:solidFill>
                  <a:srgbClr val="000000"/>
                </a:solidFill>
                <a:latin typeface="ＭＳ Ｐゴシック" panose="020B0600070205080204" pitchFamily="34" charset="-128"/>
              </a:rPr>
              <a:t>枚の扉を開閉する「片引き」、</a:t>
            </a:r>
            <a:r>
              <a:rPr lang="en-US" altLang="ja-JP" sz="1100" dirty="0">
                <a:solidFill>
                  <a:srgbClr val="000000"/>
                </a:solidFill>
                <a:latin typeface="ＭＳ Ｐゴシック" panose="020B0600070205080204" pitchFamily="34" charset="-128"/>
              </a:rPr>
              <a:t>2</a:t>
            </a:r>
            <a:r>
              <a:rPr lang="ja-JP" altLang="ja-JP" sz="1100">
                <a:solidFill>
                  <a:srgbClr val="000000"/>
                </a:solidFill>
                <a:latin typeface="ＭＳ Ｐゴシック" panose="020B0600070205080204" pitchFamily="34" charset="-128"/>
              </a:rPr>
              <a:t>枚</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の扉を開閉する「引き違い」または</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「引き分け」、壁の中へ引き込む</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「引き込み戸」などがあります。</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通風を確保しやすく、開閉</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スペースがとられないこと</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などがメリットです。</a:t>
            </a:r>
          </a:p>
        </p:txBody>
      </p:sp>
      <p:sp>
        <p:nvSpPr>
          <p:cNvPr id="10" name="Text Box 48">
            <a:extLst>
              <a:ext uri="{FF2B5EF4-FFF2-40B4-BE49-F238E27FC236}">
                <a16:creationId xmlns:a16="http://schemas.microsoft.com/office/drawing/2014/main" id="{581D5913-2B01-3E29-CB77-AECA6046F766}"/>
              </a:ext>
            </a:extLst>
          </p:cNvPr>
          <p:cNvSpPr txBox="1">
            <a:spLocks noChangeArrowheads="1"/>
          </p:cNvSpPr>
          <p:nvPr/>
        </p:nvSpPr>
        <p:spPr bwMode="auto">
          <a:xfrm>
            <a:off x="4017520" y="1169988"/>
            <a:ext cx="1997803" cy="1310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en-US" sz="1100" b="1">
                <a:solidFill>
                  <a:srgbClr val="000000"/>
                </a:solidFill>
                <a:latin typeface="ＭＳ Ｐゴシック" panose="020B0600070205080204" pitchFamily="34" charset="-128"/>
              </a:rPr>
              <a:t>折れ戸</a:t>
            </a:r>
            <a:endParaRPr lang="en-US" altLang="ja-JP" sz="1100" b="1" dirty="0">
              <a:solidFill>
                <a:srgbClr val="000000"/>
              </a:solidFill>
              <a:latin typeface="ＭＳ Ｐゴシック" panose="020B0600070205080204" pitchFamily="34" charset="-128"/>
            </a:endParaRPr>
          </a:p>
          <a:p>
            <a:pPr eaLnBrk="1" hangingPunct="1">
              <a:lnSpc>
                <a:spcPts val="1400"/>
              </a:lnSpc>
            </a:pPr>
            <a:r>
              <a:rPr lang="ja-JP" altLang="en-US" sz="1100">
                <a:solidFill>
                  <a:srgbClr val="000000"/>
                </a:solidFill>
                <a:latin typeface="ＭＳ Ｐゴシック" panose="020B0600070205080204" pitchFamily="34" charset="-128"/>
              </a:rPr>
              <a:t>蝶番などで連結させた扉を折りたたんで開閉するタイプです。</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en-US" sz="1100">
                <a:solidFill>
                  <a:srgbClr val="000000"/>
                </a:solidFill>
                <a:latin typeface="ＭＳ Ｐゴシック" panose="020B0600070205080204" pitchFamily="34" charset="-128"/>
              </a:rPr>
              <a:t>クローゼットに多く使われますが、開き戸</a:t>
            </a:r>
            <a:r>
              <a:rPr lang="ja-JP" altLang="ja-JP" sz="1100">
                <a:solidFill>
                  <a:srgbClr val="000000"/>
                </a:solidFill>
                <a:latin typeface="ＭＳ Ｐゴシック" panose="020B0600070205080204" pitchFamily="34" charset="-128"/>
              </a:rPr>
              <a:t>よりも開閉のスペースが少なくてすむので、間口の狭いトイレや洗面室に使われるケースもあります。</a:t>
            </a:r>
          </a:p>
        </p:txBody>
      </p:sp>
      <p:sp>
        <p:nvSpPr>
          <p:cNvPr id="36" name="Text Box 35">
            <a:extLst>
              <a:ext uri="{FF2B5EF4-FFF2-40B4-BE49-F238E27FC236}">
                <a16:creationId xmlns:a16="http://schemas.microsoft.com/office/drawing/2014/main" id="{9CACE1E1-072D-CF4F-B255-EC78F775F18B}"/>
              </a:ext>
            </a:extLst>
          </p:cNvPr>
          <p:cNvSpPr txBox="1">
            <a:spLocks noChangeArrowheads="1"/>
          </p:cNvSpPr>
          <p:nvPr/>
        </p:nvSpPr>
        <p:spPr bwMode="auto">
          <a:xfrm>
            <a:off x="575253" y="7383704"/>
            <a:ext cx="1988376" cy="738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a:solidFill>
                  <a:srgbClr val="000000"/>
                </a:solidFill>
                <a:latin typeface="ＭＳ Ｐゴシック" panose="020B0600070205080204" pitchFamily="34" charset="-128"/>
              </a:rPr>
              <a:t>　お守りとは、一般的に日本の社寺・境内で販売・授与される、紐で口を閉じ吊り下げられるようにした平たく小さい袋型の縁起物のことです。広い意味では、国内外の縁起物に関わる物品そのすべてを含み、パワーストーンやお札などもその一例になります。</a:t>
            </a:r>
            <a:endParaRPr lang="ja-JP" altLang="ja-JP"/>
          </a:p>
        </p:txBody>
      </p:sp>
      <p:sp>
        <p:nvSpPr>
          <p:cNvPr id="39" name="Text Box 37">
            <a:extLst>
              <a:ext uri="{FF2B5EF4-FFF2-40B4-BE49-F238E27FC236}">
                <a16:creationId xmlns:a16="http://schemas.microsoft.com/office/drawing/2014/main" id="{8FA377A8-4E8D-507E-8FA3-098B92DCF969}"/>
              </a:ext>
            </a:extLst>
          </p:cNvPr>
          <p:cNvSpPr txBox="1">
            <a:spLocks noChangeArrowheads="1"/>
          </p:cNvSpPr>
          <p:nvPr/>
        </p:nvSpPr>
        <p:spPr bwMode="auto">
          <a:xfrm>
            <a:off x="3979109" y="7380325"/>
            <a:ext cx="2915403" cy="1562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a:solidFill>
                  <a:srgbClr val="EB6238"/>
                </a:solidFill>
                <a:latin typeface="ＭＳ Ｐゴシック" panose="020B0600070205080204" pitchFamily="34" charset="-128"/>
              </a:rPr>
              <a:t>■複数のお守りを持つこと</a:t>
            </a:r>
          </a:p>
          <a:p>
            <a:pPr eaLnBrk="1" hangingPunct="1"/>
            <a:r>
              <a:rPr lang="ja-JP" altLang="ja-JP" sz="1100">
                <a:latin typeface="ＭＳ Ｐゴシック" panose="020B0600070205080204" pitchFamily="34" charset="-128"/>
              </a:rPr>
              <a:t>複数のお守りを一度にたくさんもつと神様と神様が喧嘩してしまうのでは？と思う人が多いようですが、器の大きい神様が喧嘩などするわけもなく、大丈夫とされるのが一般的なようです。</a:t>
            </a:r>
            <a:endParaRPr lang="en-US" altLang="ja-JP" sz="1100" dirty="0">
              <a:latin typeface="ＭＳ Ｐゴシック" panose="020B0600070205080204" pitchFamily="34" charset="-128"/>
            </a:endParaRPr>
          </a:p>
          <a:p>
            <a:pPr eaLnBrk="1" hangingPunct="1"/>
            <a:endParaRPr lang="ja-JP" altLang="ja-JP" sz="1100"/>
          </a:p>
          <a:p>
            <a:pPr eaLnBrk="1" hangingPunct="1"/>
            <a:endParaRPr lang="en-US" altLang="ja-JP" sz="1100" dirty="0">
              <a:solidFill>
                <a:srgbClr val="EB6238"/>
              </a:solidFill>
              <a:latin typeface="ＭＳ Ｐゴシック" panose="020B0600070205080204" pitchFamily="34" charset="-128"/>
            </a:endParaRPr>
          </a:p>
          <a:p>
            <a:pPr eaLnBrk="1" hangingPunct="1"/>
            <a:r>
              <a:rPr lang="ja-JP" altLang="ja-JP" sz="1100">
                <a:solidFill>
                  <a:srgbClr val="EB6238"/>
                </a:solidFill>
                <a:latin typeface="ＭＳ Ｐゴシック" panose="020B0600070205080204" pitchFamily="34" charset="-128"/>
              </a:rPr>
              <a:t>■お守りの効果はいつまで？</a:t>
            </a:r>
            <a:endParaRPr lang="ja-JP" altLang="en-US" sz="1100">
              <a:solidFill>
                <a:srgbClr val="EB6238"/>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一般に「お守り」の場合、効果は約</a:t>
            </a:r>
            <a:r>
              <a:rPr lang="en-US" altLang="ja-JP" sz="1100" dirty="0">
                <a:solidFill>
                  <a:srgbClr val="000000"/>
                </a:solidFill>
                <a:latin typeface="ＭＳ Ｐゴシック" panose="020B0600070205080204" pitchFamily="34" charset="-128"/>
              </a:rPr>
              <a:t>1</a:t>
            </a:r>
            <a:r>
              <a:rPr lang="ja-JP" altLang="ja-JP" sz="1100">
                <a:solidFill>
                  <a:srgbClr val="000000"/>
                </a:solidFill>
                <a:latin typeface="ＭＳ Ｐゴシック" panose="020B0600070205080204" pitchFamily="34" charset="-128"/>
              </a:rPr>
              <a:t>年です。</a:t>
            </a:r>
            <a:r>
              <a:rPr lang="en-US" altLang="ja-JP" sz="1100" dirty="0">
                <a:solidFill>
                  <a:srgbClr val="000000"/>
                </a:solidFill>
                <a:latin typeface="ＭＳ Ｐゴシック" panose="020B0600070205080204" pitchFamily="34" charset="-128"/>
              </a:rPr>
              <a:t>1</a:t>
            </a:r>
            <a:r>
              <a:rPr lang="ja-JP" altLang="ja-JP" sz="1100">
                <a:solidFill>
                  <a:srgbClr val="000000"/>
                </a:solidFill>
                <a:latin typeface="ＭＳ Ｐゴシック" panose="020B0600070205080204" pitchFamily="34" charset="-128"/>
              </a:rPr>
              <a:t>年間を目安に新しいものに変えていきましょう。お世話になったお守りは神社やお寺に納めましょう。授与された神社に納めるのが基本ですが、遠い場合は違う神社やお寺に納めても問題ありません。</a:t>
            </a:r>
            <a:endParaRPr lang="en-US" altLang="ja-JP" sz="1100" dirty="0">
              <a:solidFill>
                <a:srgbClr val="000000"/>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ただし、神社でもらったものは神社へ、お寺でもらったものはお寺へ返すようにしてください 。</a:t>
            </a:r>
            <a:endParaRPr lang="ja-JP" altLang="ja-JP" sz="1100"/>
          </a:p>
        </p:txBody>
      </p:sp>
      <p:sp>
        <p:nvSpPr>
          <p:cNvPr id="5" name="Text Box 36">
            <a:extLst>
              <a:ext uri="{FF2B5EF4-FFF2-40B4-BE49-F238E27FC236}">
                <a16:creationId xmlns:a16="http://schemas.microsoft.com/office/drawing/2014/main" id="{FCA79965-8EFA-CFE9-2F01-43DACABAFB68}"/>
              </a:ext>
            </a:extLst>
          </p:cNvPr>
          <p:cNvSpPr txBox="1">
            <a:spLocks noChangeArrowheads="1"/>
          </p:cNvSpPr>
          <p:nvPr/>
        </p:nvSpPr>
        <p:spPr bwMode="auto">
          <a:xfrm>
            <a:off x="575252" y="9035402"/>
            <a:ext cx="2803742" cy="1410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a:solidFill>
                  <a:srgbClr val="EB6238"/>
                </a:solidFill>
                <a:latin typeface="ＭＳ Ｐゴシック" panose="020B0600070205080204" pitchFamily="34" charset="-128"/>
              </a:rPr>
              <a:t>■買うではなく「授与する」 </a:t>
            </a:r>
          </a:p>
          <a:p>
            <a:pPr eaLnBrk="1" hangingPunct="1"/>
            <a:r>
              <a:rPr lang="ja-JP" altLang="ja-JP" sz="1100">
                <a:latin typeface="ＭＳ Ｐゴシック" panose="020B0600070205080204" pitchFamily="34" charset="-128"/>
              </a:rPr>
              <a:t>神社でお金を払ってお守りをいただくことを「授与する」といって「買う」という言葉は使いません。書いてある料金を正確に言うと「初穂料」というお供え物になります。お供えを</a:t>
            </a:r>
            <a:r>
              <a:rPr lang="ja-JP" altLang="en-US" sz="1100">
                <a:latin typeface="ＭＳ Ｐゴシック" panose="020B0600070205080204" pitchFamily="34" charset="-128"/>
              </a:rPr>
              <a:t>した</a:t>
            </a:r>
            <a:r>
              <a:rPr lang="ja-JP" altLang="ja-JP" sz="1100">
                <a:latin typeface="ＭＳ Ｐゴシック" panose="020B0600070205080204" pitchFamily="34" charset="-128"/>
              </a:rPr>
              <a:t>おかげで神様からお守りを「授与」していただけるというわけです。</a:t>
            </a:r>
            <a:endParaRPr lang="ja-JP" altLang="ja-JP" sz="1100"/>
          </a:p>
        </p:txBody>
      </p:sp>
      <p:sp>
        <p:nvSpPr>
          <p:cNvPr id="17" name="Text Box 79">
            <a:extLst>
              <a:ext uri="{FF2B5EF4-FFF2-40B4-BE49-F238E27FC236}">
                <a16:creationId xmlns:a16="http://schemas.microsoft.com/office/drawing/2014/main" id="{788BF993-A9F1-3760-D909-B6F86D4DAA93}"/>
              </a:ext>
            </a:extLst>
          </p:cNvPr>
          <p:cNvSpPr txBox="1">
            <a:spLocks noChangeArrowheads="1"/>
          </p:cNvSpPr>
          <p:nvPr/>
        </p:nvSpPr>
        <p:spPr bwMode="auto">
          <a:xfrm>
            <a:off x="11387689" y="6042887"/>
            <a:ext cx="2959154" cy="1065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en-US" sz="1100">
                <a:solidFill>
                  <a:srgbClr val="EB6238"/>
                </a:solidFill>
                <a:latin typeface="ＭＳ Ｐゴシック" panose="020B0600070205080204" pitchFamily="34" charset="-128"/>
              </a:rPr>
              <a:t>■ 明るすぎない照明で快適に</a:t>
            </a:r>
          </a:p>
          <a:p>
            <a:pPr eaLnBrk="1" hangingPunct="1">
              <a:lnSpc>
                <a:spcPts val="1400"/>
              </a:lnSpc>
            </a:pPr>
            <a:r>
              <a:rPr lang="ja-JP" altLang="en-US" sz="1100">
                <a:solidFill>
                  <a:srgbClr val="000000"/>
                </a:solidFill>
                <a:latin typeface="ＭＳ Ｐゴシック" panose="020B0600070205080204" pitchFamily="34" charset="-128"/>
              </a:rPr>
              <a:t>「明るいほど良い」と思われがちですが、必要以上に明るい照明は目が疲れたり、電気代がかさんだりすることもあります。部屋の広さや用途に合った明るさを選ぶことが快適な空間づくりのポイントです。</a:t>
            </a:r>
            <a:endParaRPr lang="en-US" altLang="ja-JP" sz="1100" dirty="0">
              <a:solidFill>
                <a:srgbClr val="000000"/>
              </a:solidFill>
              <a:latin typeface="ＭＳ Ｐゴシック" panose="020B0600070205080204" pitchFamily="34" charset="-128"/>
            </a:endParaRPr>
          </a:p>
          <a:p>
            <a:pPr eaLnBrk="1" hangingPunct="1">
              <a:lnSpc>
                <a:spcPts val="1400"/>
              </a:lnSpc>
            </a:pPr>
            <a:endParaRPr lang="en-US" altLang="ja-JP" sz="1100" dirty="0">
              <a:solidFill>
                <a:srgbClr val="EB6238"/>
              </a:solidFill>
              <a:latin typeface="ＭＳ Ｐゴシック" panose="020B0600070205080204" pitchFamily="34" charset="-128"/>
            </a:endParaRPr>
          </a:p>
          <a:p>
            <a:pPr eaLnBrk="1" hangingPunct="1">
              <a:lnSpc>
                <a:spcPts val="1400"/>
              </a:lnSpc>
            </a:pPr>
            <a:endParaRPr lang="en-US" altLang="ja-JP" sz="1100" dirty="0">
              <a:solidFill>
                <a:srgbClr val="EB6238"/>
              </a:solidFill>
              <a:latin typeface="ＭＳ Ｐゴシック" panose="020B0600070205080204" pitchFamily="34" charset="-128"/>
            </a:endParaRPr>
          </a:p>
          <a:p>
            <a:pPr eaLnBrk="1" hangingPunct="1">
              <a:lnSpc>
                <a:spcPts val="1400"/>
              </a:lnSpc>
            </a:pPr>
            <a:r>
              <a:rPr lang="ja-JP" altLang="en-US" sz="1100">
                <a:solidFill>
                  <a:srgbClr val="EB6238"/>
                </a:solidFill>
                <a:latin typeface="ＭＳ Ｐゴシック" panose="020B0600070205080204" pitchFamily="34" charset="-128"/>
              </a:rPr>
              <a:t>■ 電球交換の前に口金サイズをチェック</a:t>
            </a:r>
          </a:p>
          <a:p>
            <a:pPr eaLnBrk="1" hangingPunct="1">
              <a:lnSpc>
                <a:spcPts val="1400"/>
              </a:lnSpc>
            </a:pPr>
            <a:r>
              <a:rPr lang="en" altLang="ja-JP" sz="1100" dirty="0">
                <a:solidFill>
                  <a:srgbClr val="000000"/>
                </a:solidFill>
                <a:latin typeface="ＭＳ Ｐゴシック" panose="020B0600070205080204" pitchFamily="34" charset="-128"/>
              </a:rPr>
              <a:t>LED</a:t>
            </a:r>
            <a:r>
              <a:rPr lang="ja-JP" altLang="en-US" sz="1100">
                <a:solidFill>
                  <a:srgbClr val="000000"/>
                </a:solidFill>
                <a:latin typeface="ＭＳ Ｐゴシック" panose="020B0600070205080204" pitchFamily="34" charset="-128"/>
              </a:rPr>
              <a:t>電球に交換するときは、「</a:t>
            </a:r>
            <a:r>
              <a:rPr lang="en" altLang="ja-JP" sz="1100" dirty="0">
                <a:solidFill>
                  <a:srgbClr val="000000"/>
                </a:solidFill>
                <a:latin typeface="ＭＳ Ｐゴシック" panose="020B0600070205080204" pitchFamily="34" charset="-128"/>
              </a:rPr>
              <a:t>E26</a:t>
            </a:r>
            <a:r>
              <a:rPr lang="ja-JP" altLang="en" sz="1100">
                <a:solidFill>
                  <a:srgbClr val="000000"/>
                </a:solidFill>
                <a:latin typeface="ＭＳ Ｐゴシック" panose="020B0600070205080204" pitchFamily="34" charset="-128"/>
              </a:rPr>
              <a:t>」「</a:t>
            </a:r>
            <a:r>
              <a:rPr lang="en" altLang="ja-JP" sz="1100" dirty="0">
                <a:solidFill>
                  <a:srgbClr val="000000"/>
                </a:solidFill>
                <a:latin typeface="ＭＳ Ｐゴシック" panose="020B0600070205080204" pitchFamily="34" charset="-128"/>
              </a:rPr>
              <a:t>E17</a:t>
            </a:r>
            <a:r>
              <a:rPr lang="ja-JP" altLang="en" sz="1100">
                <a:solidFill>
                  <a:srgbClr val="000000"/>
                </a:solidFill>
                <a:latin typeface="ＭＳ Ｐゴシック" panose="020B0600070205080204" pitchFamily="34" charset="-128"/>
              </a:rPr>
              <a:t>」</a:t>
            </a:r>
            <a:r>
              <a:rPr lang="ja-JP" altLang="en-US" sz="1100">
                <a:solidFill>
                  <a:srgbClr val="000000"/>
                </a:solidFill>
                <a:latin typeface="ＭＳ Ｐゴシック" panose="020B0600070205080204" pitchFamily="34" charset="-128"/>
              </a:rPr>
              <a:t>など電球の口金サイズを確認しましょう。サイズが違うと取り付けできません。また、調光器付きの照明では、調光対応の</a:t>
            </a:r>
            <a:r>
              <a:rPr lang="en" altLang="ja-JP" sz="1100" dirty="0">
                <a:solidFill>
                  <a:srgbClr val="000000"/>
                </a:solidFill>
                <a:latin typeface="ＭＳ Ｐゴシック" panose="020B0600070205080204" pitchFamily="34" charset="-128"/>
              </a:rPr>
              <a:t>LED</a:t>
            </a:r>
            <a:r>
              <a:rPr lang="ja-JP" altLang="en-US" sz="1100">
                <a:solidFill>
                  <a:srgbClr val="000000"/>
                </a:solidFill>
                <a:latin typeface="ＭＳ Ｐゴシック" panose="020B0600070205080204" pitchFamily="34" charset="-128"/>
              </a:rPr>
              <a:t>電球を選ぶ必要があります。</a:t>
            </a:r>
          </a:p>
          <a:p>
            <a:pPr eaLnBrk="1" hangingPunct="1">
              <a:lnSpc>
                <a:spcPts val="1400"/>
              </a:lnSpc>
            </a:pPr>
            <a:endParaRPr lang="en-US" altLang="ja-JP" sz="1100" dirty="0">
              <a:solidFill>
                <a:srgbClr val="000000"/>
              </a:solidFill>
              <a:latin typeface="ＭＳ Ｐゴシック" panose="020B0600070205080204" pitchFamily="34" charset="-128"/>
            </a:endParaRPr>
          </a:p>
          <a:p>
            <a:pPr eaLnBrk="1" hangingPunct="1">
              <a:lnSpc>
                <a:spcPts val="1400"/>
              </a:lnSpc>
            </a:pPr>
            <a:endParaRPr lang="en-US" altLang="ja-JP" sz="1100" dirty="0">
              <a:solidFill>
                <a:srgbClr val="EB6238"/>
              </a:solidFill>
              <a:latin typeface="ＭＳ Ｐゴシック" panose="020B0600070205080204" pitchFamily="34" charset="-128"/>
            </a:endParaRPr>
          </a:p>
          <a:p>
            <a:pPr eaLnBrk="1" hangingPunct="1">
              <a:lnSpc>
                <a:spcPts val="1400"/>
              </a:lnSpc>
            </a:pPr>
            <a:r>
              <a:rPr lang="ja-JP" altLang="en-US" sz="1100">
                <a:solidFill>
                  <a:srgbClr val="EB6238"/>
                </a:solidFill>
                <a:latin typeface="ＭＳ Ｐゴシック" panose="020B0600070205080204" pitchFamily="34" charset="-128"/>
              </a:rPr>
              <a:t>■ 玄関や廊下はセンサー照明がおすすめ</a:t>
            </a:r>
          </a:p>
          <a:p>
            <a:pPr eaLnBrk="1" hangingPunct="1">
              <a:lnSpc>
                <a:spcPts val="1400"/>
              </a:lnSpc>
            </a:pPr>
            <a:r>
              <a:rPr lang="ja-JP" altLang="en-US" sz="1100">
                <a:solidFill>
                  <a:srgbClr val="000000"/>
                </a:solidFill>
                <a:latin typeface="ＭＳ Ｐゴシック" panose="020B0600070205080204" pitchFamily="34" charset="-128"/>
              </a:rPr>
              <a:t>人を感知して自動で点灯・消灯するセンサー付き照明は、消し忘れを防ぎ、省エネにもつながります。夜間の転倒防止や防犯対策としても効果的で、ご高齢の方がいるご家庭にもおすすめです。</a:t>
            </a:r>
          </a:p>
        </p:txBody>
      </p:sp>
      <p:sp>
        <p:nvSpPr>
          <p:cNvPr id="45" name="Text Box 48">
            <a:extLst>
              <a:ext uri="{FF2B5EF4-FFF2-40B4-BE49-F238E27FC236}">
                <a16:creationId xmlns:a16="http://schemas.microsoft.com/office/drawing/2014/main" id="{62091726-8C7E-B535-AC02-4ADD10617260}"/>
              </a:ext>
            </a:extLst>
          </p:cNvPr>
          <p:cNvSpPr txBox="1">
            <a:spLocks noChangeArrowheads="1"/>
          </p:cNvSpPr>
          <p:nvPr/>
        </p:nvSpPr>
        <p:spPr bwMode="auto">
          <a:xfrm>
            <a:off x="4017520" y="3048183"/>
            <a:ext cx="2876992" cy="143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a:solidFill>
                  <a:srgbClr val="000000"/>
                </a:solidFill>
                <a:latin typeface="ＭＳ Ｐゴシック" panose="020B0600070205080204" pitchFamily="34" charset="-128"/>
              </a:rPr>
              <a:t>室内建具は、床材などと合わせたトータルコーディネートが大切です。</a:t>
            </a:r>
            <a:endParaRPr lang="en-US" altLang="ja-JP" sz="1100" dirty="0">
              <a:solidFill>
                <a:srgbClr val="000000"/>
              </a:solidFill>
              <a:latin typeface="ＭＳ Ｐゴシック" panose="020B0600070205080204" pitchFamily="34" charset="-128"/>
            </a:endParaRPr>
          </a:p>
          <a:p>
            <a:pPr eaLnBrk="1" hangingPunct="1">
              <a:lnSpc>
                <a:spcPts val="1400"/>
              </a:lnSpc>
            </a:pP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例えば、ナチュラルな色で統一すると明るくカジュアルな雰囲気に、逆にダークな色で統一すると落着いた雰囲気になります。</a:t>
            </a:r>
            <a:endParaRPr lang="en-US" altLang="ja-JP" sz="1100" dirty="0">
              <a:solidFill>
                <a:srgbClr val="000000"/>
              </a:solidFill>
              <a:latin typeface="ＭＳ Ｐゴシック" panose="020B0600070205080204" pitchFamily="34" charset="-128"/>
            </a:endParaRPr>
          </a:p>
          <a:p>
            <a:pPr eaLnBrk="1" hangingPunct="1">
              <a:lnSpc>
                <a:spcPts val="1400"/>
              </a:lnSpc>
            </a:pP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サンプルやカタログだけでなく、モデルハウスやショールームで実際に取り付けた部屋の雰囲気を見て選ぶと良いでしょう。</a:t>
            </a:r>
            <a:endParaRPr lang="en-US" altLang="ja-JP" sz="1100" dirty="0">
              <a:solidFill>
                <a:srgbClr val="000000"/>
              </a:solidFill>
              <a:latin typeface="ＭＳ Ｐゴシック" panose="020B0600070205080204" pitchFamily="34" charset="-128"/>
            </a:endParaRPr>
          </a:p>
          <a:p>
            <a:pPr eaLnBrk="1" hangingPunct="1">
              <a:lnSpc>
                <a:spcPts val="1400"/>
              </a:lnSpc>
            </a:pP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MS PGothic" panose="020B0600070205080204" pitchFamily="34" charset="-128"/>
                <a:ea typeface="MS PGothic" panose="020B0600070205080204" pitchFamily="34" charset="-128"/>
              </a:rPr>
              <a:t>一般的なドアの他にも</a:t>
            </a:r>
            <a:endParaRPr lang="en-US" altLang="ja-JP" sz="1100" dirty="0">
              <a:solidFill>
                <a:srgbClr val="000000"/>
              </a:solidFill>
              <a:latin typeface="MS PGothic" panose="020B0600070205080204" pitchFamily="34" charset="-128"/>
              <a:ea typeface="MS PGothic" panose="020B0600070205080204" pitchFamily="34" charset="-128"/>
            </a:endParaRPr>
          </a:p>
          <a:p>
            <a:pPr eaLnBrk="1" hangingPunct="1">
              <a:lnSpc>
                <a:spcPts val="1400"/>
              </a:lnSpc>
            </a:pPr>
            <a:r>
              <a:rPr lang="ja-JP" altLang="ja-JP" sz="1100">
                <a:solidFill>
                  <a:srgbClr val="000000"/>
                </a:solidFill>
                <a:latin typeface="MS PGothic" panose="020B0600070205080204" pitchFamily="34" charset="-128"/>
                <a:ea typeface="MS PGothic" panose="020B0600070205080204" pitchFamily="34" charset="-128"/>
              </a:rPr>
              <a:t>防音ドアやペットドア</a:t>
            </a:r>
            <a:endParaRPr lang="en-US" altLang="ja-JP" sz="1100" dirty="0">
              <a:solidFill>
                <a:srgbClr val="000000"/>
              </a:solidFill>
              <a:latin typeface="MS PGothic" panose="020B0600070205080204" pitchFamily="34" charset="-128"/>
              <a:ea typeface="MS PGothic" panose="020B0600070205080204" pitchFamily="34" charset="-128"/>
            </a:endParaRPr>
          </a:p>
          <a:p>
            <a:pPr eaLnBrk="1" hangingPunct="1">
              <a:lnSpc>
                <a:spcPts val="1400"/>
              </a:lnSpc>
            </a:pPr>
            <a:r>
              <a:rPr lang="ja-JP" altLang="ja-JP" sz="1100">
                <a:solidFill>
                  <a:srgbClr val="000000"/>
                </a:solidFill>
                <a:latin typeface="MS PGothic" panose="020B0600070205080204" pitchFamily="34" charset="-128"/>
                <a:ea typeface="MS PGothic" panose="020B0600070205080204" pitchFamily="34" charset="-128"/>
              </a:rPr>
              <a:t>自動的に閉まるドア</a:t>
            </a:r>
            <a:endParaRPr lang="en-US" altLang="ja-JP" sz="1100" dirty="0">
              <a:solidFill>
                <a:srgbClr val="000000"/>
              </a:solidFill>
              <a:latin typeface="MS PGothic" panose="020B0600070205080204" pitchFamily="34" charset="-128"/>
              <a:ea typeface="MS PGothic" panose="020B0600070205080204" pitchFamily="34" charset="-128"/>
            </a:endParaRPr>
          </a:p>
          <a:p>
            <a:pPr eaLnBrk="1" hangingPunct="1">
              <a:lnSpc>
                <a:spcPts val="1400"/>
              </a:lnSpc>
            </a:pPr>
            <a:r>
              <a:rPr lang="ja-JP" altLang="ja-JP" sz="1100">
                <a:solidFill>
                  <a:srgbClr val="000000"/>
                </a:solidFill>
                <a:latin typeface="MS PGothic" panose="020B0600070205080204" pitchFamily="34" charset="-128"/>
                <a:ea typeface="MS PGothic" panose="020B0600070205080204" pitchFamily="34" charset="-128"/>
              </a:rPr>
              <a:t>など様々な機能を</a:t>
            </a:r>
            <a:endParaRPr lang="en-US" altLang="ja-JP" sz="1100" dirty="0">
              <a:solidFill>
                <a:srgbClr val="000000"/>
              </a:solidFill>
              <a:latin typeface="MS PGothic" panose="020B0600070205080204" pitchFamily="34" charset="-128"/>
              <a:ea typeface="MS PGothic" panose="020B0600070205080204" pitchFamily="34" charset="-128"/>
            </a:endParaRPr>
          </a:p>
          <a:p>
            <a:pPr eaLnBrk="1" hangingPunct="1">
              <a:lnSpc>
                <a:spcPts val="1400"/>
              </a:lnSpc>
            </a:pPr>
            <a:r>
              <a:rPr lang="ja-JP" altLang="ja-JP" sz="1100">
                <a:solidFill>
                  <a:srgbClr val="000000"/>
                </a:solidFill>
                <a:latin typeface="MS PGothic" panose="020B0600070205080204" pitchFamily="34" charset="-128"/>
                <a:ea typeface="MS PGothic" panose="020B0600070205080204" pitchFamily="34" charset="-128"/>
              </a:rPr>
              <a:t>併せ持った商品も</a:t>
            </a:r>
            <a:endParaRPr lang="en-US" altLang="ja-JP" sz="1100" dirty="0">
              <a:solidFill>
                <a:srgbClr val="000000"/>
              </a:solidFill>
              <a:latin typeface="MS PGothic" panose="020B0600070205080204" pitchFamily="34" charset="-128"/>
              <a:ea typeface="MS PGothic" panose="020B0600070205080204" pitchFamily="34" charset="-128"/>
            </a:endParaRPr>
          </a:p>
          <a:p>
            <a:pPr eaLnBrk="1" hangingPunct="1">
              <a:lnSpc>
                <a:spcPts val="1400"/>
              </a:lnSpc>
            </a:pPr>
            <a:r>
              <a:rPr lang="ja-JP" altLang="ja-JP" sz="1100">
                <a:solidFill>
                  <a:srgbClr val="000000"/>
                </a:solidFill>
                <a:latin typeface="MS PGothic" panose="020B0600070205080204" pitchFamily="34" charset="-128"/>
                <a:ea typeface="MS PGothic" panose="020B0600070205080204" pitchFamily="34" charset="-128"/>
              </a:rPr>
              <a:t>数多くありますよ！</a:t>
            </a:r>
            <a:endParaRPr lang="ja-JP" altLang="ja-JP" sz="1100">
              <a:latin typeface="MS PGothic" panose="020B0600070205080204" pitchFamily="34" charset="-128"/>
              <a:ea typeface="MS PGothic" panose="020B0600070205080204" pitchFamily="34" charset="-128"/>
            </a:endParaRPr>
          </a:p>
          <a:p>
            <a:pPr eaLnBrk="1" hangingPunct="1">
              <a:lnSpc>
                <a:spcPts val="1400"/>
              </a:lnSpc>
            </a:pPr>
            <a:endParaRPr lang="en-US" altLang="ja-JP" sz="1100" dirty="0">
              <a:solidFill>
                <a:srgbClr val="000000"/>
              </a:solidFill>
              <a:latin typeface="ＭＳ Ｐゴシック" panose="020B0600070205080204" pitchFamily="34" charset="-128"/>
            </a:endParaRPr>
          </a:p>
          <a:p>
            <a:pPr eaLnBrk="1" hangingPunct="1">
              <a:lnSpc>
                <a:spcPts val="1400"/>
              </a:lnSpc>
            </a:pPr>
            <a:endParaRPr lang="en-US" altLang="ja-JP" sz="1100" dirty="0">
              <a:solidFill>
                <a:srgbClr val="000000"/>
              </a:solidFill>
              <a:latin typeface="ＭＳ Ｐゴシック" panose="020B0600070205080204" pitchFamily="34" charset="-128"/>
            </a:endParaRPr>
          </a:p>
          <a:p>
            <a:pPr eaLnBrk="1" hangingPunct="1">
              <a:lnSpc>
                <a:spcPts val="1400"/>
              </a:lnSpc>
            </a:pPr>
            <a:endParaRPr lang="ja-JP" altLang="ja-JP"/>
          </a:p>
        </p:txBody>
      </p:sp>
      <p:pic>
        <p:nvPicPr>
          <p:cNvPr id="55" name="図 54">
            <a:extLst>
              <a:ext uri="{FF2B5EF4-FFF2-40B4-BE49-F238E27FC236}">
                <a16:creationId xmlns:a16="http://schemas.microsoft.com/office/drawing/2014/main" id="{AAC6C839-B691-20A3-370B-5E88D5228F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6102" y="4846325"/>
            <a:ext cx="1378677" cy="1281359"/>
          </a:xfrm>
          <a:prstGeom prst="rect">
            <a:avLst/>
          </a:prstGeom>
        </p:spPr>
      </p:pic>
      <p:pic>
        <p:nvPicPr>
          <p:cNvPr id="57" name="図 56">
            <a:extLst>
              <a:ext uri="{FF2B5EF4-FFF2-40B4-BE49-F238E27FC236}">
                <a16:creationId xmlns:a16="http://schemas.microsoft.com/office/drawing/2014/main" id="{EA7B4B32-1775-11D7-081C-75573DD55B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72465" y="3048183"/>
            <a:ext cx="1151601" cy="1427336"/>
          </a:xfrm>
          <a:prstGeom prst="rect">
            <a:avLst/>
          </a:prstGeom>
        </p:spPr>
      </p:pic>
      <p:pic>
        <p:nvPicPr>
          <p:cNvPr id="59" name="図 58">
            <a:extLst>
              <a:ext uri="{FF2B5EF4-FFF2-40B4-BE49-F238E27FC236}">
                <a16:creationId xmlns:a16="http://schemas.microsoft.com/office/drawing/2014/main" id="{A976B5B6-DEBB-E8F4-686A-D69E667A16C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04675" y="1281321"/>
            <a:ext cx="1200260" cy="1362457"/>
          </a:xfrm>
          <a:prstGeom prst="rect">
            <a:avLst/>
          </a:prstGeom>
        </p:spPr>
      </p:pic>
      <p:pic>
        <p:nvPicPr>
          <p:cNvPr id="16" name="図 15">
            <a:extLst>
              <a:ext uri="{FF2B5EF4-FFF2-40B4-BE49-F238E27FC236}">
                <a16:creationId xmlns:a16="http://schemas.microsoft.com/office/drawing/2014/main" id="{AE3FBC94-C42E-D220-DF90-31519C9D1DC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02741" y="7457504"/>
            <a:ext cx="1270000" cy="1574800"/>
          </a:xfrm>
          <a:prstGeom prst="rect">
            <a:avLst/>
          </a:prstGeom>
        </p:spPr>
      </p:pic>
      <p:pic>
        <p:nvPicPr>
          <p:cNvPr id="24" name="図 23">
            <a:extLst>
              <a:ext uri="{FF2B5EF4-FFF2-40B4-BE49-F238E27FC236}">
                <a16:creationId xmlns:a16="http://schemas.microsoft.com/office/drawing/2014/main" id="{A682D9A8-6ADF-E727-7665-01240D7004A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93089" y="8627837"/>
            <a:ext cx="3397927" cy="1620308"/>
          </a:xfrm>
          <a:prstGeom prst="rect">
            <a:avLst/>
          </a:prstGeom>
        </p:spPr>
      </p:pic>
      <p:pic>
        <p:nvPicPr>
          <p:cNvPr id="30" name="図 29">
            <a:extLst>
              <a:ext uri="{FF2B5EF4-FFF2-40B4-BE49-F238E27FC236}">
                <a16:creationId xmlns:a16="http://schemas.microsoft.com/office/drawing/2014/main" id="{09451BD7-8CE2-C5A8-86DB-AB2A7FFDBB2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18674" y="4844878"/>
            <a:ext cx="1378677" cy="1472678"/>
          </a:xfrm>
          <a:prstGeom prst="rect">
            <a:avLst/>
          </a:prstGeom>
        </p:spPr>
      </p:pic>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23422</TotalTime>
  <Words>1760</Words>
  <Application>Microsoft Macintosh PowerPoint</Application>
  <PresentationFormat>ユーザー設定</PresentationFormat>
  <Paragraphs>152</Paragraphs>
  <Slides>2</Slides>
  <Notes>2</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vt:i4>
      </vt:variant>
    </vt:vector>
  </HeadingPairs>
  <TitlesOfParts>
    <vt:vector size="10" baseType="lpstr">
      <vt:lpstr>Meiryo UI</vt:lpstr>
      <vt:lpstr>ＭＳ Ｐゴシック</vt:lpstr>
      <vt:lpstr>ＭＳ Ｐゴシック</vt:lpstr>
      <vt:lpstr>メイリオ</vt:lpstr>
      <vt:lpstr>游ゴシック</vt:lpstr>
      <vt:lpstr>游ゴシック Light</vt:lpstr>
      <vt:lpstr>Arial</vt:lpstr>
      <vt:lpstr>Office テーマ</vt:lpstr>
      <vt:lpstr>PowerPoint プレゼンテーション</vt:lpstr>
      <vt:lpstr>PowerPoint プレゼンテーション</vt:lpstr>
    </vt:vector>
  </TitlesOfParts>
  <Company>Be'sSystem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フォーセンス</dc:creator>
  <cp:lastModifiedBy>治美 岸本</cp:lastModifiedBy>
  <cp:revision>648</cp:revision>
  <cp:lastPrinted>2024-04-18T05:38:28Z</cp:lastPrinted>
  <dcterms:created xsi:type="dcterms:W3CDTF">2006-11-30T02:47:34Z</dcterms:created>
  <dcterms:modified xsi:type="dcterms:W3CDTF">2026-07-22T00:58:42Z</dcterms:modified>
</cp:coreProperties>
</file>