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15122525" cy="10693400"/>
  <p:notesSz cx="6858000" cy="99456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8">
          <p15:clr>
            <a:srgbClr val="A4A3A4"/>
          </p15:clr>
        </p15:guide>
        <p15:guide id="2" pos="476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岸本 治美" initials="岸本" lastIdx="2" clrIdx="0">
    <p:extLst>
      <p:ext uri="{19B8F6BF-5375-455C-9EA6-DF929625EA0E}">
        <p15:presenceInfo xmlns:p15="http://schemas.microsoft.com/office/powerpoint/2012/main" userId="680817e7bfa88ed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BE1A9"/>
    <a:srgbClr val="5654A2"/>
    <a:srgbClr val="FFF1CF"/>
    <a:srgbClr val="F39800"/>
    <a:srgbClr val="D2ECF7"/>
    <a:srgbClr val="FCC800"/>
    <a:srgbClr val="FCEFCE"/>
    <a:srgbClr val="5383C3"/>
    <a:srgbClr val="895B8A"/>
    <a:srgbClr val="F8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146" autoAdjust="0"/>
  </p:normalViewPr>
  <p:slideViewPr>
    <p:cSldViewPr snapToGrid="0">
      <p:cViewPr>
        <p:scale>
          <a:sx n="100" d="100"/>
          <a:sy n="100" d="100"/>
        </p:scale>
        <p:origin x="1840" y="-280"/>
      </p:cViewPr>
      <p:guideLst>
        <p:guide orient="horz" pos="3368"/>
        <p:guide pos="47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98475"/>
          </a:xfrm>
          <a:prstGeom prst="rect">
            <a:avLst/>
          </a:prstGeom>
        </p:spPr>
        <p:txBody>
          <a:bodyPr vert="horz" lIns="91440" tIns="45720" rIns="91440" bIns="45720" rtlCol="0"/>
          <a:lstStyle>
            <a:lvl1pPr algn="r">
              <a:defRPr sz="1200"/>
            </a:lvl1pPr>
          </a:lstStyle>
          <a:p>
            <a:fld id="{8633755D-CAFC-43DD-9AAB-2FD6CDBE01D0}" type="datetimeFigureOut">
              <a:rPr kumimoji="1" lang="ja-JP" altLang="en-US" smtClean="0"/>
              <a:t>2026/6/23</a:t>
            </a:fld>
            <a:endParaRPr kumimoji="1" lang="ja-JP" altLang="en-US"/>
          </a:p>
        </p:txBody>
      </p:sp>
      <p:sp>
        <p:nvSpPr>
          <p:cNvPr id="4" name="スライド イメージ プレースホルダー 3"/>
          <p:cNvSpPr>
            <a:spLocks noGrp="1" noRot="1" noChangeAspect="1"/>
          </p:cNvSpPr>
          <p:nvPr>
            <p:ph type="sldImg" idx="2"/>
          </p:nvPr>
        </p:nvSpPr>
        <p:spPr>
          <a:xfrm>
            <a:off x="1054100" y="1243013"/>
            <a:ext cx="4749800" cy="3357562"/>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786313"/>
            <a:ext cx="5486400" cy="391636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7213"/>
            <a:ext cx="2971800"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447213"/>
            <a:ext cx="2971800" cy="498475"/>
          </a:xfrm>
          <a:prstGeom prst="rect">
            <a:avLst/>
          </a:prstGeom>
        </p:spPr>
        <p:txBody>
          <a:bodyPr vert="horz" lIns="91440" tIns="45720" rIns="91440" bIns="45720" rtlCol="0" anchor="b"/>
          <a:lstStyle>
            <a:lvl1pPr algn="r">
              <a:defRPr sz="1200"/>
            </a:lvl1pPr>
          </a:lstStyle>
          <a:p>
            <a:fld id="{30A9EDE4-41E1-4487-ACCD-3D40D281D53A}" type="slidenum">
              <a:rPr kumimoji="1" lang="ja-JP" altLang="en-US" smtClean="0"/>
              <a:t>‹#›</a:t>
            </a:fld>
            <a:endParaRPr kumimoji="1" lang="ja-JP" altLang="en-US"/>
          </a:p>
        </p:txBody>
      </p:sp>
    </p:spTree>
    <p:extLst>
      <p:ext uri="{BB962C8B-B14F-4D97-AF65-F5344CB8AC3E}">
        <p14:creationId xmlns:p14="http://schemas.microsoft.com/office/powerpoint/2010/main" val="32506725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1</a:t>
            </a:fld>
            <a:endParaRPr kumimoji="1" lang="ja-JP" altLang="en-US"/>
          </a:p>
        </p:txBody>
      </p:sp>
    </p:spTree>
    <p:extLst>
      <p:ext uri="{BB962C8B-B14F-4D97-AF65-F5344CB8AC3E}">
        <p14:creationId xmlns:p14="http://schemas.microsoft.com/office/powerpoint/2010/main" val="3117995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2</a:t>
            </a:fld>
            <a:endParaRPr kumimoji="1" lang="ja-JP" altLang="en-US"/>
          </a:p>
        </p:txBody>
      </p:sp>
    </p:spTree>
    <p:extLst>
      <p:ext uri="{BB962C8B-B14F-4D97-AF65-F5344CB8AC3E}">
        <p14:creationId xmlns:p14="http://schemas.microsoft.com/office/powerpoint/2010/main" val="307278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5C83D6-80E6-37B3-88E6-11FE721D5AD2}"/>
              </a:ext>
            </a:extLst>
          </p:cNvPr>
          <p:cNvSpPr>
            <a:spLocks noGrp="1"/>
          </p:cNvSpPr>
          <p:nvPr>
            <p:ph type="ctrTitle"/>
          </p:nvPr>
        </p:nvSpPr>
        <p:spPr>
          <a:xfrm>
            <a:off x="1890316" y="1750055"/>
            <a:ext cx="11341894" cy="3722887"/>
          </a:xfrm>
        </p:spPr>
        <p:txBody>
          <a:bodyPr anchor="b"/>
          <a:lstStyle>
            <a:lvl1pPr algn="ctr">
              <a:defRPr sz="7442"/>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4260F0E-0633-3990-93F8-6463EBE28256}"/>
              </a:ext>
            </a:extLst>
          </p:cNvPr>
          <p:cNvSpPr>
            <a:spLocks noGrp="1"/>
          </p:cNvSpPr>
          <p:nvPr>
            <p:ph type="subTitle" idx="1"/>
          </p:nvPr>
        </p:nvSpPr>
        <p:spPr>
          <a:xfrm>
            <a:off x="1890316" y="5616511"/>
            <a:ext cx="11341894" cy="2581762"/>
          </a:xfrm>
        </p:spPr>
        <p:txBody>
          <a:bodyPr/>
          <a:lstStyle>
            <a:lvl1pPr marL="0" indent="0" algn="ctr">
              <a:buNone/>
              <a:defRPr sz="2977"/>
            </a:lvl1pPr>
            <a:lvl2pPr marL="567111" indent="0" algn="ctr">
              <a:buNone/>
              <a:defRPr sz="2481"/>
            </a:lvl2pPr>
            <a:lvl3pPr marL="1134222" indent="0" algn="ctr">
              <a:buNone/>
              <a:defRPr sz="2233"/>
            </a:lvl3pPr>
            <a:lvl4pPr marL="1701333" indent="0" algn="ctr">
              <a:buNone/>
              <a:defRPr sz="1985"/>
            </a:lvl4pPr>
            <a:lvl5pPr marL="2268444" indent="0" algn="ctr">
              <a:buNone/>
              <a:defRPr sz="1985"/>
            </a:lvl5pPr>
            <a:lvl6pPr marL="2835554" indent="0" algn="ctr">
              <a:buNone/>
              <a:defRPr sz="1985"/>
            </a:lvl6pPr>
            <a:lvl7pPr marL="3402665" indent="0" algn="ctr">
              <a:buNone/>
              <a:defRPr sz="1985"/>
            </a:lvl7pPr>
            <a:lvl8pPr marL="3969776" indent="0" algn="ctr">
              <a:buNone/>
              <a:defRPr sz="1985"/>
            </a:lvl8pPr>
            <a:lvl9pPr marL="4536887" indent="0" algn="ctr">
              <a:buNone/>
              <a:defRPr sz="1985"/>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834F62C-8550-78D2-D6E1-4F3E8F371176}"/>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CE97CE8E-DB9C-33C5-52BB-284855736476}"/>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6E544B72-59F1-38AE-2362-AE8BA9ED1E16}"/>
              </a:ext>
            </a:extLst>
          </p:cNvPr>
          <p:cNvSpPr>
            <a:spLocks noGrp="1"/>
          </p:cNvSpPr>
          <p:nvPr>
            <p:ph type="sldNum" sz="quarter" idx="12"/>
          </p:nvPr>
        </p:nvSpPr>
        <p:spPr/>
        <p:txBody>
          <a:bodyPr/>
          <a:lstStyle/>
          <a:p>
            <a:fld id="{28C89B74-DFFF-4098-98C7-182256AB02C2}" type="slidenum">
              <a:rPr lang="en-US" altLang="ja-JP" smtClean="0"/>
              <a:pPr/>
              <a:t>‹#›</a:t>
            </a:fld>
            <a:endParaRPr lang="en-US" altLang="ja-JP"/>
          </a:p>
        </p:txBody>
      </p:sp>
    </p:spTree>
    <p:extLst>
      <p:ext uri="{BB962C8B-B14F-4D97-AF65-F5344CB8AC3E}">
        <p14:creationId xmlns:p14="http://schemas.microsoft.com/office/powerpoint/2010/main" val="3959032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BD84C2-1065-938C-AABD-6DC836DCF7A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A606BDF-AAE8-83D9-36BD-096CCC6CCC4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4F43AED-D947-C083-3006-DB26DECE27C3}"/>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4FBA150B-FF5B-EFB9-882C-527D5C45CF11}"/>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7DCFA23-C8B9-8720-1A03-C901A20CAE41}"/>
              </a:ext>
            </a:extLst>
          </p:cNvPr>
          <p:cNvSpPr>
            <a:spLocks noGrp="1"/>
          </p:cNvSpPr>
          <p:nvPr>
            <p:ph type="sldNum" sz="quarter" idx="12"/>
          </p:nvPr>
        </p:nvSpPr>
        <p:spPr/>
        <p:txBody>
          <a:bodyPr/>
          <a:lstStyle/>
          <a:p>
            <a:fld id="{A4871645-1498-45BD-821A-F95B05D8C154}" type="slidenum">
              <a:rPr lang="en-US" altLang="ja-JP" smtClean="0"/>
              <a:pPr/>
              <a:t>‹#›</a:t>
            </a:fld>
            <a:endParaRPr lang="en-US" altLang="ja-JP"/>
          </a:p>
        </p:txBody>
      </p:sp>
    </p:spTree>
    <p:extLst>
      <p:ext uri="{BB962C8B-B14F-4D97-AF65-F5344CB8AC3E}">
        <p14:creationId xmlns:p14="http://schemas.microsoft.com/office/powerpoint/2010/main" val="3250021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3E17466-E637-409E-4832-ED44EF33DE50}"/>
              </a:ext>
            </a:extLst>
          </p:cNvPr>
          <p:cNvSpPr>
            <a:spLocks noGrp="1"/>
          </p:cNvSpPr>
          <p:nvPr>
            <p:ph type="title" orient="vert"/>
          </p:nvPr>
        </p:nvSpPr>
        <p:spPr>
          <a:xfrm>
            <a:off x="10822057" y="569325"/>
            <a:ext cx="3260794" cy="9062162"/>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5E6F16E-E23D-CDA3-ABB0-8D601CFE8C1B}"/>
              </a:ext>
            </a:extLst>
          </p:cNvPr>
          <p:cNvSpPr>
            <a:spLocks noGrp="1"/>
          </p:cNvSpPr>
          <p:nvPr>
            <p:ph type="body" orient="vert" idx="1"/>
          </p:nvPr>
        </p:nvSpPr>
        <p:spPr>
          <a:xfrm>
            <a:off x="1039673" y="569325"/>
            <a:ext cx="9593352" cy="9062162"/>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7964F39-664C-89FD-633B-D4A66AA296EE}"/>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1EC7C924-8399-5196-71B8-3B8B44659AB9}"/>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DDAB110C-0CB2-0167-7A0E-6E470FF91DE8}"/>
              </a:ext>
            </a:extLst>
          </p:cNvPr>
          <p:cNvSpPr>
            <a:spLocks noGrp="1"/>
          </p:cNvSpPr>
          <p:nvPr>
            <p:ph type="sldNum" sz="quarter" idx="12"/>
          </p:nvPr>
        </p:nvSpPr>
        <p:spPr/>
        <p:txBody>
          <a:bodyPr/>
          <a:lstStyle/>
          <a:p>
            <a:fld id="{F9FA015E-3D0D-428E-8048-8739E7CE2AB5}" type="slidenum">
              <a:rPr lang="en-US" altLang="ja-JP" smtClean="0"/>
              <a:pPr/>
              <a:t>‹#›</a:t>
            </a:fld>
            <a:endParaRPr lang="en-US" altLang="ja-JP"/>
          </a:p>
        </p:txBody>
      </p:sp>
    </p:spTree>
    <p:extLst>
      <p:ext uri="{BB962C8B-B14F-4D97-AF65-F5344CB8AC3E}">
        <p14:creationId xmlns:p14="http://schemas.microsoft.com/office/powerpoint/2010/main" val="2309939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5F84F5-1865-E072-2900-BF21AF8D902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DBE1532-1AFC-B179-58CA-DEC91B9B61F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AFA2C04-5954-D1BA-9F85-8748FA51236C}"/>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9F361448-18BA-3887-DA50-1085A3B6049C}"/>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99378FD-F87F-0CB8-B27D-C083EBDDB21B}"/>
              </a:ext>
            </a:extLst>
          </p:cNvPr>
          <p:cNvSpPr>
            <a:spLocks noGrp="1"/>
          </p:cNvSpPr>
          <p:nvPr>
            <p:ph type="sldNum" sz="quarter" idx="12"/>
          </p:nvPr>
        </p:nvSpPr>
        <p:spPr/>
        <p:txBody>
          <a:bodyPr/>
          <a:lstStyle/>
          <a:p>
            <a:fld id="{87CACA40-C6B2-421B-8105-36156B7E0F3B}" type="slidenum">
              <a:rPr lang="en-US" altLang="ja-JP" smtClean="0"/>
              <a:pPr/>
              <a:t>‹#›</a:t>
            </a:fld>
            <a:endParaRPr lang="en-US" altLang="ja-JP"/>
          </a:p>
        </p:txBody>
      </p:sp>
    </p:spTree>
    <p:extLst>
      <p:ext uri="{BB962C8B-B14F-4D97-AF65-F5344CB8AC3E}">
        <p14:creationId xmlns:p14="http://schemas.microsoft.com/office/powerpoint/2010/main" val="953601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0398A8-4222-26FA-9636-EE6BBF361937}"/>
              </a:ext>
            </a:extLst>
          </p:cNvPr>
          <p:cNvSpPr>
            <a:spLocks noGrp="1"/>
          </p:cNvSpPr>
          <p:nvPr>
            <p:ph type="title"/>
          </p:nvPr>
        </p:nvSpPr>
        <p:spPr>
          <a:xfrm>
            <a:off x="1031797" y="2665925"/>
            <a:ext cx="13043178" cy="4448157"/>
          </a:xfrm>
        </p:spPr>
        <p:txBody>
          <a:bodyPr anchor="b"/>
          <a:lstStyle>
            <a:lvl1pPr>
              <a:defRPr sz="7442"/>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CE24857-A13B-6840-7B96-E468293408FE}"/>
              </a:ext>
            </a:extLst>
          </p:cNvPr>
          <p:cNvSpPr>
            <a:spLocks noGrp="1"/>
          </p:cNvSpPr>
          <p:nvPr>
            <p:ph type="body" idx="1"/>
          </p:nvPr>
        </p:nvSpPr>
        <p:spPr>
          <a:xfrm>
            <a:off x="1031797" y="7156164"/>
            <a:ext cx="13043178" cy="2339180"/>
          </a:xfrm>
        </p:spPr>
        <p:txBody>
          <a:bodyPr/>
          <a:lstStyle>
            <a:lvl1pPr marL="0" indent="0">
              <a:buNone/>
              <a:defRPr sz="2977">
                <a:solidFill>
                  <a:schemeClr val="tx1">
                    <a:tint val="75000"/>
                  </a:schemeClr>
                </a:solidFill>
              </a:defRPr>
            </a:lvl1pPr>
            <a:lvl2pPr marL="567111" indent="0">
              <a:buNone/>
              <a:defRPr sz="2481">
                <a:solidFill>
                  <a:schemeClr val="tx1">
                    <a:tint val="75000"/>
                  </a:schemeClr>
                </a:solidFill>
              </a:defRPr>
            </a:lvl2pPr>
            <a:lvl3pPr marL="1134222" indent="0">
              <a:buNone/>
              <a:defRPr sz="2233">
                <a:solidFill>
                  <a:schemeClr val="tx1">
                    <a:tint val="75000"/>
                  </a:schemeClr>
                </a:solidFill>
              </a:defRPr>
            </a:lvl3pPr>
            <a:lvl4pPr marL="1701333" indent="0">
              <a:buNone/>
              <a:defRPr sz="1985">
                <a:solidFill>
                  <a:schemeClr val="tx1">
                    <a:tint val="75000"/>
                  </a:schemeClr>
                </a:solidFill>
              </a:defRPr>
            </a:lvl4pPr>
            <a:lvl5pPr marL="2268444" indent="0">
              <a:buNone/>
              <a:defRPr sz="1985">
                <a:solidFill>
                  <a:schemeClr val="tx1">
                    <a:tint val="75000"/>
                  </a:schemeClr>
                </a:solidFill>
              </a:defRPr>
            </a:lvl5pPr>
            <a:lvl6pPr marL="2835554" indent="0">
              <a:buNone/>
              <a:defRPr sz="1985">
                <a:solidFill>
                  <a:schemeClr val="tx1">
                    <a:tint val="75000"/>
                  </a:schemeClr>
                </a:solidFill>
              </a:defRPr>
            </a:lvl6pPr>
            <a:lvl7pPr marL="3402665" indent="0">
              <a:buNone/>
              <a:defRPr sz="1985">
                <a:solidFill>
                  <a:schemeClr val="tx1">
                    <a:tint val="75000"/>
                  </a:schemeClr>
                </a:solidFill>
              </a:defRPr>
            </a:lvl7pPr>
            <a:lvl8pPr marL="3969776" indent="0">
              <a:buNone/>
              <a:defRPr sz="1985">
                <a:solidFill>
                  <a:schemeClr val="tx1">
                    <a:tint val="75000"/>
                  </a:schemeClr>
                </a:solidFill>
              </a:defRPr>
            </a:lvl8pPr>
            <a:lvl9pPr marL="4536887" indent="0">
              <a:buNone/>
              <a:defRPr sz="1985">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87EF6C8-D09B-0CF5-D063-FF73A4F460A5}"/>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2EB1BDFD-76E3-F63D-CC0B-59FCF8A22BB4}"/>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AF3C663F-BDB1-E323-3D9C-13EBAA41F724}"/>
              </a:ext>
            </a:extLst>
          </p:cNvPr>
          <p:cNvSpPr>
            <a:spLocks noGrp="1"/>
          </p:cNvSpPr>
          <p:nvPr>
            <p:ph type="sldNum" sz="quarter" idx="12"/>
          </p:nvPr>
        </p:nvSpPr>
        <p:spPr/>
        <p:txBody>
          <a:bodyPr/>
          <a:lstStyle/>
          <a:p>
            <a:fld id="{44CA93EF-8C34-427C-A0E0-A289A69FAA40}" type="slidenum">
              <a:rPr lang="en-US" altLang="ja-JP" smtClean="0"/>
              <a:pPr/>
              <a:t>‹#›</a:t>
            </a:fld>
            <a:endParaRPr lang="en-US" altLang="ja-JP"/>
          </a:p>
        </p:txBody>
      </p:sp>
    </p:spTree>
    <p:extLst>
      <p:ext uri="{BB962C8B-B14F-4D97-AF65-F5344CB8AC3E}">
        <p14:creationId xmlns:p14="http://schemas.microsoft.com/office/powerpoint/2010/main" val="2709963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313474-5C7C-BF6A-8083-D37CFFA2A2F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DB41BF2-C8BE-7032-7AB1-1E12D6B3DA81}"/>
              </a:ext>
            </a:extLst>
          </p:cNvPr>
          <p:cNvSpPr>
            <a:spLocks noGrp="1"/>
          </p:cNvSpPr>
          <p:nvPr>
            <p:ph sz="half" idx="1"/>
          </p:nvPr>
        </p:nvSpPr>
        <p:spPr>
          <a:xfrm>
            <a:off x="1039674"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7B4E874-79B5-599C-223B-2BABA572FCF3}"/>
              </a:ext>
            </a:extLst>
          </p:cNvPr>
          <p:cNvSpPr>
            <a:spLocks noGrp="1"/>
          </p:cNvSpPr>
          <p:nvPr>
            <p:ph sz="half" idx="2"/>
          </p:nvPr>
        </p:nvSpPr>
        <p:spPr>
          <a:xfrm>
            <a:off x="7655778"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E3D3CB1-6730-061F-D69D-836CCCF1D579}"/>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FA967B5F-0B94-2089-7CB7-89F9F5668D71}"/>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9922A264-0AE7-3A98-BF6C-77FC41B90B49}"/>
              </a:ext>
            </a:extLst>
          </p:cNvPr>
          <p:cNvSpPr>
            <a:spLocks noGrp="1"/>
          </p:cNvSpPr>
          <p:nvPr>
            <p:ph type="sldNum" sz="quarter" idx="12"/>
          </p:nvPr>
        </p:nvSpPr>
        <p:spPr/>
        <p:txBody>
          <a:bodyPr/>
          <a:lstStyle/>
          <a:p>
            <a:fld id="{5B3E1861-8E07-47DF-9155-5CD85C76EC49}" type="slidenum">
              <a:rPr lang="en-US" altLang="ja-JP" smtClean="0"/>
              <a:pPr/>
              <a:t>‹#›</a:t>
            </a:fld>
            <a:endParaRPr lang="en-US" altLang="ja-JP"/>
          </a:p>
        </p:txBody>
      </p:sp>
    </p:spTree>
    <p:extLst>
      <p:ext uri="{BB962C8B-B14F-4D97-AF65-F5344CB8AC3E}">
        <p14:creationId xmlns:p14="http://schemas.microsoft.com/office/powerpoint/2010/main" val="2341423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A8D29C-DC74-805A-44D2-AAB710F3F2DE}"/>
              </a:ext>
            </a:extLst>
          </p:cNvPr>
          <p:cNvSpPr>
            <a:spLocks noGrp="1"/>
          </p:cNvSpPr>
          <p:nvPr>
            <p:ph type="title"/>
          </p:nvPr>
        </p:nvSpPr>
        <p:spPr>
          <a:xfrm>
            <a:off x="1041643" y="569326"/>
            <a:ext cx="13043178" cy="2066896"/>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B0EE2A9-9A78-98B2-B628-10A882E8FD11}"/>
              </a:ext>
            </a:extLst>
          </p:cNvPr>
          <p:cNvSpPr>
            <a:spLocks noGrp="1"/>
          </p:cNvSpPr>
          <p:nvPr>
            <p:ph type="body" idx="1"/>
          </p:nvPr>
        </p:nvSpPr>
        <p:spPr>
          <a:xfrm>
            <a:off x="1041644" y="2621369"/>
            <a:ext cx="6397536"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08FD597-FF0A-DF02-EC62-903A337DE041}"/>
              </a:ext>
            </a:extLst>
          </p:cNvPr>
          <p:cNvSpPr>
            <a:spLocks noGrp="1"/>
          </p:cNvSpPr>
          <p:nvPr>
            <p:ph sz="half" idx="2"/>
          </p:nvPr>
        </p:nvSpPr>
        <p:spPr>
          <a:xfrm>
            <a:off x="1041644" y="3906061"/>
            <a:ext cx="6397536"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393D795-B58C-F87A-2487-B8CDCBD058CA}"/>
              </a:ext>
            </a:extLst>
          </p:cNvPr>
          <p:cNvSpPr>
            <a:spLocks noGrp="1"/>
          </p:cNvSpPr>
          <p:nvPr>
            <p:ph type="body" sz="quarter" idx="3"/>
          </p:nvPr>
        </p:nvSpPr>
        <p:spPr>
          <a:xfrm>
            <a:off x="7655778" y="2621369"/>
            <a:ext cx="6429043"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1801D11-D47F-A53F-F7F7-E3EF592EA2D5}"/>
              </a:ext>
            </a:extLst>
          </p:cNvPr>
          <p:cNvSpPr>
            <a:spLocks noGrp="1"/>
          </p:cNvSpPr>
          <p:nvPr>
            <p:ph sz="quarter" idx="4"/>
          </p:nvPr>
        </p:nvSpPr>
        <p:spPr>
          <a:xfrm>
            <a:off x="7655778" y="3906061"/>
            <a:ext cx="6429043"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529B4CB-9F43-C364-CF02-7888AC6C2F4E}"/>
              </a:ext>
            </a:extLst>
          </p:cNvPr>
          <p:cNvSpPr>
            <a:spLocks noGrp="1"/>
          </p:cNvSpPr>
          <p:nvPr>
            <p:ph type="dt" sz="half" idx="10"/>
          </p:nvPr>
        </p:nvSpPr>
        <p:spPr/>
        <p:txBody>
          <a:bodyPr/>
          <a:lstStyle/>
          <a:p>
            <a:endParaRPr lang="en-US" altLang="ja-JP"/>
          </a:p>
        </p:txBody>
      </p:sp>
      <p:sp>
        <p:nvSpPr>
          <p:cNvPr id="8" name="フッター プレースホルダー 7">
            <a:extLst>
              <a:ext uri="{FF2B5EF4-FFF2-40B4-BE49-F238E27FC236}">
                <a16:creationId xmlns:a16="http://schemas.microsoft.com/office/drawing/2014/main" id="{EE85EBDB-95FD-5182-3A6E-540C105DFA54}"/>
              </a:ext>
            </a:extLst>
          </p:cNvPr>
          <p:cNvSpPr>
            <a:spLocks noGrp="1"/>
          </p:cNvSpPr>
          <p:nvPr>
            <p:ph type="ftr" sz="quarter" idx="11"/>
          </p:nvPr>
        </p:nvSpPr>
        <p:spPr/>
        <p:txBody>
          <a:bodyPr/>
          <a:lstStyle/>
          <a:p>
            <a:endParaRPr lang="en-US" altLang="ja-JP"/>
          </a:p>
        </p:txBody>
      </p:sp>
      <p:sp>
        <p:nvSpPr>
          <p:cNvPr id="9" name="スライド番号プレースホルダー 8">
            <a:extLst>
              <a:ext uri="{FF2B5EF4-FFF2-40B4-BE49-F238E27FC236}">
                <a16:creationId xmlns:a16="http://schemas.microsoft.com/office/drawing/2014/main" id="{5F29531C-9C16-2AAF-2567-533E28A60603}"/>
              </a:ext>
            </a:extLst>
          </p:cNvPr>
          <p:cNvSpPr>
            <a:spLocks noGrp="1"/>
          </p:cNvSpPr>
          <p:nvPr>
            <p:ph type="sldNum" sz="quarter" idx="12"/>
          </p:nvPr>
        </p:nvSpPr>
        <p:spPr/>
        <p:txBody>
          <a:bodyPr/>
          <a:lstStyle/>
          <a:p>
            <a:fld id="{C13F0189-D314-4E63-9633-05BE50A50D55}" type="slidenum">
              <a:rPr lang="en-US" altLang="ja-JP" smtClean="0"/>
              <a:pPr/>
              <a:t>‹#›</a:t>
            </a:fld>
            <a:endParaRPr lang="en-US" altLang="ja-JP"/>
          </a:p>
        </p:txBody>
      </p:sp>
    </p:spTree>
    <p:extLst>
      <p:ext uri="{BB962C8B-B14F-4D97-AF65-F5344CB8AC3E}">
        <p14:creationId xmlns:p14="http://schemas.microsoft.com/office/powerpoint/2010/main" val="4179065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AB496E-2610-83BD-5891-4ABF1354653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CECE84A-5F86-9839-C230-4843C19728E0}"/>
              </a:ext>
            </a:extLst>
          </p:cNvPr>
          <p:cNvSpPr>
            <a:spLocks noGrp="1"/>
          </p:cNvSpPr>
          <p:nvPr>
            <p:ph type="dt" sz="half" idx="10"/>
          </p:nvPr>
        </p:nvSpPr>
        <p:spPr/>
        <p:txBody>
          <a:bodyPr/>
          <a:lstStyle/>
          <a:p>
            <a:endParaRPr lang="en-US" altLang="ja-JP"/>
          </a:p>
        </p:txBody>
      </p:sp>
      <p:sp>
        <p:nvSpPr>
          <p:cNvPr id="4" name="フッター プレースホルダー 3">
            <a:extLst>
              <a:ext uri="{FF2B5EF4-FFF2-40B4-BE49-F238E27FC236}">
                <a16:creationId xmlns:a16="http://schemas.microsoft.com/office/drawing/2014/main" id="{47A0AB76-FC05-F045-11FB-C6D445BBE64D}"/>
              </a:ext>
            </a:extLst>
          </p:cNvPr>
          <p:cNvSpPr>
            <a:spLocks noGrp="1"/>
          </p:cNvSpPr>
          <p:nvPr>
            <p:ph type="ftr" sz="quarter" idx="11"/>
          </p:nvPr>
        </p:nvSpPr>
        <p:spPr/>
        <p:txBody>
          <a:bodyPr/>
          <a:lstStyle/>
          <a:p>
            <a:endParaRPr lang="en-US" altLang="ja-JP"/>
          </a:p>
        </p:txBody>
      </p:sp>
      <p:sp>
        <p:nvSpPr>
          <p:cNvPr id="5" name="スライド番号プレースホルダー 4">
            <a:extLst>
              <a:ext uri="{FF2B5EF4-FFF2-40B4-BE49-F238E27FC236}">
                <a16:creationId xmlns:a16="http://schemas.microsoft.com/office/drawing/2014/main" id="{9D560144-0A51-951C-A496-380623B3B4AC}"/>
              </a:ext>
            </a:extLst>
          </p:cNvPr>
          <p:cNvSpPr>
            <a:spLocks noGrp="1"/>
          </p:cNvSpPr>
          <p:nvPr>
            <p:ph type="sldNum" sz="quarter" idx="12"/>
          </p:nvPr>
        </p:nvSpPr>
        <p:spPr/>
        <p:txBody>
          <a:bodyPr/>
          <a:lstStyle/>
          <a:p>
            <a:fld id="{5F3E16C8-0944-4A58-9CF5-80410A398036}" type="slidenum">
              <a:rPr lang="en-US" altLang="ja-JP" smtClean="0"/>
              <a:pPr/>
              <a:t>‹#›</a:t>
            </a:fld>
            <a:endParaRPr lang="en-US" altLang="ja-JP"/>
          </a:p>
        </p:txBody>
      </p:sp>
    </p:spTree>
    <p:extLst>
      <p:ext uri="{BB962C8B-B14F-4D97-AF65-F5344CB8AC3E}">
        <p14:creationId xmlns:p14="http://schemas.microsoft.com/office/powerpoint/2010/main" val="229279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FEA5029-7379-14CC-FBD9-4A976595CF0D}"/>
              </a:ext>
            </a:extLst>
          </p:cNvPr>
          <p:cNvSpPr>
            <a:spLocks noGrp="1"/>
          </p:cNvSpPr>
          <p:nvPr>
            <p:ph type="dt" sz="half" idx="10"/>
          </p:nvPr>
        </p:nvSpPr>
        <p:spPr/>
        <p:txBody>
          <a:bodyPr/>
          <a:lstStyle/>
          <a:p>
            <a:endParaRPr lang="en-US" altLang="ja-JP"/>
          </a:p>
        </p:txBody>
      </p:sp>
      <p:sp>
        <p:nvSpPr>
          <p:cNvPr id="3" name="フッター プレースホルダー 2">
            <a:extLst>
              <a:ext uri="{FF2B5EF4-FFF2-40B4-BE49-F238E27FC236}">
                <a16:creationId xmlns:a16="http://schemas.microsoft.com/office/drawing/2014/main" id="{491912F3-9FE9-87AD-C0A4-4D6C48061D04}"/>
              </a:ext>
            </a:extLst>
          </p:cNvPr>
          <p:cNvSpPr>
            <a:spLocks noGrp="1"/>
          </p:cNvSpPr>
          <p:nvPr>
            <p:ph type="ftr" sz="quarter" idx="11"/>
          </p:nvPr>
        </p:nvSpPr>
        <p:spPr/>
        <p:txBody>
          <a:bodyPr/>
          <a:lstStyle/>
          <a:p>
            <a:endParaRPr lang="en-US" altLang="ja-JP"/>
          </a:p>
        </p:txBody>
      </p:sp>
      <p:sp>
        <p:nvSpPr>
          <p:cNvPr id="4" name="スライド番号プレースホルダー 3">
            <a:extLst>
              <a:ext uri="{FF2B5EF4-FFF2-40B4-BE49-F238E27FC236}">
                <a16:creationId xmlns:a16="http://schemas.microsoft.com/office/drawing/2014/main" id="{214FFC6C-48FB-3A34-320C-DF90543BB647}"/>
              </a:ext>
            </a:extLst>
          </p:cNvPr>
          <p:cNvSpPr>
            <a:spLocks noGrp="1"/>
          </p:cNvSpPr>
          <p:nvPr>
            <p:ph type="sldNum" sz="quarter" idx="12"/>
          </p:nvPr>
        </p:nvSpPr>
        <p:spPr/>
        <p:txBody>
          <a:bodyPr/>
          <a:lstStyle/>
          <a:p>
            <a:fld id="{D7052374-07E1-4578-9123-C15B7DF253D7}" type="slidenum">
              <a:rPr lang="en-US" altLang="ja-JP" smtClean="0"/>
              <a:pPr/>
              <a:t>‹#›</a:t>
            </a:fld>
            <a:endParaRPr lang="en-US" altLang="ja-JP"/>
          </a:p>
        </p:txBody>
      </p:sp>
    </p:spTree>
    <p:extLst>
      <p:ext uri="{BB962C8B-B14F-4D97-AF65-F5344CB8AC3E}">
        <p14:creationId xmlns:p14="http://schemas.microsoft.com/office/powerpoint/2010/main" val="2213135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422EE9-DC34-75B1-244A-EEC2E9F71740}"/>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B610EFC-364B-174F-338D-50A4A09D0CD2}"/>
              </a:ext>
            </a:extLst>
          </p:cNvPr>
          <p:cNvSpPr>
            <a:spLocks noGrp="1"/>
          </p:cNvSpPr>
          <p:nvPr>
            <p:ph idx="1"/>
          </p:nvPr>
        </p:nvSpPr>
        <p:spPr>
          <a:xfrm>
            <a:off x="6429043" y="1539652"/>
            <a:ext cx="7655778" cy="7599245"/>
          </a:xfrm>
        </p:spPr>
        <p:txBody>
          <a:bodyPr/>
          <a:lstStyle>
            <a:lvl1pPr>
              <a:defRPr sz="3969"/>
            </a:lvl1pPr>
            <a:lvl2pPr>
              <a:defRPr sz="3473"/>
            </a:lvl2pPr>
            <a:lvl3pPr>
              <a:defRPr sz="2977"/>
            </a:lvl3pPr>
            <a:lvl4pPr>
              <a:defRPr sz="2481"/>
            </a:lvl4pPr>
            <a:lvl5pPr>
              <a:defRPr sz="2481"/>
            </a:lvl5pPr>
            <a:lvl6pPr>
              <a:defRPr sz="2481"/>
            </a:lvl6pPr>
            <a:lvl7pPr>
              <a:defRPr sz="2481"/>
            </a:lvl7pPr>
            <a:lvl8pPr>
              <a:defRPr sz="2481"/>
            </a:lvl8pPr>
            <a:lvl9pPr>
              <a:defRPr sz="2481"/>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BD8C408-7438-E362-3AC8-A0A58773DF45}"/>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BB97D97-6C9E-C58C-D96A-047FE1A59BBA}"/>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2CD01865-F8B0-447C-2F2F-85CACD494D6F}"/>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0630E0D1-BA0D-964E-A48A-01B377D2867D}"/>
              </a:ext>
            </a:extLst>
          </p:cNvPr>
          <p:cNvSpPr>
            <a:spLocks noGrp="1"/>
          </p:cNvSpPr>
          <p:nvPr>
            <p:ph type="sldNum" sz="quarter" idx="12"/>
          </p:nvPr>
        </p:nvSpPr>
        <p:spPr/>
        <p:txBody>
          <a:bodyPr/>
          <a:lstStyle/>
          <a:p>
            <a:fld id="{22157F77-F579-46E2-A764-0858274218E3}" type="slidenum">
              <a:rPr lang="en-US" altLang="ja-JP" smtClean="0"/>
              <a:pPr/>
              <a:t>‹#›</a:t>
            </a:fld>
            <a:endParaRPr lang="en-US" altLang="ja-JP"/>
          </a:p>
        </p:txBody>
      </p:sp>
    </p:spTree>
    <p:extLst>
      <p:ext uri="{BB962C8B-B14F-4D97-AF65-F5344CB8AC3E}">
        <p14:creationId xmlns:p14="http://schemas.microsoft.com/office/powerpoint/2010/main" val="26958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EB883D-6564-23EA-67E1-A19A4FD46803}"/>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418A79EC-16BC-2A8D-859B-4794153359DB}"/>
              </a:ext>
            </a:extLst>
          </p:cNvPr>
          <p:cNvSpPr>
            <a:spLocks noGrp="1"/>
          </p:cNvSpPr>
          <p:nvPr>
            <p:ph type="pic" idx="1"/>
          </p:nvPr>
        </p:nvSpPr>
        <p:spPr>
          <a:xfrm>
            <a:off x="6429043" y="1539652"/>
            <a:ext cx="7655778" cy="7599245"/>
          </a:xfrm>
        </p:spPr>
        <p:txBody>
          <a:bodyPr/>
          <a:lstStyle>
            <a:lvl1pPr marL="0" indent="0">
              <a:buNone/>
              <a:defRPr sz="3969"/>
            </a:lvl1pPr>
            <a:lvl2pPr marL="567111" indent="0">
              <a:buNone/>
              <a:defRPr sz="3473"/>
            </a:lvl2pPr>
            <a:lvl3pPr marL="1134222" indent="0">
              <a:buNone/>
              <a:defRPr sz="2977"/>
            </a:lvl3pPr>
            <a:lvl4pPr marL="1701333" indent="0">
              <a:buNone/>
              <a:defRPr sz="2481"/>
            </a:lvl4pPr>
            <a:lvl5pPr marL="2268444" indent="0">
              <a:buNone/>
              <a:defRPr sz="2481"/>
            </a:lvl5pPr>
            <a:lvl6pPr marL="2835554" indent="0">
              <a:buNone/>
              <a:defRPr sz="2481"/>
            </a:lvl6pPr>
            <a:lvl7pPr marL="3402665" indent="0">
              <a:buNone/>
              <a:defRPr sz="2481"/>
            </a:lvl7pPr>
            <a:lvl8pPr marL="3969776" indent="0">
              <a:buNone/>
              <a:defRPr sz="2481"/>
            </a:lvl8pPr>
            <a:lvl9pPr marL="4536887" indent="0">
              <a:buNone/>
              <a:defRPr sz="2481"/>
            </a:lvl9pPr>
          </a:lstStyle>
          <a:p>
            <a:endParaRPr kumimoji="1" lang="ja-JP" altLang="en-US"/>
          </a:p>
        </p:txBody>
      </p:sp>
      <p:sp>
        <p:nvSpPr>
          <p:cNvPr id="4" name="テキスト プレースホルダー 3">
            <a:extLst>
              <a:ext uri="{FF2B5EF4-FFF2-40B4-BE49-F238E27FC236}">
                <a16:creationId xmlns:a16="http://schemas.microsoft.com/office/drawing/2014/main" id="{E59C39EE-7BE3-5156-C90C-A0322EAB2D33}"/>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DFEC20E-35A3-0513-94EE-62C9E797EEB8}"/>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D38EB214-1413-4487-6551-0D3B8C165323}"/>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78C62398-EDB5-A6EA-B107-015682E55EB7}"/>
              </a:ext>
            </a:extLst>
          </p:cNvPr>
          <p:cNvSpPr>
            <a:spLocks noGrp="1"/>
          </p:cNvSpPr>
          <p:nvPr>
            <p:ph type="sldNum" sz="quarter" idx="12"/>
          </p:nvPr>
        </p:nvSpPr>
        <p:spPr/>
        <p:txBody>
          <a:bodyPr/>
          <a:lstStyle/>
          <a:p>
            <a:fld id="{9A177A25-FB84-499E-AC69-687909A42E2E}" type="slidenum">
              <a:rPr lang="en-US" altLang="ja-JP" smtClean="0"/>
              <a:pPr/>
              <a:t>‹#›</a:t>
            </a:fld>
            <a:endParaRPr lang="en-US" altLang="ja-JP"/>
          </a:p>
        </p:txBody>
      </p:sp>
    </p:spTree>
    <p:extLst>
      <p:ext uri="{BB962C8B-B14F-4D97-AF65-F5344CB8AC3E}">
        <p14:creationId xmlns:p14="http://schemas.microsoft.com/office/powerpoint/2010/main" val="1126434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1550E49-2880-70C6-64A6-70C4273121A9}"/>
              </a:ext>
            </a:extLst>
          </p:cNvPr>
          <p:cNvSpPr>
            <a:spLocks noGrp="1"/>
          </p:cNvSpPr>
          <p:nvPr>
            <p:ph type="title"/>
          </p:nvPr>
        </p:nvSpPr>
        <p:spPr>
          <a:xfrm>
            <a:off x="1039674" y="569326"/>
            <a:ext cx="13043178" cy="2066896"/>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B5FA3C3-6A43-1A5A-32DB-A8D499E2C1AC}"/>
              </a:ext>
            </a:extLst>
          </p:cNvPr>
          <p:cNvSpPr>
            <a:spLocks noGrp="1"/>
          </p:cNvSpPr>
          <p:nvPr>
            <p:ph type="body" idx="1"/>
          </p:nvPr>
        </p:nvSpPr>
        <p:spPr>
          <a:xfrm>
            <a:off x="1039674" y="2846623"/>
            <a:ext cx="13043178" cy="6784864"/>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5D28BFB-5236-DB24-E083-918117DA5DC7}"/>
              </a:ext>
            </a:extLst>
          </p:cNvPr>
          <p:cNvSpPr>
            <a:spLocks noGrp="1"/>
          </p:cNvSpPr>
          <p:nvPr>
            <p:ph type="dt" sz="half" idx="2"/>
          </p:nvPr>
        </p:nvSpPr>
        <p:spPr>
          <a:xfrm>
            <a:off x="1039674" y="9911198"/>
            <a:ext cx="3402568" cy="569325"/>
          </a:xfrm>
          <a:prstGeom prst="rect">
            <a:avLst/>
          </a:prstGeom>
        </p:spPr>
        <p:txBody>
          <a:bodyPr vert="horz" lIns="91440" tIns="45720" rIns="91440" bIns="45720" rtlCol="0" anchor="ctr"/>
          <a:lstStyle>
            <a:lvl1pPr algn="l">
              <a:defRPr sz="1488">
                <a:solidFill>
                  <a:schemeClr val="tx1">
                    <a:tint val="75000"/>
                  </a:schemeClr>
                </a:solidFill>
              </a:defRPr>
            </a:lvl1pPr>
          </a:lstStyle>
          <a:p>
            <a:endParaRPr lang="en-US" altLang="ja-JP"/>
          </a:p>
        </p:txBody>
      </p:sp>
      <p:sp>
        <p:nvSpPr>
          <p:cNvPr id="5" name="フッター プレースホルダー 4">
            <a:extLst>
              <a:ext uri="{FF2B5EF4-FFF2-40B4-BE49-F238E27FC236}">
                <a16:creationId xmlns:a16="http://schemas.microsoft.com/office/drawing/2014/main" id="{A65CAADC-A8CC-F3E3-014E-F19BBBB0610E}"/>
              </a:ext>
            </a:extLst>
          </p:cNvPr>
          <p:cNvSpPr>
            <a:spLocks noGrp="1"/>
          </p:cNvSpPr>
          <p:nvPr>
            <p:ph type="ftr" sz="quarter" idx="3"/>
          </p:nvPr>
        </p:nvSpPr>
        <p:spPr>
          <a:xfrm>
            <a:off x="5009337" y="9911198"/>
            <a:ext cx="5103852" cy="569325"/>
          </a:xfrm>
          <a:prstGeom prst="rect">
            <a:avLst/>
          </a:prstGeom>
        </p:spPr>
        <p:txBody>
          <a:bodyPr vert="horz" lIns="91440" tIns="45720" rIns="91440" bIns="45720" rtlCol="0" anchor="ctr"/>
          <a:lstStyle>
            <a:lvl1pPr algn="ctr">
              <a:defRPr sz="1488">
                <a:solidFill>
                  <a:schemeClr val="tx1">
                    <a:tint val="75000"/>
                  </a:schemeClr>
                </a:solidFill>
              </a:defRPr>
            </a:lvl1pPr>
          </a:lstStyle>
          <a:p>
            <a:endParaRPr lang="en-US" altLang="ja-JP"/>
          </a:p>
        </p:txBody>
      </p:sp>
      <p:sp>
        <p:nvSpPr>
          <p:cNvPr id="6" name="スライド番号プレースホルダー 5">
            <a:extLst>
              <a:ext uri="{FF2B5EF4-FFF2-40B4-BE49-F238E27FC236}">
                <a16:creationId xmlns:a16="http://schemas.microsoft.com/office/drawing/2014/main" id="{DD1BF9AB-0612-5861-C400-5F1AD5174B8B}"/>
              </a:ext>
            </a:extLst>
          </p:cNvPr>
          <p:cNvSpPr>
            <a:spLocks noGrp="1"/>
          </p:cNvSpPr>
          <p:nvPr>
            <p:ph type="sldNum" sz="quarter" idx="4"/>
          </p:nvPr>
        </p:nvSpPr>
        <p:spPr>
          <a:xfrm>
            <a:off x="10680283" y="9911198"/>
            <a:ext cx="3402568" cy="569325"/>
          </a:xfrm>
          <a:prstGeom prst="rect">
            <a:avLst/>
          </a:prstGeom>
        </p:spPr>
        <p:txBody>
          <a:bodyPr vert="horz" lIns="91440" tIns="45720" rIns="91440" bIns="45720" rtlCol="0" anchor="ctr"/>
          <a:lstStyle>
            <a:lvl1pPr algn="r">
              <a:defRPr sz="1488">
                <a:solidFill>
                  <a:schemeClr val="tx1">
                    <a:tint val="75000"/>
                  </a:schemeClr>
                </a:solidFill>
              </a:defRPr>
            </a:lvl1pPr>
          </a:lstStyle>
          <a:p>
            <a:fld id="{9EE16A38-F7C2-4216-9804-3BC4386F278A}" type="slidenum">
              <a:rPr lang="en-US" altLang="ja-JP" smtClean="0"/>
              <a:pPr/>
              <a:t>‹#›</a:t>
            </a:fld>
            <a:endParaRPr lang="en-US" altLang="ja-JP"/>
          </a:p>
        </p:txBody>
      </p:sp>
    </p:spTree>
    <p:extLst>
      <p:ext uri="{BB962C8B-B14F-4D97-AF65-F5344CB8AC3E}">
        <p14:creationId xmlns:p14="http://schemas.microsoft.com/office/powerpoint/2010/main" val="1579297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134222" rtl="0" eaLnBrk="1" latinLnBrk="0" hangingPunct="1">
        <a:lnSpc>
          <a:spcPct val="90000"/>
        </a:lnSpc>
        <a:spcBef>
          <a:spcPct val="0"/>
        </a:spcBef>
        <a:buNone/>
        <a:defRPr kumimoji="1" sz="5458" kern="1200">
          <a:solidFill>
            <a:schemeClr val="tx1"/>
          </a:solidFill>
          <a:latin typeface="+mj-lt"/>
          <a:ea typeface="+mj-ea"/>
          <a:cs typeface="+mj-cs"/>
        </a:defRPr>
      </a:lvl1pPr>
    </p:titleStyle>
    <p:bodyStyle>
      <a:lvl1pPr marL="283555" indent="-283555" algn="l" defTabSz="1134222" rtl="0" eaLnBrk="1" latinLnBrk="0" hangingPunct="1">
        <a:lnSpc>
          <a:spcPct val="90000"/>
        </a:lnSpc>
        <a:spcBef>
          <a:spcPts val="1240"/>
        </a:spcBef>
        <a:buFont typeface="Arial" panose="020B0604020202020204" pitchFamily="34" charset="0"/>
        <a:buChar char="•"/>
        <a:defRPr kumimoji="1" sz="3473" kern="1200">
          <a:solidFill>
            <a:schemeClr val="tx1"/>
          </a:solidFill>
          <a:latin typeface="+mn-lt"/>
          <a:ea typeface="+mn-ea"/>
          <a:cs typeface="+mn-cs"/>
        </a:defRPr>
      </a:lvl1pPr>
      <a:lvl2pPr marL="850666" indent="-283555" algn="l" defTabSz="1134222" rtl="0" eaLnBrk="1" latinLnBrk="0" hangingPunct="1">
        <a:lnSpc>
          <a:spcPct val="90000"/>
        </a:lnSpc>
        <a:spcBef>
          <a:spcPts val="620"/>
        </a:spcBef>
        <a:buFont typeface="Arial" panose="020B0604020202020204" pitchFamily="34" charset="0"/>
        <a:buChar char="•"/>
        <a:defRPr kumimoji="1" sz="2977" kern="1200">
          <a:solidFill>
            <a:schemeClr val="tx1"/>
          </a:solidFill>
          <a:latin typeface="+mn-lt"/>
          <a:ea typeface="+mn-ea"/>
          <a:cs typeface="+mn-cs"/>
        </a:defRPr>
      </a:lvl2pPr>
      <a:lvl3pPr marL="1417777" indent="-283555" algn="l" defTabSz="1134222" rtl="0" eaLnBrk="1" latinLnBrk="0" hangingPunct="1">
        <a:lnSpc>
          <a:spcPct val="90000"/>
        </a:lnSpc>
        <a:spcBef>
          <a:spcPts val="620"/>
        </a:spcBef>
        <a:buFont typeface="Arial" panose="020B0604020202020204" pitchFamily="34" charset="0"/>
        <a:buChar char="•"/>
        <a:defRPr kumimoji="1" sz="2481" kern="1200">
          <a:solidFill>
            <a:schemeClr val="tx1"/>
          </a:solidFill>
          <a:latin typeface="+mn-lt"/>
          <a:ea typeface="+mn-ea"/>
          <a:cs typeface="+mn-cs"/>
        </a:defRPr>
      </a:lvl3pPr>
      <a:lvl4pPr marL="1984888"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4pPr>
      <a:lvl5pPr marL="2551999"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5pPr>
      <a:lvl6pPr marL="3119110"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6pPr>
      <a:lvl7pPr marL="3686221"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7pPr>
      <a:lvl8pPr marL="425333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8pPr>
      <a:lvl9pPr marL="482044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9pPr>
    </p:bodyStyle>
    <p:otherStyle>
      <a:defPPr>
        <a:defRPr lang="ja-JP"/>
      </a:defPPr>
      <a:lvl1pPr marL="0" algn="l" defTabSz="1134222" rtl="0" eaLnBrk="1" latinLnBrk="0" hangingPunct="1">
        <a:defRPr kumimoji="1" sz="2233" kern="1200">
          <a:solidFill>
            <a:schemeClr val="tx1"/>
          </a:solidFill>
          <a:latin typeface="+mn-lt"/>
          <a:ea typeface="+mn-ea"/>
          <a:cs typeface="+mn-cs"/>
        </a:defRPr>
      </a:lvl1pPr>
      <a:lvl2pPr marL="567111" algn="l" defTabSz="1134222" rtl="0" eaLnBrk="1" latinLnBrk="0" hangingPunct="1">
        <a:defRPr kumimoji="1" sz="2233" kern="1200">
          <a:solidFill>
            <a:schemeClr val="tx1"/>
          </a:solidFill>
          <a:latin typeface="+mn-lt"/>
          <a:ea typeface="+mn-ea"/>
          <a:cs typeface="+mn-cs"/>
        </a:defRPr>
      </a:lvl2pPr>
      <a:lvl3pPr marL="1134222" algn="l" defTabSz="1134222" rtl="0" eaLnBrk="1" latinLnBrk="0" hangingPunct="1">
        <a:defRPr kumimoji="1" sz="2233" kern="1200">
          <a:solidFill>
            <a:schemeClr val="tx1"/>
          </a:solidFill>
          <a:latin typeface="+mn-lt"/>
          <a:ea typeface="+mn-ea"/>
          <a:cs typeface="+mn-cs"/>
        </a:defRPr>
      </a:lvl3pPr>
      <a:lvl4pPr marL="1701333" algn="l" defTabSz="1134222" rtl="0" eaLnBrk="1" latinLnBrk="0" hangingPunct="1">
        <a:defRPr kumimoji="1" sz="2233" kern="1200">
          <a:solidFill>
            <a:schemeClr val="tx1"/>
          </a:solidFill>
          <a:latin typeface="+mn-lt"/>
          <a:ea typeface="+mn-ea"/>
          <a:cs typeface="+mn-cs"/>
        </a:defRPr>
      </a:lvl4pPr>
      <a:lvl5pPr marL="2268444" algn="l" defTabSz="1134222" rtl="0" eaLnBrk="1" latinLnBrk="0" hangingPunct="1">
        <a:defRPr kumimoji="1" sz="2233" kern="1200">
          <a:solidFill>
            <a:schemeClr val="tx1"/>
          </a:solidFill>
          <a:latin typeface="+mn-lt"/>
          <a:ea typeface="+mn-ea"/>
          <a:cs typeface="+mn-cs"/>
        </a:defRPr>
      </a:lvl5pPr>
      <a:lvl6pPr marL="2835554" algn="l" defTabSz="1134222" rtl="0" eaLnBrk="1" latinLnBrk="0" hangingPunct="1">
        <a:defRPr kumimoji="1" sz="2233" kern="1200">
          <a:solidFill>
            <a:schemeClr val="tx1"/>
          </a:solidFill>
          <a:latin typeface="+mn-lt"/>
          <a:ea typeface="+mn-ea"/>
          <a:cs typeface="+mn-cs"/>
        </a:defRPr>
      </a:lvl6pPr>
      <a:lvl7pPr marL="3402665" algn="l" defTabSz="1134222" rtl="0" eaLnBrk="1" latinLnBrk="0" hangingPunct="1">
        <a:defRPr kumimoji="1" sz="2233" kern="1200">
          <a:solidFill>
            <a:schemeClr val="tx1"/>
          </a:solidFill>
          <a:latin typeface="+mn-lt"/>
          <a:ea typeface="+mn-ea"/>
          <a:cs typeface="+mn-cs"/>
        </a:defRPr>
      </a:lvl7pPr>
      <a:lvl8pPr marL="3969776" algn="l" defTabSz="1134222" rtl="0" eaLnBrk="1" latinLnBrk="0" hangingPunct="1">
        <a:defRPr kumimoji="1" sz="2233" kern="1200">
          <a:solidFill>
            <a:schemeClr val="tx1"/>
          </a:solidFill>
          <a:latin typeface="+mn-lt"/>
          <a:ea typeface="+mn-ea"/>
          <a:cs typeface="+mn-cs"/>
        </a:defRPr>
      </a:lvl8pPr>
      <a:lvl9pPr marL="4536887" algn="l" defTabSz="1134222" rtl="0" eaLnBrk="1" latinLnBrk="0" hangingPunct="1">
        <a:defRPr kumimoji="1" sz="22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角丸四角形 19">
            <a:extLst>
              <a:ext uri="{FF2B5EF4-FFF2-40B4-BE49-F238E27FC236}">
                <a16:creationId xmlns:a16="http://schemas.microsoft.com/office/drawing/2014/main" id="{341E06A3-A97F-8DA2-EDB7-C636D3BC1A0D}"/>
              </a:ext>
            </a:extLst>
          </p:cNvPr>
          <p:cNvSpPr/>
          <p:nvPr/>
        </p:nvSpPr>
        <p:spPr>
          <a:xfrm>
            <a:off x="11519620" y="7089508"/>
            <a:ext cx="1565009" cy="227815"/>
          </a:xfrm>
          <a:prstGeom prst="roundRect">
            <a:avLst>
              <a:gd name="adj" fmla="val 7395"/>
            </a:avLst>
          </a:prstGeom>
          <a:solidFill>
            <a:srgbClr val="EBE1A9"/>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 25">
            <a:extLst>
              <a:ext uri="{FF2B5EF4-FFF2-40B4-BE49-F238E27FC236}">
                <a16:creationId xmlns:a16="http://schemas.microsoft.com/office/drawing/2014/main" id="{1DFB6822-911C-76B6-A482-D20CAE6B2F07}"/>
              </a:ext>
            </a:extLst>
          </p:cNvPr>
          <p:cNvSpPr/>
          <p:nvPr/>
        </p:nvSpPr>
        <p:spPr>
          <a:xfrm>
            <a:off x="11519619" y="8785218"/>
            <a:ext cx="1627141" cy="227815"/>
          </a:xfrm>
          <a:prstGeom prst="roundRect">
            <a:avLst>
              <a:gd name="adj" fmla="val 7395"/>
            </a:avLst>
          </a:prstGeom>
          <a:solidFill>
            <a:srgbClr val="EBE1A9"/>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5">
            <a:extLst>
              <a:ext uri="{FF2B5EF4-FFF2-40B4-BE49-F238E27FC236}">
                <a16:creationId xmlns:a16="http://schemas.microsoft.com/office/drawing/2014/main" id="{B1FE5009-0DE2-E444-677B-C0C52B3F3EF7}"/>
              </a:ext>
            </a:extLst>
          </p:cNvPr>
          <p:cNvSpPr/>
          <p:nvPr/>
        </p:nvSpPr>
        <p:spPr>
          <a:xfrm>
            <a:off x="8224945" y="8742015"/>
            <a:ext cx="1289170" cy="227815"/>
          </a:xfrm>
          <a:prstGeom prst="roundRect">
            <a:avLst>
              <a:gd name="adj" fmla="val 7395"/>
            </a:avLst>
          </a:prstGeom>
          <a:solidFill>
            <a:srgbClr val="EBE1A9"/>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図 20">
            <a:extLst>
              <a:ext uri="{FF2B5EF4-FFF2-40B4-BE49-F238E27FC236}">
                <a16:creationId xmlns:a16="http://schemas.microsoft.com/office/drawing/2014/main" id="{D2836480-7D16-2267-6A1E-9D65ABF01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7089" y="503012"/>
            <a:ext cx="7488002" cy="1440000"/>
          </a:xfrm>
          <a:prstGeom prst="rect">
            <a:avLst/>
          </a:prstGeom>
        </p:spPr>
      </p:pic>
      <p:sp>
        <p:nvSpPr>
          <p:cNvPr id="39" name="Text Box 63">
            <a:extLst>
              <a:ext uri="{FF2B5EF4-FFF2-40B4-BE49-F238E27FC236}">
                <a16:creationId xmlns:a16="http://schemas.microsoft.com/office/drawing/2014/main" id="{D7571E23-5F0A-0702-6EDE-08AE278B940F}"/>
              </a:ext>
            </a:extLst>
          </p:cNvPr>
          <p:cNvSpPr txBox="1">
            <a:spLocks noChangeArrowheads="1"/>
          </p:cNvSpPr>
          <p:nvPr/>
        </p:nvSpPr>
        <p:spPr bwMode="auto">
          <a:xfrm>
            <a:off x="702679" y="5483001"/>
            <a:ext cx="2982392" cy="380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a:latin typeface="ＭＳ Ｐゴシック" panose="020B0600070205080204" pitchFamily="34" charset="-128"/>
              </a:rPr>
              <a:t>　最近、「</a:t>
            </a:r>
            <a:r>
              <a:rPr lang="en" altLang="ja-JP" sz="1100" dirty="0">
                <a:latin typeface="ＭＳ Ｐゴシック" panose="020B0600070205080204" pitchFamily="34" charset="-128"/>
              </a:rPr>
              <a:t>AI</a:t>
            </a:r>
            <a:r>
              <a:rPr lang="ja-JP" altLang="en" sz="1100">
                <a:latin typeface="ＭＳ Ｐゴシック" panose="020B0600070205080204" pitchFamily="34" charset="-128"/>
              </a:rPr>
              <a:t>（</a:t>
            </a:r>
            <a:r>
              <a:rPr lang="ja-JP" altLang="en-US" sz="1100">
                <a:latin typeface="ＭＳ Ｐゴシック" panose="020B0600070205080204" pitchFamily="34" charset="-128"/>
              </a:rPr>
              <a:t>人工知能）」という言葉を耳にする機会が増えました。仕事や学校だけでなく、私たちの暮らしの中にも少しずつ</a:t>
            </a:r>
            <a:r>
              <a:rPr lang="en" altLang="ja-JP" sz="1100" dirty="0">
                <a:latin typeface="ＭＳ Ｐゴシック" panose="020B0600070205080204" pitchFamily="34" charset="-128"/>
              </a:rPr>
              <a:t>AI</a:t>
            </a:r>
            <a:r>
              <a:rPr lang="ja-JP" altLang="en-US" sz="1100">
                <a:latin typeface="ＭＳ Ｐゴシック" panose="020B0600070205080204" pitchFamily="34" charset="-128"/>
              </a:rPr>
              <a:t>が浸透しています。難しそうなイメージがありますが、実は気づかないうちに利用している人も多いのではないでしょうか。</a:t>
            </a:r>
          </a:p>
          <a:p>
            <a:pPr eaLnBrk="1" hangingPunct="1">
              <a:spcBef>
                <a:spcPts val="100"/>
              </a:spcBef>
              <a:spcAft>
                <a:spcPts val="100"/>
              </a:spcAft>
            </a:pPr>
            <a:endParaRPr lang="ja-JP" altLang="en-US" sz="1100">
              <a:latin typeface="ＭＳ Ｐゴシック" panose="020B0600070205080204" pitchFamily="34" charset="-128"/>
            </a:endParaRPr>
          </a:p>
          <a:p>
            <a:pPr eaLnBrk="1" hangingPunct="1">
              <a:spcBef>
                <a:spcPts val="100"/>
              </a:spcBef>
              <a:spcAft>
                <a:spcPts val="100"/>
              </a:spcAft>
            </a:pPr>
            <a:r>
              <a:rPr lang="ja-JP" altLang="en-US" sz="1100">
                <a:solidFill>
                  <a:srgbClr val="5654A2"/>
                </a:solidFill>
                <a:latin typeface="ＭＳ Ｐゴシック" panose="020B0600070205080204" pitchFamily="34" charset="-128"/>
              </a:rPr>
              <a:t>■毎日の家事をサポート</a:t>
            </a:r>
          </a:p>
          <a:p>
            <a:pPr eaLnBrk="1" hangingPunct="1">
              <a:spcBef>
                <a:spcPts val="100"/>
              </a:spcBef>
              <a:spcAft>
                <a:spcPts val="100"/>
              </a:spcAft>
            </a:pPr>
            <a:r>
              <a:rPr lang="ja-JP" altLang="en-US" sz="1100">
                <a:latin typeface="ＭＳ Ｐゴシック" panose="020B0600070205080204" pitchFamily="34" charset="-128"/>
              </a:rPr>
              <a:t>　</a:t>
            </a:r>
            <a:r>
              <a:rPr lang="en" altLang="ja-JP" sz="1100" dirty="0">
                <a:latin typeface="ＭＳ Ｐゴシック" panose="020B0600070205080204" pitchFamily="34" charset="-128"/>
              </a:rPr>
              <a:t>AI</a:t>
            </a:r>
            <a:r>
              <a:rPr lang="ja-JP" altLang="en-US" sz="1100">
                <a:latin typeface="ＭＳ Ｐゴシック" panose="020B0600070205080204" pitchFamily="34" charset="-128"/>
              </a:rPr>
              <a:t>は家事の負担軽減にも役立っています。ロボット掃除機が部屋の間取りを学習して効率よく掃除をしたり、エアコンが室温や生活パターンに合わせて運転を調整したりと、家族の暮らしをサポートしてくれます。忙しい共働き世帯や子育て世代にとって、心強い存在になりつつあります。</a:t>
            </a:r>
          </a:p>
          <a:p>
            <a:pPr eaLnBrk="1" hangingPunct="1">
              <a:spcBef>
                <a:spcPts val="100"/>
              </a:spcBef>
              <a:spcAft>
                <a:spcPts val="100"/>
              </a:spcAft>
            </a:pPr>
            <a:endParaRPr lang="ja-JP" altLang="en-US" sz="1100">
              <a:latin typeface="ＭＳ Ｐゴシック" panose="020B0600070205080204" pitchFamily="34" charset="-128"/>
            </a:endParaRPr>
          </a:p>
          <a:p>
            <a:pPr eaLnBrk="1" hangingPunct="1">
              <a:spcBef>
                <a:spcPts val="100"/>
              </a:spcBef>
              <a:spcAft>
                <a:spcPts val="100"/>
              </a:spcAft>
            </a:pPr>
            <a:r>
              <a:rPr lang="ja-JP" altLang="en-US" sz="1100">
                <a:solidFill>
                  <a:srgbClr val="5654A2"/>
                </a:solidFill>
                <a:latin typeface="ＭＳ Ｐゴシック" panose="020B0600070205080204" pitchFamily="34" charset="-128"/>
              </a:rPr>
              <a:t>■調べものや情報整理も簡単に</a:t>
            </a:r>
          </a:p>
          <a:p>
            <a:pPr eaLnBrk="1" hangingPunct="1">
              <a:spcBef>
                <a:spcPts val="100"/>
              </a:spcBef>
              <a:spcAft>
                <a:spcPts val="100"/>
              </a:spcAft>
            </a:pPr>
            <a:r>
              <a:rPr lang="ja-JP" altLang="en-US" sz="1100">
                <a:latin typeface="ＭＳ Ｐゴシック" panose="020B0600070205080204" pitchFamily="34" charset="-128"/>
              </a:rPr>
              <a:t>　知りたいことを質問すると答えてくれる</a:t>
            </a:r>
            <a:r>
              <a:rPr lang="en" altLang="ja-JP" sz="1100" dirty="0">
                <a:latin typeface="ＭＳ Ｐゴシック" panose="020B0600070205080204" pitchFamily="34" charset="-128"/>
              </a:rPr>
              <a:t>AI</a:t>
            </a:r>
            <a:r>
              <a:rPr lang="ja-JP" altLang="en-US" sz="1100">
                <a:latin typeface="ＭＳ Ｐゴシック" panose="020B0600070205080204" pitchFamily="34" charset="-128"/>
              </a:rPr>
              <a:t>サービスも身近になりました。献立の相談や旅行の計画、子どもの自由研究のアイデア探しなど、さまざまな場面で活用できます。情報収集にかかる時間を減らし、その分を家族との時間に充てられるのも魅力です。</a:t>
            </a:r>
          </a:p>
        </p:txBody>
      </p:sp>
      <p:sp>
        <p:nvSpPr>
          <p:cNvPr id="18" name="正方形/長方形 17">
            <a:extLst>
              <a:ext uri="{FF2B5EF4-FFF2-40B4-BE49-F238E27FC236}">
                <a16:creationId xmlns:a16="http://schemas.microsoft.com/office/drawing/2014/main" id="{CB54D44F-E593-1DB1-C048-6FA222B56B15}"/>
              </a:ext>
            </a:extLst>
          </p:cNvPr>
          <p:cNvSpPr/>
          <p:nvPr/>
        </p:nvSpPr>
        <p:spPr bwMode="auto">
          <a:xfrm>
            <a:off x="8087813" y="6907182"/>
            <a:ext cx="1341937" cy="412806"/>
          </a:xfrm>
          <a:prstGeom prst="rect">
            <a:avLst/>
          </a:prstGeom>
          <a:solidFill>
            <a:srgbClr val="5654A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2288" name="Text Box 240">
            <a:extLst>
              <a:ext uri="{FF2B5EF4-FFF2-40B4-BE49-F238E27FC236}">
                <a16:creationId xmlns:a16="http://schemas.microsoft.com/office/drawing/2014/main" id="{175E5B74-76A3-4998-8E0B-F84007611206}"/>
              </a:ext>
            </a:extLst>
          </p:cNvPr>
          <p:cNvSpPr txBox="1">
            <a:spLocks noChangeArrowheads="1" noChangeShapeType="1"/>
          </p:cNvSpPr>
          <p:nvPr/>
        </p:nvSpPr>
        <p:spPr bwMode="auto">
          <a:xfrm>
            <a:off x="10545352" y="2492420"/>
            <a:ext cx="2447925" cy="3959225"/>
          </a:xfrm>
          <a:prstGeom prst="rect">
            <a:avLst/>
          </a:prstGeom>
          <a:noFill/>
          <a:ln w="0" algn="in">
            <a:noFill/>
            <a:miter lim="800000"/>
            <a:headEnd/>
            <a:tailEnd/>
          </a:ln>
          <a:effec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ja-JP" altLang="ja-JP" dirty="0"/>
          </a:p>
        </p:txBody>
      </p:sp>
      <p:sp>
        <p:nvSpPr>
          <p:cNvPr id="2291" name="Text Box 243">
            <a:extLst>
              <a:ext uri="{FF2B5EF4-FFF2-40B4-BE49-F238E27FC236}">
                <a16:creationId xmlns:a16="http://schemas.microsoft.com/office/drawing/2014/main" id="{22A8BFEE-97AE-4199-B92B-3F5431EB0B0F}"/>
              </a:ext>
            </a:extLst>
          </p:cNvPr>
          <p:cNvSpPr txBox="1">
            <a:spLocks noChangeArrowheads="1" noChangeShapeType="1"/>
          </p:cNvSpPr>
          <p:nvPr/>
        </p:nvSpPr>
        <p:spPr bwMode="auto">
          <a:xfrm>
            <a:off x="8077797" y="2492420"/>
            <a:ext cx="2398712" cy="3959225"/>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5560" tIns="35560" rIns="35560" bIns="3556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dirty="0"/>
              <a:t>　</a:t>
            </a:r>
            <a:endParaRPr lang="ja-JP" altLang="ja-JP" dirty="0"/>
          </a:p>
        </p:txBody>
      </p:sp>
      <p:grpSp>
        <p:nvGrpSpPr>
          <p:cNvPr id="44" name="Group 75">
            <a:extLst>
              <a:ext uri="{FF2B5EF4-FFF2-40B4-BE49-F238E27FC236}">
                <a16:creationId xmlns:a16="http://schemas.microsoft.com/office/drawing/2014/main" id="{FA6963AD-D0EB-4B64-B68E-D9411E7F4DAB}"/>
              </a:ext>
            </a:extLst>
          </p:cNvPr>
          <p:cNvGrpSpPr>
            <a:grpSpLocks/>
          </p:cNvGrpSpPr>
          <p:nvPr/>
        </p:nvGrpSpPr>
        <p:grpSpPr bwMode="auto">
          <a:xfrm>
            <a:off x="659137" y="3077044"/>
            <a:ext cx="2429954" cy="1368424"/>
            <a:chOff x="1016891" y="8379171"/>
            <a:chExt cx="1956971" cy="1512178"/>
          </a:xfrm>
        </p:grpSpPr>
        <p:sp>
          <p:nvSpPr>
            <p:cNvPr id="46" name="Text Box 76">
              <a:extLst>
                <a:ext uri="{FF2B5EF4-FFF2-40B4-BE49-F238E27FC236}">
                  <a16:creationId xmlns:a16="http://schemas.microsoft.com/office/drawing/2014/main" id="{F8044E09-60E6-440E-B6AC-AAC9D79312F2}"/>
                </a:ext>
              </a:extLst>
            </p:cNvPr>
            <p:cNvSpPr txBox="1">
              <a:spLocks noChangeArrowheads="1" noChangeShapeType="1"/>
            </p:cNvSpPr>
            <p:nvPr/>
          </p:nvSpPr>
          <p:spPr bwMode="auto">
            <a:xfrm>
              <a:off x="1016891" y="8772705"/>
              <a:ext cx="1956971" cy="70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a:t>
              </a:r>
              <a:r>
                <a:rPr lang="en-US" altLang="ja-JP" sz="1100" dirty="0">
                  <a:effectLst/>
                  <a:latin typeface="Meiryo UI" panose="020B0604030504040204" pitchFamily="34" charset="-128"/>
                  <a:ea typeface="Meiryo UI" panose="020B0604030504040204" pitchFamily="34" charset="-128"/>
                </a:rPr>
                <a:t>330-0854</a:t>
              </a:r>
              <a:r>
                <a:rPr lang="ja-JP" altLang="en-US"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埼玉県さいたま市大宮区桜木町</a:t>
              </a:r>
              <a:r>
                <a:rPr lang="en-US" altLang="ja-JP" sz="1100" dirty="0">
                  <a:effectLst/>
                  <a:latin typeface="Meiryo UI" panose="020B0604030504040204" pitchFamily="34" charset="-128"/>
                  <a:ea typeface="Meiryo UI" panose="020B0604030504040204" pitchFamily="34" charset="-128"/>
                </a:rPr>
                <a:t>1</a:t>
              </a:r>
              <a:r>
                <a:rPr lang="ja-JP" altLang="en-US" sz="1100">
                  <a:effectLst/>
                  <a:latin typeface="Meiryo UI" panose="020B0604030504040204" pitchFamily="34" charset="-128"/>
                  <a:ea typeface="Meiryo UI" panose="020B0604030504040204" pitchFamily="34" charset="-128"/>
                </a:rPr>
                <a:t>丁目</a:t>
              </a:r>
              <a:r>
                <a:rPr lang="en-US" altLang="ja-JP" sz="1100" dirty="0">
                  <a:effectLst/>
                  <a:latin typeface="Meiryo UI" panose="020B0604030504040204" pitchFamily="34" charset="-128"/>
                  <a:ea typeface="Meiryo UI" panose="020B0604030504040204" pitchFamily="34" charset="-128"/>
                </a:rPr>
                <a:t>398-1 </a:t>
              </a:r>
              <a:r>
                <a:rPr lang="ja-JP" altLang="en-US" sz="1100">
                  <a:effectLst/>
                  <a:latin typeface="Meiryo UI" panose="020B0604030504040204" pitchFamily="34" charset="-128"/>
                  <a:ea typeface="Meiryo UI" panose="020B0604030504040204" pitchFamily="34" charset="-128"/>
                </a:rPr>
                <a:t>アドグレイス大宮</a:t>
              </a:r>
              <a:r>
                <a:rPr lang="en-US" altLang="ja-JP" sz="1100" dirty="0">
                  <a:effectLst/>
                  <a:latin typeface="Meiryo UI" panose="020B0604030504040204" pitchFamily="34" charset="-128"/>
                  <a:ea typeface="Meiryo UI" panose="020B0604030504040204" pitchFamily="34" charset="-128"/>
                </a:rPr>
                <a:t>7</a:t>
              </a:r>
              <a:r>
                <a:rPr lang="en" altLang="ja-JP" sz="1100" dirty="0">
                  <a:effectLst/>
                  <a:latin typeface="Meiryo UI" panose="020B0604030504040204" pitchFamily="34" charset="-128"/>
                  <a:ea typeface="Meiryo UI" panose="020B0604030504040204" pitchFamily="34" charset="-128"/>
                </a:rPr>
                <a:t>F</a:t>
              </a:r>
              <a:endParaRPr lang="ja-JP" altLang="ja-JP" sz="1100">
                <a:latin typeface="Meiryo UI" panose="020B0604030504040204" pitchFamily="34" charset="-128"/>
                <a:ea typeface="Meiryo UI" panose="020B0604030504040204" pitchFamily="34" charset="-128"/>
              </a:endParaRPr>
            </a:p>
          </p:txBody>
        </p:sp>
        <p:sp>
          <p:nvSpPr>
            <p:cNvPr id="47" name="Text Box 77">
              <a:extLst>
                <a:ext uri="{FF2B5EF4-FFF2-40B4-BE49-F238E27FC236}">
                  <a16:creationId xmlns:a16="http://schemas.microsoft.com/office/drawing/2014/main" id="{718E7866-B961-4282-9C98-25676BF97210}"/>
                </a:ext>
              </a:extLst>
            </p:cNvPr>
            <p:cNvSpPr txBox="1">
              <a:spLocks noChangeArrowheads="1" noChangeShapeType="1"/>
            </p:cNvSpPr>
            <p:nvPr/>
          </p:nvSpPr>
          <p:spPr bwMode="auto">
            <a:xfrm>
              <a:off x="1026995" y="8379171"/>
              <a:ext cx="1796289" cy="39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ja-JP" sz="1600" spc="300">
                  <a:solidFill>
                    <a:srgbClr val="000000"/>
                  </a:solidFill>
                  <a:latin typeface="Meiryo UI" panose="020B0604030504040204" pitchFamily="34" charset="-128"/>
                  <a:ea typeface="Meiryo UI" panose="020B0604030504040204" pitchFamily="34" charset="-128"/>
                </a:rPr>
                <a:t>株式会社フォーセンス</a:t>
              </a:r>
              <a:endParaRPr lang="ja-JP" altLang="ja-JP" sz="1600" spc="300">
                <a:latin typeface="Meiryo UI" panose="020B0604030504040204" pitchFamily="34" charset="-128"/>
                <a:ea typeface="Meiryo UI" panose="020B0604030504040204" pitchFamily="34" charset="-128"/>
              </a:endParaRPr>
            </a:p>
          </p:txBody>
        </p:sp>
        <p:sp>
          <p:nvSpPr>
            <p:cNvPr id="48" name="Text Box 78">
              <a:extLst>
                <a:ext uri="{FF2B5EF4-FFF2-40B4-BE49-F238E27FC236}">
                  <a16:creationId xmlns:a16="http://schemas.microsoft.com/office/drawing/2014/main" id="{5A13CCBA-3C8E-4C62-8E43-E877C9F734BE}"/>
                </a:ext>
              </a:extLst>
            </p:cNvPr>
            <p:cNvSpPr txBox="1">
              <a:spLocks noChangeArrowheads="1" noChangeShapeType="1"/>
            </p:cNvSpPr>
            <p:nvPr/>
          </p:nvSpPr>
          <p:spPr bwMode="auto">
            <a:xfrm>
              <a:off x="1051958" y="9476970"/>
              <a:ext cx="1796289" cy="4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TEL : 048-741-9125</a:t>
              </a:r>
              <a:r>
                <a:rPr lang="ja-JP" altLang="en"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FAX : 050-3537-6440 </a:t>
              </a:r>
              <a:br>
                <a:rPr lang="en" altLang="ja-JP" sz="800" dirty="0"/>
              </a:br>
              <a:endParaRPr lang="ja-JP" altLang="ja-JP" sz="2900"/>
            </a:p>
          </p:txBody>
        </p:sp>
      </p:grpSp>
      <p:sp>
        <p:nvSpPr>
          <p:cNvPr id="2" name="テキスト ボックス 1">
            <a:extLst>
              <a:ext uri="{FF2B5EF4-FFF2-40B4-BE49-F238E27FC236}">
                <a16:creationId xmlns:a16="http://schemas.microsoft.com/office/drawing/2014/main" id="{5B4DE27A-5914-84C3-BE74-DD5AD8A616CB}"/>
              </a:ext>
            </a:extLst>
          </p:cNvPr>
          <p:cNvSpPr txBox="1"/>
          <p:nvPr/>
        </p:nvSpPr>
        <p:spPr>
          <a:xfrm>
            <a:off x="11271090" y="10300705"/>
            <a:ext cx="348172" cy="230832"/>
          </a:xfrm>
          <a:prstGeom prst="rect">
            <a:avLst/>
          </a:prstGeom>
          <a:noFill/>
        </p:spPr>
        <p:txBody>
          <a:bodyPr wrap="none" rtlCol="0">
            <a:spAutoFit/>
          </a:bodyPr>
          <a:lstStyle/>
          <a:p>
            <a:r>
              <a:rPr kumimoji="1" lang="en-US" altLang="ja-JP" sz="900" dirty="0"/>
              <a:t>-1-</a:t>
            </a:r>
            <a:endParaRPr kumimoji="1" lang="ja-JP" altLang="en-US" sz="900" dirty="0"/>
          </a:p>
        </p:txBody>
      </p:sp>
      <p:sp>
        <p:nvSpPr>
          <p:cNvPr id="4" name="テキスト ボックス 3">
            <a:extLst>
              <a:ext uri="{FF2B5EF4-FFF2-40B4-BE49-F238E27FC236}">
                <a16:creationId xmlns:a16="http://schemas.microsoft.com/office/drawing/2014/main" id="{CFB99334-8BE0-188B-26EA-52A72393D5E8}"/>
              </a:ext>
            </a:extLst>
          </p:cNvPr>
          <p:cNvSpPr txBox="1"/>
          <p:nvPr/>
        </p:nvSpPr>
        <p:spPr>
          <a:xfrm>
            <a:off x="3403409" y="10305556"/>
            <a:ext cx="348172" cy="230832"/>
          </a:xfrm>
          <a:prstGeom prst="rect">
            <a:avLst/>
          </a:prstGeom>
          <a:noFill/>
        </p:spPr>
        <p:txBody>
          <a:bodyPr wrap="none" rtlCol="0">
            <a:spAutoFit/>
          </a:bodyPr>
          <a:lstStyle/>
          <a:p>
            <a:r>
              <a:rPr kumimoji="1" lang="en-US" altLang="ja-JP" sz="900" dirty="0"/>
              <a:t>-4-</a:t>
            </a:r>
            <a:endParaRPr kumimoji="1" lang="ja-JP" altLang="en-US" sz="900" dirty="0"/>
          </a:p>
        </p:txBody>
      </p:sp>
      <p:sp>
        <p:nvSpPr>
          <p:cNvPr id="2286" name="Line 238">
            <a:extLst>
              <a:ext uri="{FF2B5EF4-FFF2-40B4-BE49-F238E27FC236}">
                <a16:creationId xmlns:a16="http://schemas.microsoft.com/office/drawing/2014/main" id="{7EEF4707-9AF1-4E70-AAC1-C98D39AA506C}"/>
              </a:ext>
            </a:extLst>
          </p:cNvPr>
          <p:cNvSpPr>
            <a:spLocks noChangeShapeType="1"/>
          </p:cNvSpPr>
          <p:nvPr/>
        </p:nvSpPr>
        <p:spPr bwMode="auto">
          <a:xfrm>
            <a:off x="7944998" y="1944128"/>
            <a:ext cx="6840537" cy="0"/>
          </a:xfrm>
          <a:prstGeom prst="line">
            <a:avLst/>
          </a:prstGeom>
          <a:noFill/>
          <a:ln w="38100" algn="ctr">
            <a:solidFill>
              <a:srgbClr val="5654A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1" name="Line 238">
            <a:extLst>
              <a:ext uri="{FF2B5EF4-FFF2-40B4-BE49-F238E27FC236}">
                <a16:creationId xmlns:a16="http://schemas.microsoft.com/office/drawing/2014/main" id="{C2CDE110-8BE0-222E-1708-D87D842D97E2}"/>
              </a:ext>
            </a:extLst>
          </p:cNvPr>
          <p:cNvSpPr>
            <a:spLocks noChangeShapeType="1"/>
          </p:cNvSpPr>
          <p:nvPr/>
        </p:nvSpPr>
        <p:spPr bwMode="auto">
          <a:xfrm>
            <a:off x="7889221" y="513375"/>
            <a:ext cx="6840537" cy="0"/>
          </a:xfrm>
          <a:prstGeom prst="line">
            <a:avLst/>
          </a:prstGeom>
          <a:noFill/>
          <a:ln w="38100" algn="ctr">
            <a:solidFill>
              <a:srgbClr val="5654A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dirty="0"/>
          </a:p>
        </p:txBody>
      </p:sp>
      <p:sp>
        <p:nvSpPr>
          <p:cNvPr id="10" name="正方形/長方形 9">
            <a:extLst>
              <a:ext uri="{FF2B5EF4-FFF2-40B4-BE49-F238E27FC236}">
                <a16:creationId xmlns:a16="http://schemas.microsoft.com/office/drawing/2014/main" id="{C8134695-64CA-EAFD-CD65-804D305FB587}"/>
              </a:ext>
            </a:extLst>
          </p:cNvPr>
          <p:cNvSpPr/>
          <p:nvPr/>
        </p:nvSpPr>
        <p:spPr bwMode="auto">
          <a:xfrm>
            <a:off x="439475" y="4807293"/>
            <a:ext cx="2122856" cy="412806"/>
          </a:xfrm>
          <a:prstGeom prst="rect">
            <a:avLst/>
          </a:prstGeom>
          <a:solidFill>
            <a:srgbClr val="5654A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r>
              <a:rPr kumimoji="1" lang="en-US" altLang="ja-JP" sz="29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 </a:t>
            </a: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13" name="正方形/長方形 12">
            <a:extLst>
              <a:ext uri="{FF2B5EF4-FFF2-40B4-BE49-F238E27FC236}">
                <a16:creationId xmlns:a16="http://schemas.microsoft.com/office/drawing/2014/main" id="{AE87C515-60FC-F986-9DE5-9ACAA74A5DD0}"/>
              </a:ext>
            </a:extLst>
          </p:cNvPr>
          <p:cNvSpPr/>
          <p:nvPr/>
        </p:nvSpPr>
        <p:spPr bwMode="auto">
          <a:xfrm>
            <a:off x="3426033" y="513375"/>
            <a:ext cx="1811227" cy="412806"/>
          </a:xfrm>
          <a:prstGeom prst="rect">
            <a:avLst/>
          </a:prstGeom>
          <a:solidFill>
            <a:srgbClr val="5654A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34" name="正方形/長方形 33">
            <a:extLst>
              <a:ext uri="{FF2B5EF4-FFF2-40B4-BE49-F238E27FC236}">
                <a16:creationId xmlns:a16="http://schemas.microsoft.com/office/drawing/2014/main" id="{7B078BAC-432D-452D-F0EA-CA89BC770F9D}"/>
              </a:ext>
            </a:extLst>
          </p:cNvPr>
          <p:cNvSpPr/>
          <p:nvPr/>
        </p:nvSpPr>
        <p:spPr>
          <a:xfrm>
            <a:off x="8077797" y="6918908"/>
            <a:ext cx="6699712" cy="3359465"/>
          </a:xfrm>
          <a:prstGeom prst="rect">
            <a:avLst/>
          </a:prstGeom>
          <a:noFill/>
          <a:ln w="28575">
            <a:solidFill>
              <a:srgbClr val="5654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Text Box 236">
            <a:extLst>
              <a:ext uri="{FF2B5EF4-FFF2-40B4-BE49-F238E27FC236}">
                <a16:creationId xmlns:a16="http://schemas.microsoft.com/office/drawing/2014/main" id="{AB34260E-6525-BDE6-9944-42F27699BFC4}"/>
              </a:ext>
            </a:extLst>
          </p:cNvPr>
          <p:cNvSpPr txBox="1">
            <a:spLocks noChangeArrowheads="1"/>
          </p:cNvSpPr>
          <p:nvPr/>
        </p:nvSpPr>
        <p:spPr bwMode="auto">
          <a:xfrm>
            <a:off x="8318177" y="6967990"/>
            <a:ext cx="964135" cy="199688"/>
          </a:xfrm>
          <a:prstGeom prst="rect">
            <a:avLst/>
          </a:prstGeom>
          <a:noFill/>
          <a:ln>
            <a:noFill/>
          </a:ln>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50"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50"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500" b="1">
                <a:solidFill>
                  <a:schemeClr val="bg1"/>
                </a:solidFill>
                <a:latin typeface="ＭＳ Ｐゴシック" panose="020B0600070205080204" pitchFamily="50" charset="-128"/>
              </a:rPr>
              <a:t>健康ライフ</a:t>
            </a:r>
            <a:endParaRPr lang="ja-JP" altLang="ja-JP" sz="1500" dirty="0">
              <a:solidFill>
                <a:schemeClr val="bg1"/>
              </a:solidFill>
            </a:endParaRPr>
          </a:p>
        </p:txBody>
      </p:sp>
      <p:pic>
        <p:nvPicPr>
          <p:cNvPr id="6" name="図 5" descr="アイコン&#10;&#10;自動的に生成された説明">
            <a:extLst>
              <a:ext uri="{FF2B5EF4-FFF2-40B4-BE49-F238E27FC236}">
                <a16:creationId xmlns:a16="http://schemas.microsoft.com/office/drawing/2014/main" id="{4F508A39-FD83-6B21-A93E-17274364EC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882" y="2688598"/>
            <a:ext cx="2016000" cy="267936"/>
          </a:xfrm>
          <a:prstGeom prst="rect">
            <a:avLst/>
          </a:prstGeom>
        </p:spPr>
      </p:pic>
      <p:pic>
        <p:nvPicPr>
          <p:cNvPr id="15" name="図 9">
            <a:extLst>
              <a:ext uri="{FF2B5EF4-FFF2-40B4-BE49-F238E27FC236}">
                <a16:creationId xmlns:a16="http://schemas.microsoft.com/office/drawing/2014/main" id="{5885E031-11CE-9817-9C72-4939071EF197}"/>
              </a:ext>
            </a:extLst>
          </p:cNvPr>
          <p:cNvPicPr>
            <a:picLocks noChangeAspect="1"/>
          </p:cNvPicPr>
          <p:nvPr/>
        </p:nvPicPr>
        <p:blipFill>
          <a:blip r:embed="rId5"/>
          <a:stretch>
            <a:fillRect/>
          </a:stretch>
        </p:blipFill>
        <p:spPr>
          <a:xfrm>
            <a:off x="434073" y="596384"/>
            <a:ext cx="2743092" cy="1880817"/>
          </a:xfrm>
          <a:prstGeom prst="rect">
            <a:avLst/>
          </a:prstGeom>
        </p:spPr>
      </p:pic>
      <p:cxnSp>
        <p:nvCxnSpPr>
          <p:cNvPr id="24" name="直線コネクタ 23">
            <a:extLst>
              <a:ext uri="{FF2B5EF4-FFF2-40B4-BE49-F238E27FC236}">
                <a16:creationId xmlns:a16="http://schemas.microsoft.com/office/drawing/2014/main" id="{FF43FB21-41BF-C8C2-725E-41A01C294885}"/>
              </a:ext>
            </a:extLst>
          </p:cNvPr>
          <p:cNvCxnSpPr/>
          <p:nvPr/>
        </p:nvCxnSpPr>
        <p:spPr>
          <a:xfrm>
            <a:off x="3426034" y="917632"/>
            <a:ext cx="3683467" cy="0"/>
          </a:xfrm>
          <a:prstGeom prst="line">
            <a:avLst/>
          </a:prstGeom>
          <a:ln w="28575">
            <a:solidFill>
              <a:srgbClr val="5654A2"/>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AE907F8B-8507-204E-A4EE-ED37CE91CD97}"/>
              </a:ext>
            </a:extLst>
          </p:cNvPr>
          <p:cNvCxnSpPr>
            <a:cxnSpLocks/>
          </p:cNvCxnSpPr>
          <p:nvPr/>
        </p:nvCxnSpPr>
        <p:spPr>
          <a:xfrm>
            <a:off x="434073" y="5220098"/>
            <a:ext cx="6712852" cy="0"/>
          </a:xfrm>
          <a:prstGeom prst="line">
            <a:avLst/>
          </a:prstGeom>
          <a:ln w="28575">
            <a:solidFill>
              <a:srgbClr val="5654A2"/>
            </a:solidFill>
          </a:ln>
        </p:spPr>
        <p:style>
          <a:lnRef idx="1">
            <a:schemeClr val="accent1"/>
          </a:lnRef>
          <a:fillRef idx="0">
            <a:schemeClr val="accent1"/>
          </a:fillRef>
          <a:effectRef idx="0">
            <a:schemeClr val="accent1"/>
          </a:effectRef>
          <a:fontRef idx="minor">
            <a:schemeClr val="tx1"/>
          </a:fontRef>
        </p:style>
      </p:cxnSp>
      <p:sp>
        <p:nvSpPr>
          <p:cNvPr id="2702" name="Text Box 654">
            <a:extLst>
              <a:ext uri="{FF2B5EF4-FFF2-40B4-BE49-F238E27FC236}">
                <a16:creationId xmlns:a16="http://schemas.microsoft.com/office/drawing/2014/main" id="{3CF52880-E1D5-4104-8C10-87661732F825}"/>
              </a:ext>
            </a:extLst>
          </p:cNvPr>
          <p:cNvSpPr txBox="1">
            <a:spLocks noChangeArrowheads="1" noChangeShapeType="1"/>
          </p:cNvSpPr>
          <p:nvPr/>
        </p:nvSpPr>
        <p:spPr bwMode="auto">
          <a:xfrm>
            <a:off x="732045" y="4856036"/>
            <a:ext cx="1609293"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おうちがしあわせ</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5" name="Text Box 654">
            <a:extLst>
              <a:ext uri="{FF2B5EF4-FFF2-40B4-BE49-F238E27FC236}">
                <a16:creationId xmlns:a16="http://schemas.microsoft.com/office/drawing/2014/main" id="{217F57F1-BF9B-3D15-8D91-32CF851D119E}"/>
              </a:ext>
            </a:extLst>
          </p:cNvPr>
          <p:cNvSpPr txBox="1">
            <a:spLocks noChangeArrowheads="1" noChangeShapeType="1"/>
          </p:cNvSpPr>
          <p:nvPr/>
        </p:nvSpPr>
        <p:spPr bwMode="auto">
          <a:xfrm>
            <a:off x="2693203" y="4842271"/>
            <a:ext cx="3558510"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en-US" altLang="ja-JP" sz="1500" b="1" dirty="0">
                <a:solidFill>
                  <a:srgbClr val="000000"/>
                </a:solidFill>
                <a:latin typeface="ＭＳ Ｐゴシック" panose="020B0600070205080204" pitchFamily="50" charset="-128"/>
                <a:ea typeface="ＭＳ Ｐゴシック" panose="020B0600070205080204" pitchFamily="50" charset="-128"/>
              </a:rPr>
              <a:t>AI</a:t>
            </a:r>
            <a:r>
              <a:rPr lang="ja-JP" altLang="en-US" sz="1500" b="1">
                <a:solidFill>
                  <a:srgbClr val="000000"/>
                </a:solidFill>
                <a:latin typeface="ＭＳ Ｐゴシック" panose="020B0600070205080204" pitchFamily="50" charset="-128"/>
                <a:ea typeface="ＭＳ Ｐゴシック" panose="020B0600070205080204" pitchFamily="50" charset="-128"/>
              </a:rPr>
              <a:t>のある暮らし</a:t>
            </a:r>
            <a:endParaRPr lang="en-US" altLang="ja-JP" sz="1500" b="1" dirty="0">
              <a:solidFill>
                <a:srgbClr val="000000"/>
              </a:solidFill>
              <a:latin typeface="ＭＳ Ｐゴシック" panose="020B0600070205080204" pitchFamily="50" charset="-128"/>
              <a:ea typeface="ＭＳ Ｐゴシック" panose="020B0600070205080204" pitchFamily="50" charset="-128"/>
            </a:endParaRPr>
          </a:p>
        </p:txBody>
      </p:sp>
      <p:sp>
        <p:nvSpPr>
          <p:cNvPr id="2556" name="Text Box 508">
            <a:extLst>
              <a:ext uri="{FF2B5EF4-FFF2-40B4-BE49-F238E27FC236}">
                <a16:creationId xmlns:a16="http://schemas.microsoft.com/office/drawing/2014/main" id="{F6D64543-E216-4803-B638-1AB8A721969F}"/>
              </a:ext>
            </a:extLst>
          </p:cNvPr>
          <p:cNvSpPr txBox="1">
            <a:spLocks noChangeArrowheads="1" noChangeShapeType="1"/>
          </p:cNvSpPr>
          <p:nvPr/>
        </p:nvSpPr>
        <p:spPr bwMode="auto">
          <a:xfrm>
            <a:off x="3676153" y="556658"/>
            <a:ext cx="1491639" cy="352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家づくり用語集</a:t>
            </a:r>
            <a:endParaRPr lang="ja-JP" altLang="en-US" sz="1200" b="1" dirty="0">
              <a:solidFill>
                <a:schemeClr val="bg1"/>
              </a:solidFill>
              <a:latin typeface="ＭＳ Ｐゴシック" panose="020B0600070205080204" pitchFamily="50" charset="-128"/>
              <a:ea typeface="ＭＳ Ｐゴシック" panose="020B0600070205080204" pitchFamily="50" charset="-128"/>
            </a:endParaRPr>
          </a:p>
        </p:txBody>
      </p:sp>
      <p:sp>
        <p:nvSpPr>
          <p:cNvPr id="3" name="Control 247">
            <a:extLst>
              <a:ext uri="{FF2B5EF4-FFF2-40B4-BE49-F238E27FC236}">
                <a16:creationId xmlns:a16="http://schemas.microsoft.com/office/drawing/2014/main" id="{61AF585C-D923-3E1E-D936-DC80C55AAF40}"/>
              </a:ext>
            </a:extLst>
          </p:cNvPr>
          <p:cNvSpPr>
            <a:spLocks noChangeArrowheads="1" noChangeShapeType="1"/>
          </p:cNvSpPr>
          <p:nvPr/>
        </p:nvSpPr>
        <p:spPr bwMode="auto">
          <a:xfrm>
            <a:off x="13197127" y="4573643"/>
            <a:ext cx="1589088" cy="202406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0" tIns="0" rIns="0" bIns="0"/>
          <a:lstStyle>
            <a:lvl1pPr defTabSz="1346200">
              <a:defRPr kumimoji="1">
                <a:solidFill>
                  <a:schemeClr val="tx1"/>
                </a:solidFill>
                <a:latin typeface="Arial" panose="020B0604020202020204" pitchFamily="34" charset="0"/>
                <a:ea typeface="ＭＳ Ｐゴシック" panose="020B0600070205080204" pitchFamily="34" charset="-128"/>
              </a:defRPr>
            </a:lvl1pPr>
            <a:lvl2pPr defTabSz="1346200">
              <a:defRPr kumimoji="1">
                <a:solidFill>
                  <a:schemeClr val="tx1"/>
                </a:solidFill>
                <a:latin typeface="Arial" panose="020B0604020202020204" pitchFamily="34" charset="0"/>
                <a:ea typeface="ＭＳ Ｐゴシック" panose="020B0600070205080204" pitchFamily="34" charset="-128"/>
              </a:defRPr>
            </a:lvl2pPr>
            <a:lvl3pPr defTabSz="1346200">
              <a:defRPr kumimoji="1">
                <a:solidFill>
                  <a:schemeClr val="tx1"/>
                </a:solidFill>
                <a:latin typeface="Arial" panose="020B0604020202020204" pitchFamily="34" charset="0"/>
                <a:ea typeface="ＭＳ Ｐゴシック" panose="020B0600070205080204" pitchFamily="34" charset="-128"/>
              </a:defRPr>
            </a:lvl3pPr>
            <a:lvl4pPr defTabSz="1346200">
              <a:defRPr kumimoji="1">
                <a:solidFill>
                  <a:schemeClr val="tx1"/>
                </a:solidFill>
                <a:latin typeface="Arial" panose="020B0604020202020204" pitchFamily="34" charset="0"/>
                <a:ea typeface="ＭＳ Ｐゴシック" panose="020B0600070205080204" pitchFamily="34" charset="-128"/>
              </a:defRPr>
            </a:lvl4pPr>
            <a:lvl5pPr defTabSz="1346200">
              <a:defRPr kumimoji="1">
                <a:solidFill>
                  <a:schemeClr val="tx1"/>
                </a:solidFill>
                <a:latin typeface="Arial" panose="020B0604020202020204" pitchFamily="34" charset="0"/>
                <a:ea typeface="ＭＳ Ｐゴシック" panose="020B0600070205080204" pitchFamily="34" charset="-128"/>
              </a:defRPr>
            </a:lvl5pPr>
            <a:lvl6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ja-JP" sz="900" dirty="0">
                <a:solidFill>
                  <a:srgbClr val="000000"/>
                </a:solidFill>
                <a:latin typeface="メイリオ" panose="020B0604030504040204" pitchFamily="50" charset="-128"/>
                <a:ea typeface="メイリオ" panose="020B0604030504040204" pitchFamily="50" charset="-128"/>
              </a:rPr>
              <a:t>	1</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健康ライフ・・・・・・</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1</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家づくりのワンポイント</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アドバイス・・・・・・・</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にほんの縁起もの・</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家を建てよう・・・・・・</a:t>
            </a:r>
            <a:r>
              <a:rPr lang="en-US" altLang="ja-JP" sz="900" dirty="0">
                <a:solidFill>
                  <a:srgbClr val="000000"/>
                </a:solidFill>
                <a:latin typeface="メイリオ" panose="020B0604030504040204" pitchFamily="50" charset="-128"/>
                <a:ea typeface="メイリオ" panose="020B0604030504040204" pitchFamily="50" charset="-128"/>
              </a:rPr>
              <a:t>3</a:t>
            </a:r>
            <a:endParaRPr lang="en-US" altLang="ja-JP" dirty="0">
              <a:latin typeface="メイリオ" panose="020B0604030504040204" pitchFamily="50" charset="-128"/>
              <a:ea typeface="メイリオ" panose="020B0604030504040204" pitchFamily="50" charset="-128"/>
            </a:endParaRP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住まいのヒント・・・・・</a:t>
            </a:r>
            <a:r>
              <a:rPr lang="en-US" altLang="ja-JP" sz="900" dirty="0">
                <a:solidFill>
                  <a:srgbClr val="000000"/>
                </a:solidFill>
                <a:latin typeface="メイリオ" panose="020B0604030504040204" pitchFamily="50" charset="-128"/>
                <a:ea typeface="メイリオ" panose="020B0604030504040204" pitchFamily="50" charset="-128"/>
              </a:rPr>
              <a:t>3</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家づくり用語集・</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4</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おうちがしあわせ・・・・</a:t>
            </a:r>
            <a:r>
              <a:rPr lang="en-US" altLang="ja-JP" sz="900" dirty="0">
                <a:solidFill>
                  <a:srgbClr val="000000"/>
                </a:solidFill>
                <a:latin typeface="メイリオ" panose="020B0604030504040204" pitchFamily="50" charset="-128"/>
                <a:ea typeface="メイリオ" panose="020B0604030504040204" pitchFamily="50" charset="-128"/>
              </a:rPr>
              <a:t>4</a:t>
            </a:r>
          </a:p>
        </p:txBody>
      </p:sp>
      <p:sp>
        <p:nvSpPr>
          <p:cNvPr id="5" name="Text Box 248">
            <a:extLst>
              <a:ext uri="{FF2B5EF4-FFF2-40B4-BE49-F238E27FC236}">
                <a16:creationId xmlns:a16="http://schemas.microsoft.com/office/drawing/2014/main" id="{8F7CC653-106B-55A3-FBF4-B6CB4832856E}"/>
              </a:ext>
            </a:extLst>
          </p:cNvPr>
          <p:cNvSpPr txBox="1">
            <a:spLocks noChangeArrowheads="1" noChangeShapeType="1"/>
          </p:cNvSpPr>
          <p:nvPr/>
        </p:nvSpPr>
        <p:spPr bwMode="auto">
          <a:xfrm>
            <a:off x="13197127" y="4301229"/>
            <a:ext cx="1555750" cy="188444"/>
          </a:xfrm>
          <a:prstGeom prst="rect">
            <a:avLst/>
          </a:prstGeom>
          <a:solidFill>
            <a:srgbClr val="5654A2"/>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9" name="Text Box 248">
            <a:extLst>
              <a:ext uri="{FF2B5EF4-FFF2-40B4-BE49-F238E27FC236}">
                <a16:creationId xmlns:a16="http://schemas.microsoft.com/office/drawing/2014/main" id="{243DB7A7-9A3F-59D1-7BCE-6CBBEB414A96}"/>
              </a:ext>
            </a:extLst>
          </p:cNvPr>
          <p:cNvSpPr txBox="1">
            <a:spLocks noChangeArrowheads="1" noChangeShapeType="1"/>
          </p:cNvSpPr>
          <p:nvPr/>
        </p:nvSpPr>
        <p:spPr bwMode="auto">
          <a:xfrm>
            <a:off x="13185638" y="6636988"/>
            <a:ext cx="1555750" cy="81770"/>
          </a:xfrm>
          <a:prstGeom prst="rect">
            <a:avLst/>
          </a:prstGeom>
          <a:solidFill>
            <a:srgbClr val="5654A2"/>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12" name="テキスト ボックス 11">
            <a:extLst>
              <a:ext uri="{FF2B5EF4-FFF2-40B4-BE49-F238E27FC236}">
                <a16:creationId xmlns:a16="http://schemas.microsoft.com/office/drawing/2014/main" id="{8FC387DA-6D12-003C-ED7D-8471C4BD8254}"/>
              </a:ext>
            </a:extLst>
          </p:cNvPr>
          <p:cNvSpPr txBox="1"/>
          <p:nvPr/>
        </p:nvSpPr>
        <p:spPr>
          <a:xfrm>
            <a:off x="13197127" y="4272751"/>
            <a:ext cx="917040" cy="261610"/>
          </a:xfrm>
          <a:prstGeom prst="rect">
            <a:avLst/>
          </a:prstGeom>
          <a:noFill/>
        </p:spPr>
        <p:txBody>
          <a:bodyPr wrap="square" rtlCol="0">
            <a:spAutoFit/>
          </a:bodyPr>
          <a:lstStyle/>
          <a:p>
            <a:r>
              <a:rPr kumimoji="1" lang="ja-JP" altLang="en-US" sz="1100" dirty="0">
                <a:solidFill>
                  <a:schemeClr val="bg1"/>
                </a:solidFill>
              </a:rPr>
              <a:t>目次</a:t>
            </a:r>
          </a:p>
        </p:txBody>
      </p:sp>
      <p:sp>
        <p:nvSpPr>
          <p:cNvPr id="2292" name="Text Box 244">
            <a:extLst>
              <a:ext uri="{FF2B5EF4-FFF2-40B4-BE49-F238E27FC236}">
                <a16:creationId xmlns:a16="http://schemas.microsoft.com/office/drawing/2014/main" id="{BDBCE44D-1B69-4DC0-AEF3-5D0ABD841D46}"/>
              </a:ext>
            </a:extLst>
          </p:cNvPr>
          <p:cNvSpPr txBox="1">
            <a:spLocks noChangeArrowheads="1" noChangeShapeType="1"/>
          </p:cNvSpPr>
          <p:nvPr/>
        </p:nvSpPr>
        <p:spPr bwMode="auto">
          <a:xfrm>
            <a:off x="11639827" y="1524290"/>
            <a:ext cx="1512888"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r"/>
            <a:r>
              <a:rPr lang="ja-JP" altLang="en-US" sz="1000" dirty="0">
                <a:solidFill>
                  <a:schemeClr val="tx1">
                    <a:lumMod val="75000"/>
                    <a:lumOff val="25000"/>
                  </a:schemeClr>
                </a:solidFill>
                <a:latin typeface="ＭＳ Ｐゴシック"/>
                <a:ea typeface="ＭＳ Ｐゴシック"/>
              </a:rPr>
              <a:t>発行</a:t>
            </a:r>
            <a:r>
              <a:rPr lang="ja-JP" altLang="en-US" sz="1000">
                <a:solidFill>
                  <a:schemeClr val="tx1">
                    <a:lumMod val="75000"/>
                    <a:lumOff val="25000"/>
                  </a:schemeClr>
                </a:solidFill>
                <a:latin typeface="ＭＳ Ｐゴシック"/>
                <a:ea typeface="ＭＳ Ｐゴシック"/>
              </a:rPr>
              <a:t>日</a:t>
            </a:r>
            <a:r>
              <a:rPr lang="en-US" altLang="ja-JP" sz="1000" dirty="0">
                <a:solidFill>
                  <a:schemeClr val="tx1">
                    <a:lumMod val="75000"/>
                    <a:lumOff val="25000"/>
                  </a:schemeClr>
                </a:solidFill>
                <a:latin typeface="ＭＳ Ｐゴシック"/>
                <a:ea typeface="ＭＳ Ｐゴシック"/>
              </a:rPr>
              <a:t>2026</a:t>
            </a:r>
            <a:r>
              <a:rPr lang="ja-JP" altLang="en-US" sz="1000">
                <a:solidFill>
                  <a:schemeClr val="tx1">
                    <a:lumMod val="75000"/>
                    <a:lumOff val="25000"/>
                  </a:schemeClr>
                </a:solidFill>
                <a:latin typeface="ＭＳ Ｐゴシック"/>
                <a:ea typeface="ＭＳ Ｐゴシック"/>
              </a:rPr>
              <a:t>年</a:t>
            </a:r>
            <a:r>
              <a:rPr lang="en-US" altLang="ja-JP" sz="1000" dirty="0">
                <a:solidFill>
                  <a:schemeClr val="tx1">
                    <a:lumMod val="75000"/>
                    <a:lumOff val="25000"/>
                  </a:schemeClr>
                </a:solidFill>
                <a:latin typeface="ＭＳ Ｐゴシック"/>
                <a:ea typeface="ＭＳ Ｐゴシック"/>
              </a:rPr>
              <a:t>9</a:t>
            </a:r>
            <a:r>
              <a:rPr lang="ja-JP" altLang="en-US" sz="1000">
                <a:solidFill>
                  <a:schemeClr val="tx1">
                    <a:lumMod val="75000"/>
                    <a:lumOff val="25000"/>
                  </a:schemeClr>
                </a:solidFill>
                <a:latin typeface="ＭＳ Ｐゴシック"/>
                <a:ea typeface="ＭＳ Ｐゴシック"/>
              </a:rPr>
              <a:t>月</a:t>
            </a:r>
            <a:r>
              <a:rPr lang="en-US" altLang="ja-JP" sz="1000" dirty="0">
                <a:solidFill>
                  <a:schemeClr val="tx1">
                    <a:lumMod val="75000"/>
                    <a:lumOff val="25000"/>
                  </a:schemeClr>
                </a:solidFill>
                <a:latin typeface="ＭＳ Ｐゴシック"/>
                <a:ea typeface="ＭＳ Ｐゴシック"/>
              </a:rPr>
              <a:t>1</a:t>
            </a:r>
            <a:r>
              <a:rPr lang="ja-JP" altLang="en-US" sz="1000" dirty="0">
                <a:solidFill>
                  <a:schemeClr val="tx1">
                    <a:lumMod val="75000"/>
                    <a:lumOff val="25000"/>
                  </a:schemeClr>
                </a:solidFill>
                <a:latin typeface="ＭＳ Ｐゴシック"/>
                <a:ea typeface="ＭＳ Ｐゴシック"/>
              </a:rPr>
              <a:t>日</a:t>
            </a:r>
            <a:endParaRPr lang="ja-JP" altLang="en-US" dirty="0">
              <a:solidFill>
                <a:schemeClr val="tx1">
                  <a:lumMod val="75000"/>
                  <a:lumOff val="25000"/>
                </a:schemeClr>
              </a:solidFill>
              <a:latin typeface="ＭＳ Ｐゴシック"/>
              <a:ea typeface="ＭＳ Ｐゴシック"/>
            </a:endParaRPr>
          </a:p>
        </p:txBody>
      </p:sp>
      <p:sp>
        <p:nvSpPr>
          <p:cNvPr id="33" name="Text Box 654">
            <a:extLst>
              <a:ext uri="{FF2B5EF4-FFF2-40B4-BE49-F238E27FC236}">
                <a16:creationId xmlns:a16="http://schemas.microsoft.com/office/drawing/2014/main" id="{F8C2A86A-6B9F-78AC-AF82-FEA4D1C93A24}"/>
              </a:ext>
            </a:extLst>
          </p:cNvPr>
          <p:cNvSpPr txBox="1">
            <a:spLocks noChangeArrowheads="1" noChangeShapeType="1"/>
          </p:cNvSpPr>
          <p:nvPr/>
        </p:nvSpPr>
        <p:spPr bwMode="auto">
          <a:xfrm>
            <a:off x="9567425" y="7024823"/>
            <a:ext cx="1506975"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MS PGothic" panose="020B0600070205080204" pitchFamily="34" charset="-128"/>
                <a:ea typeface="MS PGothic" panose="020B0600070205080204" pitchFamily="34" charset="-128"/>
              </a:rPr>
              <a:t>有酸素運動</a:t>
            </a:r>
            <a:endParaRPr lang="ja-JP" altLang="en-US" sz="1500" b="1" dirty="0">
              <a:latin typeface="MS PGothic" panose="020B0600070205080204" pitchFamily="34" charset="-128"/>
              <a:ea typeface="MS PGothic" panose="020B0600070205080204" pitchFamily="34" charset="-128"/>
            </a:endParaRPr>
          </a:p>
        </p:txBody>
      </p:sp>
      <p:sp>
        <p:nvSpPr>
          <p:cNvPr id="7" name="Text Box 654">
            <a:extLst>
              <a:ext uri="{FF2B5EF4-FFF2-40B4-BE49-F238E27FC236}">
                <a16:creationId xmlns:a16="http://schemas.microsoft.com/office/drawing/2014/main" id="{A65D101A-1A1D-1D72-0E71-DBD231F905C8}"/>
              </a:ext>
            </a:extLst>
          </p:cNvPr>
          <p:cNvSpPr txBox="1">
            <a:spLocks noChangeArrowheads="1" noChangeShapeType="1"/>
          </p:cNvSpPr>
          <p:nvPr/>
        </p:nvSpPr>
        <p:spPr bwMode="auto">
          <a:xfrm>
            <a:off x="5309370" y="557883"/>
            <a:ext cx="1562485"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間取り・デザイン</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0" name="Line 741">
            <a:extLst>
              <a:ext uri="{FF2B5EF4-FFF2-40B4-BE49-F238E27FC236}">
                <a16:creationId xmlns:a16="http://schemas.microsoft.com/office/drawing/2014/main" id="{0F152586-F516-ECE9-7A72-01E21FD55BE1}"/>
              </a:ext>
            </a:extLst>
          </p:cNvPr>
          <p:cNvSpPr>
            <a:spLocks noChangeShapeType="1"/>
          </p:cNvSpPr>
          <p:nvPr/>
        </p:nvSpPr>
        <p:spPr bwMode="auto">
          <a:xfrm>
            <a:off x="416304" y="10307348"/>
            <a:ext cx="6842125" cy="0"/>
          </a:xfrm>
          <a:prstGeom prst="line">
            <a:avLst/>
          </a:prstGeom>
          <a:noFill/>
          <a:ln w="28575" algn="ctr">
            <a:solidFill>
              <a:srgbClr val="5654A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11" name="Text Box 61">
            <a:extLst>
              <a:ext uri="{FF2B5EF4-FFF2-40B4-BE49-F238E27FC236}">
                <a16:creationId xmlns:a16="http://schemas.microsoft.com/office/drawing/2014/main" id="{0A907F42-4EB3-877B-D2D6-AACCA934F54A}"/>
              </a:ext>
            </a:extLst>
          </p:cNvPr>
          <p:cNvSpPr txBox="1">
            <a:spLocks noChangeArrowheads="1"/>
          </p:cNvSpPr>
          <p:nvPr/>
        </p:nvSpPr>
        <p:spPr bwMode="auto">
          <a:xfrm>
            <a:off x="8271224" y="7397547"/>
            <a:ext cx="3038265" cy="2974130"/>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solidFill>
                  <a:srgbClr val="000000"/>
                </a:solidFill>
                <a:latin typeface="ＭＳ Ｐゴシック" panose="020B0600070205080204" pitchFamily="34" charset="-128"/>
              </a:rPr>
              <a:t>　　運動には大きく分けて「有酸素運動」と「無酸素運動」があります。有酸素運動は、ある程度の時間を継続して体脂肪を燃やす運動のことをいい、無酸素運動は基礎代謝をアップさせて筋肉をつける運動のことを言います。今回は、ダイエットや健康面でも注目されている「有酸素運動」についてご紹介します。</a:t>
            </a:r>
            <a:endParaRPr lang="en-US" altLang="ja-JP" sz="1100" dirty="0">
              <a:solidFill>
                <a:srgbClr val="000000"/>
              </a:solidFill>
              <a:latin typeface="ＭＳ Ｐゴシック" panose="020B0600070205080204" pitchFamily="34" charset="-128"/>
            </a:endParaRPr>
          </a:p>
          <a:p>
            <a:pPr eaLnBrk="1" hangingPunct="1"/>
            <a:endParaRPr lang="ja-JP" altLang="ja-JP" sz="1100">
              <a:solidFill>
                <a:srgbClr val="000000"/>
              </a:solidFill>
              <a:latin typeface="ＭＳ Ｐゴシック" panose="020B0600070205080204" pitchFamily="34" charset="-128"/>
            </a:endParaRPr>
          </a:p>
          <a:p>
            <a:pPr eaLnBrk="1" hangingPunct="1">
              <a:spcBef>
                <a:spcPts val="100"/>
              </a:spcBef>
            </a:pPr>
            <a:r>
              <a:rPr lang="ja-JP" altLang="ja-JP" sz="1100" b="1">
                <a:solidFill>
                  <a:srgbClr val="5654A2"/>
                </a:solidFill>
                <a:latin typeface="ＭＳ Ｐゴシック" panose="020B0600070205080204" pitchFamily="34" charset="-128"/>
              </a:rPr>
              <a:t>■有酸素運動とは</a:t>
            </a:r>
            <a:endParaRPr lang="en-US" altLang="ja-JP" sz="1100" b="1" dirty="0">
              <a:solidFill>
                <a:srgbClr val="5654A2"/>
              </a:solidFill>
              <a:latin typeface="ＭＳ Ｐゴシック" panose="020B0600070205080204" pitchFamily="34" charset="-128"/>
            </a:endParaRPr>
          </a:p>
          <a:p>
            <a:pPr eaLnBrk="1" hangingPunct="1">
              <a:spcBef>
                <a:spcPts val="100"/>
              </a:spcBef>
            </a:pPr>
            <a:r>
              <a:rPr lang="ja-JP" altLang="ja-JP" sz="1100">
                <a:solidFill>
                  <a:srgbClr val="000000"/>
                </a:solidFill>
                <a:latin typeface="ＭＳ Ｐゴシック" panose="020B0600070205080204" pitchFamily="34" charset="-128"/>
              </a:rPr>
              <a:t>　酸素を消費しながら、出来る運動のことを言います。自分の能力の５割程度、軽く汗ばむくらいの運動です。二十分以上続けることで脂肪燃焼が効果的に起こります。</a:t>
            </a:r>
          </a:p>
          <a:p>
            <a:pPr eaLnBrk="1" hangingPunct="1">
              <a:spcBef>
                <a:spcPts val="100"/>
              </a:spcBef>
            </a:pPr>
            <a:r>
              <a:rPr lang="ja-JP" altLang="en-US" sz="1100" dirty="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例・・ウォーキング・ジョギング・エアロビクス・</a:t>
            </a:r>
            <a:endParaRPr lang="en-US" altLang="ja-JP" sz="1100" dirty="0">
              <a:solidFill>
                <a:srgbClr val="000000"/>
              </a:solidFill>
              <a:latin typeface="ＭＳ Ｐゴシック" panose="020B0600070205080204" pitchFamily="34" charset="-128"/>
            </a:endParaRPr>
          </a:p>
          <a:p>
            <a:pPr eaLnBrk="1" hangingPunct="1">
              <a:spcBef>
                <a:spcPts val="100"/>
              </a:spcBef>
            </a:pPr>
            <a:r>
              <a:rPr lang="ja-JP" altLang="en-US" sz="110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水泳・サイクリングなど</a:t>
            </a:r>
            <a:endParaRPr lang="ja-JP" altLang="ja-JP" sz="1100"/>
          </a:p>
        </p:txBody>
      </p:sp>
      <p:sp>
        <p:nvSpPr>
          <p:cNvPr id="43" name="Text Box 63">
            <a:extLst>
              <a:ext uri="{FF2B5EF4-FFF2-40B4-BE49-F238E27FC236}">
                <a16:creationId xmlns:a16="http://schemas.microsoft.com/office/drawing/2014/main" id="{13D63891-E2E9-602B-6100-2E0B718D62C7}"/>
              </a:ext>
            </a:extLst>
          </p:cNvPr>
          <p:cNvSpPr txBox="1">
            <a:spLocks noChangeArrowheads="1"/>
          </p:cNvSpPr>
          <p:nvPr/>
        </p:nvSpPr>
        <p:spPr bwMode="auto">
          <a:xfrm>
            <a:off x="3982936" y="5487472"/>
            <a:ext cx="2821099" cy="27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a:solidFill>
                  <a:srgbClr val="5654A2"/>
                </a:solidFill>
                <a:latin typeface="ＭＳ Ｐゴシック" panose="020B0600070205080204" pitchFamily="34" charset="-128"/>
              </a:rPr>
              <a:t>■住まいをもっと快適に</a:t>
            </a:r>
          </a:p>
          <a:p>
            <a:pPr eaLnBrk="1" hangingPunct="1">
              <a:spcBef>
                <a:spcPts val="100"/>
              </a:spcBef>
              <a:spcAft>
                <a:spcPts val="100"/>
              </a:spcAft>
            </a:pPr>
            <a:r>
              <a:rPr lang="ja-JP" altLang="en-US" sz="1100">
                <a:latin typeface="ＭＳ Ｐゴシック" panose="020B0600070205080204" pitchFamily="34" charset="-128"/>
              </a:rPr>
              <a:t>　これからの住まいでは、</a:t>
            </a:r>
            <a:r>
              <a:rPr lang="en" altLang="ja-JP" sz="1100" dirty="0">
                <a:latin typeface="ＭＳ Ｐゴシック" panose="020B0600070205080204" pitchFamily="34" charset="-128"/>
              </a:rPr>
              <a:t>AI</a:t>
            </a:r>
            <a:r>
              <a:rPr lang="ja-JP" altLang="en-US" sz="1100">
                <a:latin typeface="ＭＳ Ｐゴシック" panose="020B0600070205080204" pitchFamily="34" charset="-128"/>
              </a:rPr>
              <a:t>と住宅設備の連携も進んでいくと考えられています。照明やエアコン、防犯設備などが家族の生活リズムに合わせて動作することで、より快適で安心な暮らしを実現できます。新築時には、将来のデジタル機器の活用も見据えて、通信環境や電源計画を考えておくと安心です。</a:t>
            </a:r>
          </a:p>
          <a:p>
            <a:pPr eaLnBrk="1" hangingPunct="1">
              <a:spcBef>
                <a:spcPts val="100"/>
              </a:spcBef>
              <a:spcAft>
                <a:spcPts val="100"/>
              </a:spcAft>
            </a:pPr>
            <a:endParaRPr lang="ja-JP" altLang="en-US" sz="1100">
              <a:latin typeface="ＭＳ Ｐゴシック" panose="020B0600070205080204" pitchFamily="34" charset="-128"/>
            </a:endParaRPr>
          </a:p>
          <a:p>
            <a:pPr eaLnBrk="1" hangingPunct="1">
              <a:spcBef>
                <a:spcPts val="100"/>
              </a:spcBef>
              <a:spcAft>
                <a:spcPts val="100"/>
              </a:spcAft>
            </a:pPr>
            <a:r>
              <a:rPr lang="ja-JP" altLang="en-US" sz="1100">
                <a:solidFill>
                  <a:srgbClr val="5654A2"/>
                </a:solidFill>
                <a:latin typeface="ＭＳ Ｐゴシック" panose="020B0600070205080204" pitchFamily="34" charset="-128"/>
              </a:rPr>
              <a:t>■上手に活用するために</a:t>
            </a:r>
          </a:p>
          <a:p>
            <a:pPr eaLnBrk="1" hangingPunct="1">
              <a:spcBef>
                <a:spcPts val="100"/>
              </a:spcBef>
              <a:spcAft>
                <a:spcPts val="100"/>
              </a:spcAft>
            </a:pPr>
            <a:r>
              <a:rPr lang="ja-JP" altLang="en-US" sz="1100">
                <a:latin typeface="ＭＳ Ｐゴシック" panose="020B0600070205080204" pitchFamily="34" charset="-128"/>
              </a:rPr>
              <a:t>　便利な</a:t>
            </a:r>
            <a:r>
              <a:rPr lang="en" altLang="ja-JP" sz="1100" dirty="0">
                <a:latin typeface="ＭＳ Ｐゴシック" panose="020B0600070205080204" pitchFamily="34" charset="-128"/>
              </a:rPr>
              <a:t>AI</a:t>
            </a:r>
            <a:r>
              <a:rPr lang="ja-JP" altLang="en-US" sz="1100">
                <a:latin typeface="ＭＳ Ｐゴシック" panose="020B0600070205080204" pitchFamily="34" charset="-128"/>
              </a:rPr>
              <a:t>ですが、すべてを任せるのではなく、あくまでも暮らしを支える道具として活用することが大切です。情報が正しいかを確認したり、家族で話し合って判断したりすることはこれまでと変わりません。</a:t>
            </a:r>
          </a:p>
        </p:txBody>
      </p:sp>
      <p:sp>
        <p:nvSpPr>
          <p:cNvPr id="8" name="Text Box 61">
            <a:extLst>
              <a:ext uri="{FF2B5EF4-FFF2-40B4-BE49-F238E27FC236}">
                <a16:creationId xmlns:a16="http://schemas.microsoft.com/office/drawing/2014/main" id="{884E1F51-9150-1BEF-31F6-2DF60120F4AF}"/>
              </a:ext>
            </a:extLst>
          </p:cNvPr>
          <p:cNvSpPr txBox="1">
            <a:spLocks noChangeArrowheads="1"/>
          </p:cNvSpPr>
          <p:nvPr/>
        </p:nvSpPr>
        <p:spPr bwMode="auto">
          <a:xfrm>
            <a:off x="11524366" y="7067207"/>
            <a:ext cx="3038265" cy="2974130"/>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pPr>
            <a:r>
              <a:rPr lang="ja-JP" altLang="ja-JP" sz="1100" b="1">
                <a:solidFill>
                  <a:srgbClr val="5654A2"/>
                </a:solidFill>
                <a:latin typeface="ＭＳ Ｐゴシック" panose="020B0600070205080204" pitchFamily="34" charset="-128"/>
              </a:rPr>
              <a:t>■有酸素運動のポイント</a:t>
            </a:r>
          </a:p>
          <a:p>
            <a:pPr eaLnBrk="1" hangingPunct="1">
              <a:spcBef>
                <a:spcPts val="100"/>
              </a:spcBef>
            </a:pPr>
            <a:r>
              <a:rPr lang="ja-JP" altLang="ja-JP" sz="1100">
                <a:solidFill>
                  <a:srgbClr val="000000"/>
                </a:solidFill>
                <a:latin typeface="ＭＳ Ｐゴシック" panose="020B0600070205080204" pitchFamily="34" charset="-128"/>
              </a:rPr>
              <a:t>　有酸素運動でも、無理して頑張ってしまうと早くて浅い呼吸になるため、脂肪を燃焼するために必要な酸素が不足します。息が苦しくなった時は無酸素運動になってしまうのです。頑張りすぎるとグリコーゲン（糖質）ばかり多く使われ、体脂肪は燃えません。人によって有酸素運動になるスピードや負荷は違いますので、調節して自分に合った強度で運動しましょう。</a:t>
            </a:r>
            <a:endParaRPr lang="en-US" altLang="ja-JP" sz="1100" dirty="0">
              <a:solidFill>
                <a:srgbClr val="000000"/>
              </a:solidFill>
              <a:latin typeface="ＭＳ Ｐゴシック" panose="020B0600070205080204" pitchFamily="34" charset="-128"/>
            </a:endParaRPr>
          </a:p>
          <a:p>
            <a:pPr eaLnBrk="1" hangingPunct="1">
              <a:spcBef>
                <a:spcPts val="100"/>
              </a:spcBef>
            </a:pPr>
            <a:endParaRPr lang="ja-JP" altLang="ja-JP" sz="1100">
              <a:solidFill>
                <a:srgbClr val="000000"/>
              </a:solidFill>
              <a:latin typeface="ＭＳ Ｐゴシック" panose="020B0600070205080204" pitchFamily="34" charset="-128"/>
            </a:endParaRPr>
          </a:p>
          <a:p>
            <a:pPr eaLnBrk="1" hangingPunct="1">
              <a:spcBef>
                <a:spcPts val="100"/>
              </a:spcBef>
            </a:pPr>
            <a:r>
              <a:rPr lang="ja-JP" altLang="ja-JP" sz="1100" b="1">
                <a:solidFill>
                  <a:srgbClr val="5654A2"/>
                </a:solidFill>
                <a:latin typeface="ＭＳ Ｐゴシック" panose="020B0600070205080204" pitchFamily="34" charset="-128"/>
              </a:rPr>
              <a:t>■有酸素運動による効果</a:t>
            </a:r>
          </a:p>
          <a:p>
            <a:pPr eaLnBrk="1" hangingPunct="1">
              <a:spcBef>
                <a:spcPts val="100"/>
              </a:spcBef>
            </a:pPr>
            <a:r>
              <a:rPr lang="ja-JP" altLang="ja-JP" sz="1100">
                <a:solidFill>
                  <a:srgbClr val="000000"/>
                </a:solidFill>
                <a:latin typeface="ＭＳ Ｐゴシック" panose="020B0600070205080204" pitchFamily="34" charset="-128"/>
              </a:rPr>
              <a:t>　</a:t>
            </a:r>
            <a:r>
              <a:rPr lang="ja-JP" altLang="en-US" sz="1100">
                <a:solidFill>
                  <a:srgbClr val="000000"/>
                </a:solidFill>
                <a:latin typeface="ＭＳ Ｐゴシック" panose="020B0600070205080204" pitchFamily="34" charset="-128"/>
              </a:rPr>
              <a:t>・</a:t>
            </a:r>
            <a:r>
              <a:rPr lang="ja-JP" altLang="ja-JP" sz="1100">
                <a:solidFill>
                  <a:srgbClr val="000000"/>
                </a:solidFill>
                <a:latin typeface="ＭＳ Ｐゴシック" panose="020B0600070205080204" pitchFamily="34" charset="-128"/>
              </a:rPr>
              <a:t>脂肪燃焼</a:t>
            </a:r>
          </a:p>
          <a:p>
            <a:pPr eaLnBrk="1" hangingPunct="1">
              <a:spcBef>
                <a:spcPts val="100"/>
              </a:spcBef>
            </a:pPr>
            <a:r>
              <a:rPr lang="ja-JP" altLang="ja-JP" sz="1100">
                <a:solidFill>
                  <a:srgbClr val="000000"/>
                </a:solidFill>
                <a:latin typeface="ＭＳ Ｐゴシック" panose="020B0600070205080204" pitchFamily="34" charset="-128"/>
              </a:rPr>
              <a:t>　・ストレス発散や解消</a:t>
            </a:r>
          </a:p>
          <a:p>
            <a:pPr eaLnBrk="1" hangingPunct="1">
              <a:spcBef>
                <a:spcPts val="100"/>
              </a:spcBef>
            </a:pPr>
            <a:r>
              <a:rPr lang="ja-JP" altLang="ja-JP" sz="1100">
                <a:solidFill>
                  <a:srgbClr val="000000"/>
                </a:solidFill>
                <a:latin typeface="ＭＳ Ｐゴシック" panose="020B0600070205080204" pitchFamily="34" charset="-128"/>
              </a:rPr>
              <a:t>　・リラックス効果</a:t>
            </a:r>
          </a:p>
          <a:p>
            <a:pPr eaLnBrk="1" hangingPunct="1">
              <a:spcBef>
                <a:spcPts val="100"/>
              </a:spcBef>
            </a:pPr>
            <a:r>
              <a:rPr lang="ja-JP" altLang="ja-JP" sz="1100">
                <a:solidFill>
                  <a:srgbClr val="000000"/>
                </a:solidFill>
                <a:latin typeface="ＭＳ Ｐゴシック" panose="020B0600070205080204" pitchFamily="34" charset="-128"/>
              </a:rPr>
              <a:t>　・心肺機能を強くする</a:t>
            </a:r>
          </a:p>
          <a:p>
            <a:pPr eaLnBrk="1" hangingPunct="1">
              <a:spcBef>
                <a:spcPts val="100"/>
              </a:spcBef>
            </a:pPr>
            <a:r>
              <a:rPr lang="ja-JP" altLang="ja-JP" sz="1100">
                <a:solidFill>
                  <a:srgbClr val="000000"/>
                </a:solidFill>
                <a:latin typeface="ＭＳ Ｐゴシック" panose="020B0600070205080204" pitchFamily="34" charset="-128"/>
              </a:rPr>
              <a:t>　・血行が良くなり代謝が上がる</a:t>
            </a:r>
          </a:p>
          <a:p>
            <a:pPr eaLnBrk="1" hangingPunct="1">
              <a:spcBef>
                <a:spcPts val="100"/>
              </a:spcBef>
            </a:pPr>
            <a:r>
              <a:rPr lang="ja-JP" altLang="ja-JP" sz="1100">
                <a:solidFill>
                  <a:srgbClr val="000000"/>
                </a:solidFill>
                <a:latin typeface="ＭＳ Ｐゴシック" panose="020B0600070205080204" pitchFamily="34" charset="-128"/>
              </a:rPr>
              <a:t>　など健康によいさまざまな効果が期待できます。</a:t>
            </a:r>
            <a:endParaRPr lang="ja-JP" altLang="ja-JP" sz="1100"/>
          </a:p>
        </p:txBody>
      </p:sp>
      <p:sp>
        <p:nvSpPr>
          <p:cNvPr id="22" name="Text Box 106">
            <a:extLst>
              <a:ext uri="{FF2B5EF4-FFF2-40B4-BE49-F238E27FC236}">
                <a16:creationId xmlns:a16="http://schemas.microsoft.com/office/drawing/2014/main" id="{E6244819-A819-E099-8968-52163261C43E}"/>
              </a:ext>
            </a:extLst>
          </p:cNvPr>
          <p:cNvSpPr txBox="1">
            <a:spLocks noChangeArrowheads="1"/>
          </p:cNvSpPr>
          <p:nvPr/>
        </p:nvSpPr>
        <p:spPr bwMode="auto">
          <a:xfrm>
            <a:off x="3751581" y="1228691"/>
            <a:ext cx="2743092" cy="135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72576" tIns="36576" rIns="72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en-US" sz="1100" b="1">
                <a:solidFill>
                  <a:srgbClr val="5654A2"/>
                </a:solidFill>
                <a:latin typeface="ＭＳ Ｐゴシック" panose="020B0600070205080204" pitchFamily="34" charset="-128"/>
              </a:rPr>
              <a:t>間取り図の「</a:t>
            </a:r>
            <a:r>
              <a:rPr lang="en" altLang="ja-JP" sz="1100" b="1" dirty="0">
                <a:solidFill>
                  <a:srgbClr val="5654A2"/>
                </a:solidFill>
                <a:latin typeface="ＭＳ Ｐゴシック" panose="020B0600070205080204" pitchFamily="34" charset="-128"/>
              </a:rPr>
              <a:t>S</a:t>
            </a:r>
            <a:r>
              <a:rPr lang="ja-JP" altLang="en" sz="1100" b="1">
                <a:solidFill>
                  <a:srgbClr val="5654A2"/>
                </a:solidFill>
                <a:latin typeface="ＭＳ Ｐゴシック" panose="020B0600070205080204" pitchFamily="34" charset="-128"/>
              </a:rPr>
              <a:t>（</a:t>
            </a:r>
            <a:r>
              <a:rPr lang="ja-JP" altLang="en-US" sz="1100" b="1">
                <a:solidFill>
                  <a:srgbClr val="5654A2"/>
                </a:solidFill>
                <a:latin typeface="ＭＳ Ｐゴシック" panose="020B0600070205080204" pitchFamily="34" charset="-128"/>
              </a:rPr>
              <a:t>サービスルーム）」って何？</a:t>
            </a:r>
          </a:p>
          <a:p>
            <a:pPr algn="ctr" eaLnBrk="1" hangingPunct="1"/>
            <a:endParaRPr lang="ja-JP" altLang="en-US" sz="1100">
              <a:solidFill>
                <a:srgbClr val="000000"/>
              </a:solidFill>
              <a:latin typeface="ＭＳ Ｐゴシック" panose="020B0600070205080204" pitchFamily="34" charset="-128"/>
            </a:endParaRPr>
          </a:p>
          <a:p>
            <a:pPr algn="ctr" eaLnBrk="1" hangingPunct="1"/>
            <a:r>
              <a:rPr lang="ja-JP" altLang="en-US" sz="1100">
                <a:solidFill>
                  <a:srgbClr val="000000"/>
                </a:solidFill>
                <a:latin typeface="ＭＳ Ｐゴシック" panose="020B0600070205080204" pitchFamily="34" charset="-128"/>
              </a:rPr>
              <a:t>サービスルームは、外壁に面した窓などの開口部がなく、採光や通風の基準を満たさない部屋のことです。収納や書斎、趣味のスペースとして利用されることが多く、間取り図では「納戸（</a:t>
            </a:r>
            <a:r>
              <a:rPr lang="en" altLang="ja-JP" sz="1100" dirty="0">
                <a:solidFill>
                  <a:srgbClr val="000000"/>
                </a:solidFill>
                <a:latin typeface="ＭＳ Ｐゴシック" panose="020B0600070205080204" pitchFamily="34" charset="-128"/>
              </a:rPr>
              <a:t>N</a:t>
            </a:r>
            <a:r>
              <a:rPr lang="ja-JP" altLang="en" sz="1100">
                <a:solidFill>
                  <a:srgbClr val="000000"/>
                </a:solidFill>
                <a:latin typeface="ＭＳ Ｐゴシック" panose="020B0600070205080204" pitchFamily="34" charset="-128"/>
              </a:rPr>
              <a:t>）」「</a:t>
            </a:r>
            <a:r>
              <a:rPr lang="en" altLang="ja-JP" sz="1100" dirty="0">
                <a:solidFill>
                  <a:srgbClr val="000000"/>
                </a:solidFill>
                <a:latin typeface="ＭＳ Ｐゴシック" panose="020B0600070205080204" pitchFamily="34" charset="-128"/>
              </a:rPr>
              <a:t>DEN</a:t>
            </a:r>
            <a:r>
              <a:rPr lang="ja-JP" altLang="en" sz="1100">
                <a:solidFill>
                  <a:srgbClr val="000000"/>
                </a:solidFill>
                <a:latin typeface="ＭＳ Ｐゴシック" panose="020B0600070205080204" pitchFamily="34" charset="-128"/>
              </a:rPr>
              <a:t>」</a:t>
            </a:r>
            <a:r>
              <a:rPr lang="ja-JP" altLang="en-US" sz="1100">
                <a:solidFill>
                  <a:srgbClr val="000000"/>
                </a:solidFill>
                <a:latin typeface="ＭＳ Ｐゴシック" panose="020B0600070205080204" pitchFamily="34" charset="-128"/>
              </a:rPr>
              <a:t>などとも表記されます。</a:t>
            </a:r>
            <a:endParaRPr lang="ja-JP" altLang="ja-JP" sz="1100">
              <a:solidFill>
                <a:srgbClr val="000000"/>
              </a:solidFill>
              <a:latin typeface="ＭＳ Ｐゴシック" panose="020B0600070205080204" pitchFamily="34" charset="-128"/>
            </a:endParaRPr>
          </a:p>
          <a:p>
            <a:pPr eaLnBrk="1" hangingPunct="1"/>
            <a:endParaRPr lang="ja-JP" altLang="ja-JP" sz="1000"/>
          </a:p>
        </p:txBody>
      </p:sp>
      <p:sp>
        <p:nvSpPr>
          <p:cNvPr id="19" name="Text Box 63">
            <a:extLst>
              <a:ext uri="{FF2B5EF4-FFF2-40B4-BE49-F238E27FC236}">
                <a16:creationId xmlns:a16="http://schemas.microsoft.com/office/drawing/2014/main" id="{43E97B2B-51AC-893E-75CE-9FD864A8E033}"/>
              </a:ext>
            </a:extLst>
          </p:cNvPr>
          <p:cNvSpPr txBox="1">
            <a:spLocks noChangeArrowheads="1"/>
          </p:cNvSpPr>
          <p:nvPr/>
        </p:nvSpPr>
        <p:spPr bwMode="auto">
          <a:xfrm>
            <a:off x="4258210" y="8535718"/>
            <a:ext cx="2200957" cy="13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a:latin typeface="ＭＳ Ｐゴシック" panose="020B0600070205080204" pitchFamily="34" charset="-128"/>
              </a:rPr>
              <a:t>　</a:t>
            </a:r>
            <a:r>
              <a:rPr lang="en" altLang="ja-JP" sz="1100" dirty="0">
                <a:latin typeface="ＭＳ Ｐゴシック" panose="020B0600070205080204" pitchFamily="34" charset="-128"/>
              </a:rPr>
              <a:t>AI</a:t>
            </a:r>
            <a:r>
              <a:rPr lang="ja-JP" altLang="en-US" sz="1100">
                <a:latin typeface="ＭＳ Ｐゴシック" panose="020B0600070205080204" pitchFamily="34" charset="-128"/>
              </a:rPr>
              <a:t>は特別な技術ではなく、私たちの暮らしを少し便利に、少し豊かにしてくれる身近な存在になりつつあります。新しい住まいでの毎日を、家族らしく心地よく過ごすためのパートナーとして、</a:t>
            </a:r>
            <a:r>
              <a:rPr lang="en" altLang="ja-JP" sz="1100" dirty="0">
                <a:latin typeface="ＭＳ Ｐゴシック" panose="020B0600070205080204" pitchFamily="34" charset="-128"/>
              </a:rPr>
              <a:t>AI</a:t>
            </a:r>
            <a:r>
              <a:rPr lang="ja-JP" altLang="en-US" sz="1100">
                <a:latin typeface="ＭＳ Ｐゴシック" panose="020B0600070205080204" pitchFamily="34" charset="-128"/>
              </a:rPr>
              <a:t>との付き合い方を考えてみてはいかがでしょうか。</a:t>
            </a:r>
          </a:p>
          <a:p>
            <a:pPr eaLnBrk="1" hangingPunct="1">
              <a:spcBef>
                <a:spcPts val="100"/>
              </a:spcBef>
              <a:spcAft>
                <a:spcPts val="100"/>
              </a:spcAft>
            </a:pPr>
            <a:endParaRPr lang="ja-JP" altLang="en-US" sz="1100">
              <a:latin typeface="ＭＳ Ｐゴシック" panose="020B0600070205080204" pitchFamily="34" charset="-128"/>
            </a:endParaRPr>
          </a:p>
        </p:txBody>
      </p:sp>
      <p:sp>
        <p:nvSpPr>
          <p:cNvPr id="23" name="角丸四角形 22">
            <a:extLst>
              <a:ext uri="{FF2B5EF4-FFF2-40B4-BE49-F238E27FC236}">
                <a16:creationId xmlns:a16="http://schemas.microsoft.com/office/drawing/2014/main" id="{5A75DBB0-E9F4-0254-E156-439268C34BA5}"/>
              </a:ext>
            </a:extLst>
          </p:cNvPr>
          <p:cNvSpPr/>
          <p:nvPr/>
        </p:nvSpPr>
        <p:spPr>
          <a:xfrm>
            <a:off x="4093029" y="8349344"/>
            <a:ext cx="2569028" cy="1643742"/>
          </a:xfrm>
          <a:prstGeom prst="roundRect">
            <a:avLst>
              <a:gd name="adj" fmla="val 7395"/>
            </a:avLst>
          </a:prstGeom>
          <a:noFill/>
          <a:ln w="12700">
            <a:solidFill>
              <a:srgbClr val="5654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019B5E84-5BCC-F1CB-7E31-30BC3A2F4F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49903" y="9085224"/>
            <a:ext cx="2308501" cy="1178809"/>
          </a:xfrm>
          <a:prstGeom prst="rect">
            <a:avLst/>
          </a:prstGeom>
        </p:spPr>
      </p:pic>
      <p:pic>
        <p:nvPicPr>
          <p:cNvPr id="25" name="図 24">
            <a:extLst>
              <a:ext uri="{FF2B5EF4-FFF2-40B4-BE49-F238E27FC236}">
                <a16:creationId xmlns:a16="http://schemas.microsoft.com/office/drawing/2014/main" id="{84344E81-5999-70C7-73D1-6F1E50A7377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289546" y="8700332"/>
            <a:ext cx="1130300" cy="1079500"/>
          </a:xfrm>
          <a:prstGeom prst="rect">
            <a:avLst/>
          </a:prstGeom>
        </p:spPr>
      </p:pic>
      <p:pic>
        <p:nvPicPr>
          <p:cNvPr id="27" name="図 26">
            <a:extLst>
              <a:ext uri="{FF2B5EF4-FFF2-40B4-BE49-F238E27FC236}">
                <a16:creationId xmlns:a16="http://schemas.microsoft.com/office/drawing/2014/main" id="{4D950865-5C51-1B5E-670D-4FDBC693D5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15074" y="2567790"/>
            <a:ext cx="2398712" cy="218064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47C6110B-9217-8CA9-07FF-D1F7CF0DCAD0}"/>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7806581" y="424195"/>
            <a:ext cx="6920609" cy="5004000"/>
          </a:xfrm>
          <a:prstGeom prst="rect">
            <a:avLst/>
          </a:prstGeom>
        </p:spPr>
      </p:pic>
      <p:sp>
        <p:nvSpPr>
          <p:cNvPr id="29" name="角丸四角形 28">
            <a:extLst>
              <a:ext uri="{FF2B5EF4-FFF2-40B4-BE49-F238E27FC236}">
                <a16:creationId xmlns:a16="http://schemas.microsoft.com/office/drawing/2014/main" id="{2B56ECE5-F59F-C6A0-6EAC-69C1D2C54FD5}"/>
              </a:ext>
            </a:extLst>
          </p:cNvPr>
          <p:cNvSpPr/>
          <p:nvPr/>
        </p:nvSpPr>
        <p:spPr>
          <a:xfrm>
            <a:off x="11369580" y="7075113"/>
            <a:ext cx="2995373" cy="1372201"/>
          </a:xfrm>
          <a:prstGeom prst="roundRect">
            <a:avLst>
              <a:gd name="adj" fmla="val 7395"/>
            </a:avLst>
          </a:prstGeom>
          <a:solidFill>
            <a:srgbClr val="EBE1A9">
              <a:alpha val="50196"/>
            </a:srgb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角丸四角形 27">
            <a:extLst>
              <a:ext uri="{FF2B5EF4-FFF2-40B4-BE49-F238E27FC236}">
                <a16:creationId xmlns:a16="http://schemas.microsoft.com/office/drawing/2014/main" id="{8CCA6F87-1B96-BCE0-D9C6-766E627911D5}"/>
              </a:ext>
            </a:extLst>
          </p:cNvPr>
          <p:cNvSpPr/>
          <p:nvPr/>
        </p:nvSpPr>
        <p:spPr>
          <a:xfrm>
            <a:off x="7948896" y="7099972"/>
            <a:ext cx="2995373" cy="1199017"/>
          </a:xfrm>
          <a:prstGeom prst="roundRect">
            <a:avLst>
              <a:gd name="adj" fmla="val 7395"/>
            </a:avLst>
          </a:prstGeom>
          <a:solidFill>
            <a:srgbClr val="EBE1A9">
              <a:alpha val="50196"/>
            </a:srgb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5AC0C6EE-D75E-38D4-2AD2-203871BFF9C8}"/>
              </a:ext>
            </a:extLst>
          </p:cNvPr>
          <p:cNvSpPr/>
          <p:nvPr/>
        </p:nvSpPr>
        <p:spPr>
          <a:xfrm>
            <a:off x="3921367" y="7499615"/>
            <a:ext cx="566377" cy="209615"/>
          </a:xfrm>
          <a:prstGeom prst="rect">
            <a:avLst/>
          </a:prstGeom>
          <a:solidFill>
            <a:srgbClr val="EBE1A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36B4782C-D59B-DC2C-086E-3F2C5C6BF77B}"/>
              </a:ext>
            </a:extLst>
          </p:cNvPr>
          <p:cNvSpPr/>
          <p:nvPr/>
        </p:nvSpPr>
        <p:spPr>
          <a:xfrm>
            <a:off x="3928987" y="8823013"/>
            <a:ext cx="767397" cy="209615"/>
          </a:xfrm>
          <a:prstGeom prst="rect">
            <a:avLst/>
          </a:prstGeom>
          <a:solidFill>
            <a:srgbClr val="EBE1A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73AB6D97-CDF6-86B7-2F8D-B89F97A131EA}"/>
              </a:ext>
            </a:extLst>
          </p:cNvPr>
          <p:cNvSpPr/>
          <p:nvPr/>
        </p:nvSpPr>
        <p:spPr>
          <a:xfrm>
            <a:off x="618632" y="8869597"/>
            <a:ext cx="812676" cy="209615"/>
          </a:xfrm>
          <a:prstGeom prst="rect">
            <a:avLst/>
          </a:prstGeom>
          <a:solidFill>
            <a:srgbClr val="EBE1A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27" name="Line 755">
            <a:extLst>
              <a:ext uri="{FF2B5EF4-FFF2-40B4-BE49-F238E27FC236}">
                <a16:creationId xmlns:a16="http://schemas.microsoft.com/office/drawing/2014/main" id="{B24B000A-2031-46AD-B25D-3AEC741C5C10}"/>
              </a:ext>
            </a:extLst>
          </p:cNvPr>
          <p:cNvSpPr>
            <a:spLocks noChangeShapeType="1"/>
          </p:cNvSpPr>
          <p:nvPr/>
        </p:nvSpPr>
        <p:spPr bwMode="auto">
          <a:xfrm>
            <a:off x="7869617" y="10348913"/>
            <a:ext cx="6840537" cy="0"/>
          </a:xfrm>
          <a:prstGeom prst="line">
            <a:avLst/>
          </a:prstGeom>
          <a:noFill/>
          <a:ln w="28575" algn="ctr">
            <a:solidFill>
              <a:srgbClr val="5654A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2" name="テキスト ボックス 1">
            <a:extLst>
              <a:ext uri="{FF2B5EF4-FFF2-40B4-BE49-F238E27FC236}">
                <a16:creationId xmlns:a16="http://schemas.microsoft.com/office/drawing/2014/main" id="{3A2177BC-F842-0969-FFCB-A2C5278CF7E4}"/>
              </a:ext>
            </a:extLst>
          </p:cNvPr>
          <p:cNvSpPr txBox="1"/>
          <p:nvPr/>
        </p:nvSpPr>
        <p:spPr>
          <a:xfrm>
            <a:off x="11277249" y="10369549"/>
            <a:ext cx="348172" cy="230832"/>
          </a:xfrm>
          <a:prstGeom prst="rect">
            <a:avLst/>
          </a:prstGeom>
          <a:noFill/>
        </p:spPr>
        <p:txBody>
          <a:bodyPr wrap="none" rtlCol="0">
            <a:spAutoFit/>
          </a:bodyPr>
          <a:lstStyle/>
          <a:p>
            <a:r>
              <a:rPr kumimoji="1" lang="en-US" altLang="ja-JP" sz="900" dirty="0"/>
              <a:t>-3-</a:t>
            </a:r>
            <a:endParaRPr kumimoji="1" lang="ja-JP" altLang="en-US" sz="900" dirty="0"/>
          </a:p>
        </p:txBody>
      </p:sp>
      <p:sp>
        <p:nvSpPr>
          <p:cNvPr id="4" name="テキスト ボックス 3">
            <a:extLst>
              <a:ext uri="{FF2B5EF4-FFF2-40B4-BE49-F238E27FC236}">
                <a16:creationId xmlns:a16="http://schemas.microsoft.com/office/drawing/2014/main" id="{91ACB291-FC7B-E2F4-18AF-6DBDCC6397AA}"/>
              </a:ext>
            </a:extLst>
          </p:cNvPr>
          <p:cNvSpPr txBox="1"/>
          <p:nvPr/>
        </p:nvSpPr>
        <p:spPr>
          <a:xfrm>
            <a:off x="3729288" y="10361823"/>
            <a:ext cx="348172" cy="230832"/>
          </a:xfrm>
          <a:prstGeom prst="rect">
            <a:avLst/>
          </a:prstGeom>
          <a:noFill/>
        </p:spPr>
        <p:txBody>
          <a:bodyPr wrap="none" rtlCol="0">
            <a:spAutoFit/>
          </a:bodyPr>
          <a:lstStyle/>
          <a:p>
            <a:r>
              <a:rPr kumimoji="1" lang="en-US" altLang="ja-JP" sz="900" dirty="0"/>
              <a:t>-2-</a:t>
            </a:r>
            <a:endParaRPr kumimoji="1" lang="ja-JP" altLang="en-US" sz="900" dirty="0"/>
          </a:p>
        </p:txBody>
      </p:sp>
      <p:sp>
        <p:nvSpPr>
          <p:cNvPr id="3813" name="Line 741">
            <a:extLst>
              <a:ext uri="{FF2B5EF4-FFF2-40B4-BE49-F238E27FC236}">
                <a16:creationId xmlns:a16="http://schemas.microsoft.com/office/drawing/2014/main" id="{A213784C-64FC-48CE-95AB-D2C486544110}"/>
              </a:ext>
            </a:extLst>
          </p:cNvPr>
          <p:cNvSpPr>
            <a:spLocks noChangeShapeType="1"/>
          </p:cNvSpPr>
          <p:nvPr/>
        </p:nvSpPr>
        <p:spPr bwMode="auto">
          <a:xfrm>
            <a:off x="416304" y="10348913"/>
            <a:ext cx="6842125" cy="0"/>
          </a:xfrm>
          <a:prstGeom prst="line">
            <a:avLst/>
          </a:prstGeom>
          <a:noFill/>
          <a:ln w="28575" algn="ctr">
            <a:solidFill>
              <a:srgbClr val="5654A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 name="正方形/長方形 2">
            <a:extLst>
              <a:ext uri="{FF2B5EF4-FFF2-40B4-BE49-F238E27FC236}">
                <a16:creationId xmlns:a16="http://schemas.microsoft.com/office/drawing/2014/main" id="{BAFC6984-7185-F1B0-6575-FC7C0B74359B}"/>
              </a:ext>
            </a:extLst>
          </p:cNvPr>
          <p:cNvSpPr/>
          <p:nvPr/>
        </p:nvSpPr>
        <p:spPr bwMode="auto">
          <a:xfrm>
            <a:off x="416304" y="475546"/>
            <a:ext cx="3132832" cy="412806"/>
          </a:xfrm>
          <a:prstGeom prst="rect">
            <a:avLst/>
          </a:prstGeom>
          <a:solidFill>
            <a:srgbClr val="5654A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12" name="直線コネクタ 11">
            <a:extLst>
              <a:ext uri="{FF2B5EF4-FFF2-40B4-BE49-F238E27FC236}">
                <a16:creationId xmlns:a16="http://schemas.microsoft.com/office/drawing/2014/main" id="{04B9C1C1-490D-9CD0-FEEF-987065A686B0}"/>
              </a:ext>
            </a:extLst>
          </p:cNvPr>
          <p:cNvCxnSpPr>
            <a:cxnSpLocks/>
          </p:cNvCxnSpPr>
          <p:nvPr/>
        </p:nvCxnSpPr>
        <p:spPr>
          <a:xfrm>
            <a:off x="416304" y="875818"/>
            <a:ext cx="6712852" cy="0"/>
          </a:xfrm>
          <a:prstGeom prst="line">
            <a:avLst/>
          </a:prstGeom>
          <a:ln w="28575">
            <a:solidFill>
              <a:srgbClr val="5654A2"/>
            </a:solidFill>
          </a:ln>
        </p:spPr>
        <p:style>
          <a:lnRef idx="1">
            <a:schemeClr val="accent1"/>
          </a:lnRef>
          <a:fillRef idx="0">
            <a:schemeClr val="accent1"/>
          </a:fillRef>
          <a:effectRef idx="0">
            <a:schemeClr val="accent1"/>
          </a:effectRef>
          <a:fontRef idx="minor">
            <a:schemeClr val="tx1"/>
          </a:fontRef>
        </p:style>
      </p:cxnSp>
      <p:sp>
        <p:nvSpPr>
          <p:cNvPr id="13" name="Text Box 738">
            <a:extLst>
              <a:ext uri="{FF2B5EF4-FFF2-40B4-BE49-F238E27FC236}">
                <a16:creationId xmlns:a16="http://schemas.microsoft.com/office/drawing/2014/main" id="{0B23B4DD-798C-9C1D-4FCD-40C39F33BEDE}"/>
              </a:ext>
            </a:extLst>
          </p:cNvPr>
          <p:cNvSpPr txBox="1">
            <a:spLocks noChangeArrowheads="1" noChangeShapeType="1"/>
          </p:cNvSpPr>
          <p:nvPr/>
        </p:nvSpPr>
        <p:spPr bwMode="auto">
          <a:xfrm>
            <a:off x="3689214" y="510472"/>
            <a:ext cx="2605569"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ＭＳ Ｐゴシック" panose="020B0600070205080204" pitchFamily="50" charset="-128"/>
                <a:ea typeface="ＭＳ Ｐゴシック" panose="020B0600070205080204" pitchFamily="50" charset="-128"/>
              </a:rPr>
              <a:t> 雨どいの基礎知識</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3810" name="Text Box 738">
            <a:extLst>
              <a:ext uri="{FF2B5EF4-FFF2-40B4-BE49-F238E27FC236}">
                <a16:creationId xmlns:a16="http://schemas.microsoft.com/office/drawing/2014/main" id="{11521923-0D5D-4967-BADB-4018F136CCE4}"/>
              </a:ext>
            </a:extLst>
          </p:cNvPr>
          <p:cNvSpPr txBox="1">
            <a:spLocks noChangeArrowheads="1" noChangeShapeType="1"/>
          </p:cNvSpPr>
          <p:nvPr/>
        </p:nvSpPr>
        <p:spPr bwMode="auto">
          <a:xfrm>
            <a:off x="603179" y="522978"/>
            <a:ext cx="2844170"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a:t>
            </a:r>
            <a:r>
              <a:rPr lang="ja-JP" altLang="en-US" sz="1500" b="1">
                <a:solidFill>
                  <a:schemeClr val="bg1"/>
                </a:solidFill>
                <a:latin typeface="ＭＳ Ｐゴシック" panose="020B0600070205080204" pitchFamily="50" charset="-128"/>
                <a:ea typeface="ＭＳ Ｐゴシック" panose="020B0600070205080204" pitchFamily="50" charset="-128"/>
              </a:rPr>
              <a:t>のワンポイントアドバイス</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19" name="正方形/長方形 18">
            <a:extLst>
              <a:ext uri="{FF2B5EF4-FFF2-40B4-BE49-F238E27FC236}">
                <a16:creationId xmlns:a16="http://schemas.microsoft.com/office/drawing/2014/main" id="{ED6E9B54-7229-9601-6B9A-51CC321D7DA8}"/>
              </a:ext>
            </a:extLst>
          </p:cNvPr>
          <p:cNvSpPr/>
          <p:nvPr/>
        </p:nvSpPr>
        <p:spPr bwMode="auto">
          <a:xfrm>
            <a:off x="390427" y="6797384"/>
            <a:ext cx="1976222" cy="412806"/>
          </a:xfrm>
          <a:prstGeom prst="rect">
            <a:avLst/>
          </a:prstGeom>
          <a:solidFill>
            <a:srgbClr val="5654A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21" name="直線コネクタ 20">
            <a:extLst>
              <a:ext uri="{FF2B5EF4-FFF2-40B4-BE49-F238E27FC236}">
                <a16:creationId xmlns:a16="http://schemas.microsoft.com/office/drawing/2014/main" id="{3724F18B-A7A4-B667-ED18-7612CB435CC7}"/>
              </a:ext>
            </a:extLst>
          </p:cNvPr>
          <p:cNvCxnSpPr>
            <a:cxnSpLocks/>
          </p:cNvCxnSpPr>
          <p:nvPr/>
        </p:nvCxnSpPr>
        <p:spPr>
          <a:xfrm>
            <a:off x="390427" y="7197656"/>
            <a:ext cx="1254214" cy="0"/>
          </a:xfrm>
          <a:prstGeom prst="line">
            <a:avLst/>
          </a:prstGeom>
          <a:ln w="28575">
            <a:solidFill>
              <a:srgbClr val="F39800"/>
            </a:solidFill>
          </a:ln>
        </p:spPr>
        <p:style>
          <a:lnRef idx="1">
            <a:schemeClr val="accent1"/>
          </a:lnRef>
          <a:fillRef idx="0">
            <a:schemeClr val="accent1"/>
          </a:fillRef>
          <a:effectRef idx="0">
            <a:schemeClr val="accent1"/>
          </a:effectRef>
          <a:fontRef idx="minor">
            <a:schemeClr val="tx1"/>
          </a:fontRef>
        </p:style>
      </p:cxnSp>
      <p:sp>
        <p:nvSpPr>
          <p:cNvPr id="22" name="Text Box 739">
            <a:extLst>
              <a:ext uri="{FF2B5EF4-FFF2-40B4-BE49-F238E27FC236}">
                <a16:creationId xmlns:a16="http://schemas.microsoft.com/office/drawing/2014/main" id="{8CCC083A-0436-8343-E144-A7C653A141DC}"/>
              </a:ext>
            </a:extLst>
          </p:cNvPr>
          <p:cNvSpPr txBox="1">
            <a:spLocks noChangeArrowheads="1" noChangeShapeType="1"/>
          </p:cNvSpPr>
          <p:nvPr/>
        </p:nvSpPr>
        <p:spPr bwMode="auto">
          <a:xfrm>
            <a:off x="656251" y="6850745"/>
            <a:ext cx="1710398" cy="262860"/>
          </a:xfrm>
          <a:prstGeom prst="rect">
            <a:avLst/>
          </a:prstGeom>
          <a:noFill/>
          <a:ln>
            <a:noFill/>
          </a:ln>
          <a:effec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にほんの縁起もの</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26" name="Text Box 739">
            <a:extLst>
              <a:ext uri="{FF2B5EF4-FFF2-40B4-BE49-F238E27FC236}">
                <a16:creationId xmlns:a16="http://schemas.microsoft.com/office/drawing/2014/main" id="{DE0A89FE-EC4F-3674-808F-18F4D375970F}"/>
              </a:ext>
            </a:extLst>
          </p:cNvPr>
          <p:cNvSpPr txBox="1">
            <a:spLocks noChangeArrowheads="1" noChangeShapeType="1"/>
          </p:cNvSpPr>
          <p:nvPr/>
        </p:nvSpPr>
        <p:spPr bwMode="auto">
          <a:xfrm>
            <a:off x="2563629" y="6846000"/>
            <a:ext cx="2697478" cy="262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300">
                <a:latin typeface="ＭＳ Ｐゴシック" panose="020B0600070205080204" pitchFamily="50" charset="-128"/>
                <a:ea typeface="ＭＳ Ｐゴシック" panose="020B0600070205080204" pitchFamily="50" charset="-128"/>
              </a:rPr>
              <a:t>水引</a:t>
            </a:r>
            <a:endParaRPr lang="en-US" altLang="ja-JP" sz="1500" b="1" spc="300" dirty="0">
              <a:latin typeface="ＭＳ Ｐゴシック" panose="020B0600070205080204" pitchFamily="50" charset="-128"/>
              <a:ea typeface="ＭＳ Ｐゴシック" panose="020B0600070205080204" pitchFamily="50" charset="-128"/>
            </a:endParaRPr>
          </a:p>
        </p:txBody>
      </p:sp>
      <p:sp>
        <p:nvSpPr>
          <p:cNvPr id="40" name="正方形/長方形 39">
            <a:extLst>
              <a:ext uri="{FF2B5EF4-FFF2-40B4-BE49-F238E27FC236}">
                <a16:creationId xmlns:a16="http://schemas.microsoft.com/office/drawing/2014/main" id="{1DEA6D15-20EF-5220-7956-D4766FC0199F}"/>
              </a:ext>
            </a:extLst>
          </p:cNvPr>
          <p:cNvSpPr/>
          <p:nvPr/>
        </p:nvSpPr>
        <p:spPr bwMode="auto">
          <a:xfrm>
            <a:off x="7865831" y="5478547"/>
            <a:ext cx="1851606" cy="412806"/>
          </a:xfrm>
          <a:prstGeom prst="rect">
            <a:avLst/>
          </a:prstGeom>
          <a:solidFill>
            <a:srgbClr val="5654A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42" name="直線コネクタ 41">
            <a:extLst>
              <a:ext uri="{FF2B5EF4-FFF2-40B4-BE49-F238E27FC236}">
                <a16:creationId xmlns:a16="http://schemas.microsoft.com/office/drawing/2014/main" id="{C084E96B-6897-CCA3-E8A1-0654BA69AC49}"/>
              </a:ext>
            </a:extLst>
          </p:cNvPr>
          <p:cNvCxnSpPr>
            <a:cxnSpLocks/>
          </p:cNvCxnSpPr>
          <p:nvPr/>
        </p:nvCxnSpPr>
        <p:spPr>
          <a:xfrm>
            <a:off x="7865831" y="5878819"/>
            <a:ext cx="6712852" cy="0"/>
          </a:xfrm>
          <a:prstGeom prst="line">
            <a:avLst/>
          </a:prstGeom>
          <a:ln w="28575">
            <a:solidFill>
              <a:srgbClr val="5654A2"/>
            </a:solidFill>
          </a:ln>
        </p:spPr>
        <p:style>
          <a:lnRef idx="1">
            <a:schemeClr val="accent1"/>
          </a:lnRef>
          <a:fillRef idx="0">
            <a:schemeClr val="accent1"/>
          </a:fillRef>
          <a:effectRef idx="0">
            <a:schemeClr val="accent1"/>
          </a:effectRef>
          <a:fontRef idx="minor">
            <a:schemeClr val="tx1"/>
          </a:fontRef>
        </p:style>
      </p:cxnSp>
      <p:sp>
        <p:nvSpPr>
          <p:cNvPr id="3828" name="Text Box 756">
            <a:extLst>
              <a:ext uri="{FF2B5EF4-FFF2-40B4-BE49-F238E27FC236}">
                <a16:creationId xmlns:a16="http://schemas.microsoft.com/office/drawing/2014/main" id="{4BE7C8B4-CD47-494F-BE9F-11E517A3F1AD}"/>
              </a:ext>
            </a:extLst>
          </p:cNvPr>
          <p:cNvSpPr txBox="1">
            <a:spLocks noChangeArrowheads="1" noChangeShapeType="1"/>
          </p:cNvSpPr>
          <p:nvPr/>
        </p:nvSpPr>
        <p:spPr bwMode="auto">
          <a:xfrm>
            <a:off x="8107601" y="5524757"/>
            <a:ext cx="1446060"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100" dirty="0">
                <a:solidFill>
                  <a:schemeClr val="bg1"/>
                </a:solidFill>
                <a:latin typeface="ＭＳ Ｐゴシック" panose="020B0600070205080204" pitchFamily="50" charset="-128"/>
                <a:ea typeface="ＭＳ Ｐゴシック" panose="020B0600070205080204" pitchFamily="50" charset="-128"/>
              </a:rPr>
              <a:t>住まい</a:t>
            </a:r>
            <a:r>
              <a:rPr lang="ja-JP" altLang="en-US" sz="1500" b="1" spc="100">
                <a:solidFill>
                  <a:schemeClr val="bg1"/>
                </a:solidFill>
                <a:latin typeface="ＭＳ Ｐゴシック" panose="020B0600070205080204" pitchFamily="50" charset="-128"/>
                <a:ea typeface="ＭＳ Ｐゴシック" panose="020B0600070205080204" pitchFamily="50" charset="-128"/>
              </a:rPr>
              <a:t>のヒント</a:t>
            </a:r>
            <a:endParaRPr lang="ja-JP" altLang="en-US" sz="1500" b="1" spc="100" dirty="0">
              <a:solidFill>
                <a:schemeClr val="bg1"/>
              </a:solidFill>
              <a:latin typeface="ＭＳ Ｐゴシック" panose="020B0600070205080204" pitchFamily="50" charset="-128"/>
              <a:ea typeface="ＭＳ Ｐゴシック" panose="020B0600070205080204" pitchFamily="50" charset="-128"/>
            </a:endParaRPr>
          </a:p>
        </p:txBody>
      </p:sp>
      <p:sp>
        <p:nvSpPr>
          <p:cNvPr id="43" name="Text Box 756">
            <a:extLst>
              <a:ext uri="{FF2B5EF4-FFF2-40B4-BE49-F238E27FC236}">
                <a16:creationId xmlns:a16="http://schemas.microsoft.com/office/drawing/2014/main" id="{9A947D22-B3A1-0719-66E2-E718FEDCE922}"/>
              </a:ext>
            </a:extLst>
          </p:cNvPr>
          <p:cNvSpPr txBox="1">
            <a:spLocks noChangeArrowheads="1" noChangeShapeType="1"/>
          </p:cNvSpPr>
          <p:nvPr/>
        </p:nvSpPr>
        <p:spPr bwMode="auto">
          <a:xfrm>
            <a:off x="9902743" y="5511375"/>
            <a:ext cx="3278235"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MS PGothic" panose="020B0600070205080204" pitchFamily="34" charset="-128"/>
                <a:ea typeface="MS PGothic" panose="020B0600070205080204" pitchFamily="34" charset="-128"/>
              </a:rPr>
              <a:t>いま見直したい、防災の備え</a:t>
            </a:r>
            <a:endParaRPr lang="en-US" altLang="ja-JP" sz="1500" b="1" dirty="0">
              <a:latin typeface="MS PGothic" panose="020B0600070205080204" pitchFamily="34" charset="-128"/>
              <a:ea typeface="MS PGothic" panose="020B0600070205080204" pitchFamily="34" charset="-128"/>
            </a:endParaRPr>
          </a:p>
        </p:txBody>
      </p:sp>
      <p:sp>
        <p:nvSpPr>
          <p:cNvPr id="18" name="角丸四角形吹き出し 17">
            <a:extLst>
              <a:ext uri="{FF2B5EF4-FFF2-40B4-BE49-F238E27FC236}">
                <a16:creationId xmlns:a16="http://schemas.microsoft.com/office/drawing/2014/main" id="{E2175A49-D29E-702F-70B4-A6E6683D2ABC}"/>
              </a:ext>
            </a:extLst>
          </p:cNvPr>
          <p:cNvSpPr/>
          <p:nvPr/>
        </p:nvSpPr>
        <p:spPr>
          <a:xfrm>
            <a:off x="3860350" y="4838106"/>
            <a:ext cx="2257421" cy="1593383"/>
          </a:xfrm>
          <a:custGeom>
            <a:avLst/>
            <a:gdLst>
              <a:gd name="csX0" fmla="*/ 0 w 1834729"/>
              <a:gd name="csY0" fmla="*/ 225111 h 1350639"/>
              <a:gd name="csX1" fmla="*/ 225111 w 1834729"/>
              <a:gd name="csY1" fmla="*/ 0 h 1350639"/>
              <a:gd name="csX2" fmla="*/ 1070259 w 1834729"/>
              <a:gd name="csY2" fmla="*/ 0 h 1350639"/>
              <a:gd name="csX3" fmla="*/ 1070259 w 1834729"/>
              <a:gd name="csY3" fmla="*/ 0 h 1350639"/>
              <a:gd name="csX4" fmla="*/ 1528941 w 1834729"/>
              <a:gd name="csY4" fmla="*/ 0 h 1350639"/>
              <a:gd name="csX5" fmla="*/ 1609618 w 1834729"/>
              <a:gd name="csY5" fmla="*/ 0 h 1350639"/>
              <a:gd name="csX6" fmla="*/ 1834729 w 1834729"/>
              <a:gd name="csY6" fmla="*/ 225111 h 1350639"/>
              <a:gd name="csX7" fmla="*/ 1834729 w 1834729"/>
              <a:gd name="csY7" fmla="*/ 225107 h 1350639"/>
              <a:gd name="csX8" fmla="*/ 2049833 w 1834729"/>
              <a:gd name="csY8" fmla="*/ 416605 h 1350639"/>
              <a:gd name="csX9" fmla="*/ 1834729 w 1834729"/>
              <a:gd name="csY9" fmla="*/ 562766 h 1350639"/>
              <a:gd name="csX10" fmla="*/ 1834729 w 1834729"/>
              <a:gd name="csY10" fmla="*/ 1125528 h 1350639"/>
              <a:gd name="csX11" fmla="*/ 1609618 w 1834729"/>
              <a:gd name="csY11" fmla="*/ 1350639 h 1350639"/>
              <a:gd name="csX12" fmla="*/ 1528941 w 1834729"/>
              <a:gd name="csY12" fmla="*/ 1350639 h 1350639"/>
              <a:gd name="csX13" fmla="*/ 1070259 w 1834729"/>
              <a:gd name="csY13" fmla="*/ 1350639 h 1350639"/>
              <a:gd name="csX14" fmla="*/ 1070259 w 1834729"/>
              <a:gd name="csY14" fmla="*/ 1350639 h 1350639"/>
              <a:gd name="csX15" fmla="*/ 225111 w 1834729"/>
              <a:gd name="csY15" fmla="*/ 1350639 h 1350639"/>
              <a:gd name="csX16" fmla="*/ 0 w 1834729"/>
              <a:gd name="csY16" fmla="*/ 1125528 h 1350639"/>
              <a:gd name="csX17" fmla="*/ 0 w 1834729"/>
              <a:gd name="csY17" fmla="*/ 562766 h 1350639"/>
              <a:gd name="csX18" fmla="*/ 0 w 1834729"/>
              <a:gd name="csY18" fmla="*/ 225107 h 1350639"/>
              <a:gd name="csX19" fmla="*/ 0 w 1834729"/>
              <a:gd name="csY19" fmla="*/ 225107 h 1350639"/>
              <a:gd name="csX20" fmla="*/ 0 w 1834729"/>
              <a:gd name="csY20" fmla="*/ 225111 h 1350639"/>
              <a:gd name="csX0" fmla="*/ 0 w 2049833"/>
              <a:gd name="csY0" fmla="*/ 225111 h 1350639"/>
              <a:gd name="csX1" fmla="*/ 225111 w 2049833"/>
              <a:gd name="csY1" fmla="*/ 0 h 1350639"/>
              <a:gd name="csX2" fmla="*/ 1070259 w 2049833"/>
              <a:gd name="csY2" fmla="*/ 0 h 1350639"/>
              <a:gd name="csX3" fmla="*/ 1070259 w 2049833"/>
              <a:gd name="csY3" fmla="*/ 0 h 1350639"/>
              <a:gd name="csX4" fmla="*/ 1528941 w 2049833"/>
              <a:gd name="csY4" fmla="*/ 0 h 1350639"/>
              <a:gd name="csX5" fmla="*/ 1609618 w 2049833"/>
              <a:gd name="csY5" fmla="*/ 0 h 1350639"/>
              <a:gd name="csX6" fmla="*/ 1834729 w 2049833"/>
              <a:gd name="csY6" fmla="*/ 225111 h 1350639"/>
              <a:gd name="csX7" fmla="*/ 1834729 w 2049833"/>
              <a:gd name="csY7" fmla="*/ 371690 h 1350639"/>
              <a:gd name="csX8" fmla="*/ 2049833 w 2049833"/>
              <a:gd name="csY8" fmla="*/ 416605 h 1350639"/>
              <a:gd name="csX9" fmla="*/ 1834729 w 2049833"/>
              <a:gd name="csY9" fmla="*/ 562766 h 1350639"/>
              <a:gd name="csX10" fmla="*/ 1834729 w 2049833"/>
              <a:gd name="csY10" fmla="*/ 1125528 h 1350639"/>
              <a:gd name="csX11" fmla="*/ 1609618 w 2049833"/>
              <a:gd name="csY11" fmla="*/ 1350639 h 1350639"/>
              <a:gd name="csX12" fmla="*/ 1528941 w 2049833"/>
              <a:gd name="csY12" fmla="*/ 1350639 h 1350639"/>
              <a:gd name="csX13" fmla="*/ 1070259 w 2049833"/>
              <a:gd name="csY13" fmla="*/ 1350639 h 1350639"/>
              <a:gd name="csX14" fmla="*/ 1070259 w 2049833"/>
              <a:gd name="csY14" fmla="*/ 1350639 h 1350639"/>
              <a:gd name="csX15" fmla="*/ 225111 w 2049833"/>
              <a:gd name="csY15" fmla="*/ 1350639 h 1350639"/>
              <a:gd name="csX16" fmla="*/ 0 w 2049833"/>
              <a:gd name="csY16" fmla="*/ 1125528 h 1350639"/>
              <a:gd name="csX17" fmla="*/ 0 w 2049833"/>
              <a:gd name="csY17" fmla="*/ 562766 h 1350639"/>
              <a:gd name="csX18" fmla="*/ 0 w 2049833"/>
              <a:gd name="csY18" fmla="*/ 225107 h 1350639"/>
              <a:gd name="csX19" fmla="*/ 0 w 2049833"/>
              <a:gd name="csY19" fmla="*/ 225107 h 1350639"/>
              <a:gd name="csX20" fmla="*/ 0 w 2049833"/>
              <a:gd name="csY20" fmla="*/ 225111 h 1350639"/>
              <a:gd name="csX0" fmla="*/ 0 w 2049833"/>
              <a:gd name="csY0" fmla="*/ 225111 h 1350639"/>
              <a:gd name="csX1" fmla="*/ 225111 w 2049833"/>
              <a:gd name="csY1" fmla="*/ 0 h 1350639"/>
              <a:gd name="csX2" fmla="*/ 1070259 w 2049833"/>
              <a:gd name="csY2" fmla="*/ 0 h 1350639"/>
              <a:gd name="csX3" fmla="*/ 1070259 w 2049833"/>
              <a:gd name="csY3" fmla="*/ 0 h 1350639"/>
              <a:gd name="csX4" fmla="*/ 1528941 w 2049833"/>
              <a:gd name="csY4" fmla="*/ 0 h 1350639"/>
              <a:gd name="csX5" fmla="*/ 1609618 w 2049833"/>
              <a:gd name="csY5" fmla="*/ 0 h 1350639"/>
              <a:gd name="csX6" fmla="*/ 1834729 w 2049833"/>
              <a:gd name="csY6" fmla="*/ 225111 h 1350639"/>
              <a:gd name="csX7" fmla="*/ 1841709 w 2049833"/>
              <a:gd name="csY7" fmla="*/ 420551 h 1350639"/>
              <a:gd name="csX8" fmla="*/ 2049833 w 2049833"/>
              <a:gd name="csY8" fmla="*/ 416605 h 1350639"/>
              <a:gd name="csX9" fmla="*/ 1834729 w 2049833"/>
              <a:gd name="csY9" fmla="*/ 562766 h 1350639"/>
              <a:gd name="csX10" fmla="*/ 1834729 w 2049833"/>
              <a:gd name="csY10" fmla="*/ 1125528 h 1350639"/>
              <a:gd name="csX11" fmla="*/ 1609618 w 2049833"/>
              <a:gd name="csY11" fmla="*/ 1350639 h 1350639"/>
              <a:gd name="csX12" fmla="*/ 1528941 w 2049833"/>
              <a:gd name="csY12" fmla="*/ 1350639 h 1350639"/>
              <a:gd name="csX13" fmla="*/ 1070259 w 2049833"/>
              <a:gd name="csY13" fmla="*/ 1350639 h 1350639"/>
              <a:gd name="csX14" fmla="*/ 1070259 w 2049833"/>
              <a:gd name="csY14" fmla="*/ 1350639 h 1350639"/>
              <a:gd name="csX15" fmla="*/ 225111 w 2049833"/>
              <a:gd name="csY15" fmla="*/ 1350639 h 1350639"/>
              <a:gd name="csX16" fmla="*/ 0 w 2049833"/>
              <a:gd name="csY16" fmla="*/ 1125528 h 1350639"/>
              <a:gd name="csX17" fmla="*/ 0 w 2049833"/>
              <a:gd name="csY17" fmla="*/ 562766 h 1350639"/>
              <a:gd name="csX18" fmla="*/ 0 w 2049833"/>
              <a:gd name="csY18" fmla="*/ 225107 h 1350639"/>
              <a:gd name="csX19" fmla="*/ 0 w 2049833"/>
              <a:gd name="csY19" fmla="*/ 225107 h 1350639"/>
              <a:gd name="csX20" fmla="*/ 0 w 2049833"/>
              <a:gd name="csY20" fmla="*/ 225111 h 1350639"/>
              <a:gd name="csX0" fmla="*/ 0 w 2140367"/>
              <a:gd name="csY0" fmla="*/ 225111 h 1350639"/>
              <a:gd name="csX1" fmla="*/ 225111 w 2140367"/>
              <a:gd name="csY1" fmla="*/ 0 h 1350639"/>
              <a:gd name="csX2" fmla="*/ 1070259 w 2140367"/>
              <a:gd name="csY2" fmla="*/ 0 h 1350639"/>
              <a:gd name="csX3" fmla="*/ 1070259 w 2140367"/>
              <a:gd name="csY3" fmla="*/ 0 h 1350639"/>
              <a:gd name="csX4" fmla="*/ 1528941 w 2140367"/>
              <a:gd name="csY4" fmla="*/ 0 h 1350639"/>
              <a:gd name="csX5" fmla="*/ 1609618 w 2140367"/>
              <a:gd name="csY5" fmla="*/ 0 h 1350639"/>
              <a:gd name="csX6" fmla="*/ 1834729 w 2140367"/>
              <a:gd name="csY6" fmla="*/ 225111 h 1350639"/>
              <a:gd name="csX7" fmla="*/ 1841709 w 2140367"/>
              <a:gd name="csY7" fmla="*/ 420551 h 1350639"/>
              <a:gd name="csX8" fmla="*/ 2140367 w 2140367"/>
              <a:gd name="csY8" fmla="*/ 642942 h 1350639"/>
              <a:gd name="csX9" fmla="*/ 1834729 w 2140367"/>
              <a:gd name="csY9" fmla="*/ 562766 h 1350639"/>
              <a:gd name="csX10" fmla="*/ 1834729 w 2140367"/>
              <a:gd name="csY10" fmla="*/ 1125528 h 1350639"/>
              <a:gd name="csX11" fmla="*/ 1609618 w 2140367"/>
              <a:gd name="csY11" fmla="*/ 1350639 h 1350639"/>
              <a:gd name="csX12" fmla="*/ 1528941 w 2140367"/>
              <a:gd name="csY12" fmla="*/ 1350639 h 1350639"/>
              <a:gd name="csX13" fmla="*/ 1070259 w 2140367"/>
              <a:gd name="csY13" fmla="*/ 1350639 h 1350639"/>
              <a:gd name="csX14" fmla="*/ 1070259 w 2140367"/>
              <a:gd name="csY14" fmla="*/ 1350639 h 1350639"/>
              <a:gd name="csX15" fmla="*/ 225111 w 2140367"/>
              <a:gd name="csY15" fmla="*/ 1350639 h 1350639"/>
              <a:gd name="csX16" fmla="*/ 0 w 2140367"/>
              <a:gd name="csY16" fmla="*/ 1125528 h 1350639"/>
              <a:gd name="csX17" fmla="*/ 0 w 2140367"/>
              <a:gd name="csY17" fmla="*/ 562766 h 1350639"/>
              <a:gd name="csX18" fmla="*/ 0 w 2140367"/>
              <a:gd name="csY18" fmla="*/ 225107 h 1350639"/>
              <a:gd name="csX19" fmla="*/ 0 w 2140367"/>
              <a:gd name="csY19" fmla="*/ 225107 h 1350639"/>
              <a:gd name="csX20" fmla="*/ 0 w 2140367"/>
              <a:gd name="csY20" fmla="*/ 225111 h 135063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140367" h="1350639">
                <a:moveTo>
                  <a:pt x="0" y="225111"/>
                </a:moveTo>
                <a:cubicBezTo>
                  <a:pt x="0" y="100786"/>
                  <a:pt x="100786" y="0"/>
                  <a:pt x="225111" y="0"/>
                </a:cubicBezTo>
                <a:lnTo>
                  <a:pt x="1070259" y="0"/>
                </a:lnTo>
                <a:lnTo>
                  <a:pt x="1070259" y="0"/>
                </a:lnTo>
                <a:lnTo>
                  <a:pt x="1528941" y="0"/>
                </a:lnTo>
                <a:lnTo>
                  <a:pt x="1609618" y="0"/>
                </a:lnTo>
                <a:cubicBezTo>
                  <a:pt x="1733943" y="0"/>
                  <a:pt x="1834729" y="100786"/>
                  <a:pt x="1834729" y="225111"/>
                </a:cubicBezTo>
                <a:lnTo>
                  <a:pt x="1841709" y="420551"/>
                </a:lnTo>
                <a:lnTo>
                  <a:pt x="2140367" y="642942"/>
                </a:lnTo>
                <a:lnTo>
                  <a:pt x="1834729" y="562766"/>
                </a:lnTo>
                <a:lnTo>
                  <a:pt x="1834729" y="1125528"/>
                </a:lnTo>
                <a:cubicBezTo>
                  <a:pt x="1834729" y="1249853"/>
                  <a:pt x="1733943" y="1350639"/>
                  <a:pt x="1609618" y="1350639"/>
                </a:cubicBezTo>
                <a:lnTo>
                  <a:pt x="1528941" y="1350639"/>
                </a:lnTo>
                <a:lnTo>
                  <a:pt x="1070259" y="1350639"/>
                </a:lnTo>
                <a:lnTo>
                  <a:pt x="1070259" y="1350639"/>
                </a:lnTo>
                <a:lnTo>
                  <a:pt x="225111" y="1350639"/>
                </a:lnTo>
                <a:cubicBezTo>
                  <a:pt x="100786" y="1350639"/>
                  <a:pt x="0" y="1249853"/>
                  <a:pt x="0" y="1125528"/>
                </a:cubicBezTo>
                <a:lnTo>
                  <a:pt x="0" y="562766"/>
                </a:lnTo>
                <a:lnTo>
                  <a:pt x="0" y="225107"/>
                </a:lnTo>
                <a:lnTo>
                  <a:pt x="0" y="225107"/>
                </a:lnTo>
                <a:lnTo>
                  <a:pt x="0" y="225111"/>
                </a:lnTo>
                <a:close/>
              </a:path>
            </a:pathLst>
          </a:custGeom>
          <a:noFill/>
          <a:ln>
            <a:solidFill>
              <a:srgbClr val="895B8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 name="直線コネクタ 6">
            <a:extLst>
              <a:ext uri="{FF2B5EF4-FFF2-40B4-BE49-F238E27FC236}">
                <a16:creationId xmlns:a16="http://schemas.microsoft.com/office/drawing/2014/main" id="{10E83661-0400-1458-7995-756FE9B7C86E}"/>
              </a:ext>
            </a:extLst>
          </p:cNvPr>
          <p:cNvCxnSpPr>
            <a:cxnSpLocks/>
          </p:cNvCxnSpPr>
          <p:nvPr/>
        </p:nvCxnSpPr>
        <p:spPr>
          <a:xfrm>
            <a:off x="374331" y="7200563"/>
            <a:ext cx="6712852" cy="0"/>
          </a:xfrm>
          <a:prstGeom prst="line">
            <a:avLst/>
          </a:prstGeom>
          <a:ln w="28575">
            <a:solidFill>
              <a:srgbClr val="5654A2"/>
            </a:solidFill>
          </a:ln>
        </p:spPr>
        <p:style>
          <a:lnRef idx="1">
            <a:schemeClr val="accent1"/>
          </a:lnRef>
          <a:fillRef idx="0">
            <a:schemeClr val="accent1"/>
          </a:fillRef>
          <a:effectRef idx="0">
            <a:schemeClr val="accent1"/>
          </a:effectRef>
          <a:fontRef idx="minor">
            <a:schemeClr val="tx1"/>
          </a:fontRef>
        </p:style>
      </p:cxnSp>
      <p:sp>
        <p:nvSpPr>
          <p:cNvPr id="6" name="Text Box 70">
            <a:extLst>
              <a:ext uri="{FF2B5EF4-FFF2-40B4-BE49-F238E27FC236}">
                <a16:creationId xmlns:a16="http://schemas.microsoft.com/office/drawing/2014/main" id="{04913B99-59DA-3CC6-F2E2-3EEC6DADCBB1}"/>
              </a:ext>
            </a:extLst>
          </p:cNvPr>
          <p:cNvSpPr txBox="1">
            <a:spLocks noChangeArrowheads="1"/>
          </p:cNvSpPr>
          <p:nvPr/>
        </p:nvSpPr>
        <p:spPr bwMode="auto">
          <a:xfrm>
            <a:off x="523875" y="1049338"/>
            <a:ext cx="3076575" cy="537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ja-JP" sz="1100" b="1">
                <a:solidFill>
                  <a:srgbClr val="5654A2"/>
                </a:solidFill>
                <a:latin typeface="ＭＳ Ｐゴシック" panose="020B0600070205080204" pitchFamily="34" charset="-128"/>
              </a:rPr>
              <a:t>地味な存在だけど大切な「雨どい」</a:t>
            </a:r>
          </a:p>
          <a:p>
            <a:pPr eaLnBrk="1" hangingPunct="1"/>
            <a:r>
              <a:rPr lang="ja-JP" altLang="ja-JP" sz="1100">
                <a:solidFill>
                  <a:srgbClr val="000000"/>
                </a:solidFill>
                <a:latin typeface="ＭＳ Ｐゴシック" panose="020B0600070205080204" pitchFamily="34" charset="-128"/>
              </a:rPr>
              <a:t>　</a:t>
            </a:r>
          </a:p>
          <a:p>
            <a:pPr eaLnBrk="1" hangingPunct="1">
              <a:lnSpc>
                <a:spcPts val="1500"/>
              </a:lnSpc>
            </a:pPr>
            <a:r>
              <a:rPr lang="ja-JP" altLang="en-US" sz="1100" b="1">
                <a:solidFill>
                  <a:srgbClr val="5654A2"/>
                </a:solidFill>
                <a:latin typeface="ＭＳ Ｐゴシック" panose="020B0600070205080204" pitchFamily="34" charset="-128"/>
              </a:rPr>
              <a:t>■雨どいの役割</a:t>
            </a:r>
          </a:p>
          <a:p>
            <a:pPr eaLnBrk="1" hangingPunct="1">
              <a:lnSpc>
                <a:spcPts val="1500"/>
              </a:lnSpc>
            </a:pPr>
            <a:r>
              <a:rPr lang="ja-JP" altLang="en-US" sz="1100">
                <a:solidFill>
                  <a:srgbClr val="000000"/>
                </a:solidFill>
                <a:latin typeface="ＭＳ Ｐゴシック" panose="020B0600070205080204" pitchFamily="34" charset="-128"/>
              </a:rPr>
              <a:t>雨どいの役割は、屋根に</a:t>
            </a:r>
            <a:endParaRPr lang="en-US" altLang="ja-JP" sz="1100" dirty="0">
              <a:solidFill>
                <a:srgbClr val="000000"/>
              </a:solidFill>
              <a:latin typeface="ＭＳ Ｐゴシック" panose="020B0600070205080204" pitchFamily="34" charset="-128"/>
            </a:endParaRPr>
          </a:p>
          <a:p>
            <a:pPr eaLnBrk="1" hangingPunct="1">
              <a:lnSpc>
                <a:spcPts val="1500"/>
              </a:lnSpc>
            </a:pPr>
            <a:r>
              <a:rPr lang="ja-JP" altLang="en-US" sz="1100">
                <a:solidFill>
                  <a:srgbClr val="000000"/>
                </a:solidFill>
                <a:latin typeface="ＭＳ Ｐゴシック" panose="020B0600070205080204" pitchFamily="34" charset="-128"/>
              </a:rPr>
              <a:t>降った雨水を集め、地面</a:t>
            </a:r>
            <a:endParaRPr lang="en-US" altLang="ja-JP" sz="1100" dirty="0">
              <a:solidFill>
                <a:srgbClr val="000000"/>
              </a:solidFill>
              <a:latin typeface="ＭＳ Ｐゴシック" panose="020B0600070205080204" pitchFamily="34" charset="-128"/>
            </a:endParaRPr>
          </a:p>
          <a:p>
            <a:pPr eaLnBrk="1" hangingPunct="1">
              <a:lnSpc>
                <a:spcPts val="1500"/>
              </a:lnSpc>
            </a:pPr>
            <a:r>
              <a:rPr lang="ja-JP" altLang="en-US" sz="1100">
                <a:solidFill>
                  <a:srgbClr val="000000"/>
                </a:solidFill>
                <a:latin typeface="ＭＳ Ｐゴシック" panose="020B0600070205080204" pitchFamily="34" charset="-128"/>
              </a:rPr>
              <a:t>や排水設備へスムーズ</a:t>
            </a:r>
            <a:endParaRPr lang="en-US" altLang="ja-JP" sz="1100" dirty="0">
              <a:solidFill>
                <a:srgbClr val="000000"/>
              </a:solidFill>
              <a:latin typeface="ＭＳ Ｐゴシック" panose="020B0600070205080204" pitchFamily="34" charset="-128"/>
            </a:endParaRPr>
          </a:p>
          <a:p>
            <a:pPr eaLnBrk="1" hangingPunct="1">
              <a:lnSpc>
                <a:spcPts val="1500"/>
              </a:lnSpc>
            </a:pPr>
            <a:r>
              <a:rPr lang="ja-JP" altLang="en-US" sz="1100">
                <a:solidFill>
                  <a:srgbClr val="000000"/>
                </a:solidFill>
                <a:latin typeface="ＭＳ Ｐゴシック" panose="020B0600070205080204" pitchFamily="34" charset="-128"/>
              </a:rPr>
              <a:t>に流すことです。</a:t>
            </a:r>
            <a:endParaRPr lang="en-US" altLang="ja-JP" sz="1100" dirty="0">
              <a:solidFill>
                <a:srgbClr val="000000"/>
              </a:solidFill>
              <a:latin typeface="ＭＳ Ｐゴシック" panose="020B0600070205080204" pitchFamily="34" charset="-128"/>
            </a:endParaRPr>
          </a:p>
          <a:p>
            <a:pPr eaLnBrk="1" hangingPunct="1">
              <a:lnSpc>
                <a:spcPts val="1500"/>
              </a:lnSpc>
            </a:pPr>
            <a:endParaRPr lang="en-US" altLang="ja-JP" sz="1100" dirty="0">
              <a:solidFill>
                <a:srgbClr val="000000"/>
              </a:solidFill>
              <a:latin typeface="ＭＳ Ｐゴシック" panose="020B0600070205080204" pitchFamily="34" charset="-128"/>
            </a:endParaRPr>
          </a:p>
          <a:p>
            <a:pPr eaLnBrk="1" hangingPunct="1">
              <a:lnSpc>
                <a:spcPts val="1500"/>
              </a:lnSpc>
            </a:pPr>
            <a:endParaRPr lang="en-US" altLang="ja-JP" sz="1100" dirty="0">
              <a:solidFill>
                <a:srgbClr val="000000"/>
              </a:solidFill>
              <a:latin typeface="ＭＳ Ｐゴシック" panose="020B0600070205080204" pitchFamily="34" charset="-128"/>
            </a:endParaRPr>
          </a:p>
          <a:p>
            <a:pPr eaLnBrk="1" hangingPunct="1">
              <a:lnSpc>
                <a:spcPts val="1500"/>
              </a:lnSpc>
            </a:pPr>
            <a:r>
              <a:rPr lang="ja-JP" altLang="en-US" sz="1100">
                <a:solidFill>
                  <a:srgbClr val="000000"/>
                </a:solidFill>
                <a:latin typeface="ＭＳ Ｐゴシック" panose="020B0600070205080204" pitchFamily="34" charset="-128"/>
              </a:rPr>
              <a:t>雨どいがない、または正常に機能していない場合、雨水が軒先から直接地面へ落ちることで、外壁の汚れや地面の浸食、水たまりの発生などを招くことがあります。また、基礎や建物周辺に雨水が集中すると、建物の劣化を早める原因になる場合もあります。</a:t>
            </a:r>
          </a:p>
          <a:p>
            <a:pPr eaLnBrk="1" hangingPunct="1">
              <a:lnSpc>
                <a:spcPts val="1500"/>
              </a:lnSpc>
            </a:pPr>
            <a:endParaRPr lang="ja-JP" altLang="en-US" sz="1100">
              <a:solidFill>
                <a:srgbClr val="000000"/>
              </a:solidFill>
              <a:latin typeface="ＭＳ Ｐゴシック" panose="020B0600070205080204" pitchFamily="34" charset="-128"/>
            </a:endParaRPr>
          </a:p>
          <a:p>
            <a:pPr eaLnBrk="1" hangingPunct="1">
              <a:lnSpc>
                <a:spcPts val="1500"/>
              </a:lnSpc>
            </a:pPr>
            <a:r>
              <a:rPr lang="ja-JP" altLang="en-US" sz="1100">
                <a:solidFill>
                  <a:srgbClr val="000000"/>
                </a:solidFill>
                <a:latin typeface="ＭＳ Ｐゴシック" panose="020B0600070205080204" pitchFamily="34" charset="-128"/>
              </a:rPr>
              <a:t>近年は、短時間に大量の雨が降る集中豪雨や線状降水帯による大雨も増えており、雨どいの排水機能はこれまで以上に重要になっています。</a:t>
            </a:r>
            <a:endParaRPr lang="en-US" altLang="ja-JP" sz="1100" dirty="0">
              <a:solidFill>
                <a:srgbClr val="000000"/>
              </a:solidFill>
              <a:latin typeface="ＭＳ Ｐゴシック" panose="020B0600070205080204" pitchFamily="34" charset="-128"/>
            </a:endParaRPr>
          </a:p>
          <a:p>
            <a:pPr eaLnBrk="1" hangingPunct="1">
              <a:lnSpc>
                <a:spcPts val="1500"/>
              </a:lnSpc>
            </a:pPr>
            <a:endParaRPr lang="en-US" altLang="ja-JP" sz="1100" dirty="0">
              <a:solidFill>
                <a:srgbClr val="000000"/>
              </a:solidFill>
              <a:latin typeface="ＭＳ Ｐゴシック" panose="020B0600070205080204" pitchFamily="34" charset="-128"/>
            </a:endParaRPr>
          </a:p>
          <a:p>
            <a:pPr eaLnBrk="1" hangingPunct="1">
              <a:lnSpc>
                <a:spcPts val="1500"/>
              </a:lnSpc>
            </a:pPr>
            <a:r>
              <a:rPr lang="ja-JP" altLang="en-US" sz="1100" b="1">
                <a:solidFill>
                  <a:srgbClr val="5654A2"/>
                </a:solidFill>
                <a:latin typeface="ＭＳ Ｐゴシック" panose="020B0600070205080204" pitchFamily="34" charset="-128"/>
              </a:rPr>
              <a:t>■雨どいの選び方</a:t>
            </a:r>
          </a:p>
          <a:p>
            <a:pPr eaLnBrk="1" hangingPunct="1">
              <a:lnSpc>
                <a:spcPts val="1500"/>
              </a:lnSpc>
            </a:pPr>
            <a:r>
              <a:rPr lang="ja-JP" altLang="en-US" sz="1100">
                <a:solidFill>
                  <a:srgbClr val="000000"/>
                </a:solidFill>
                <a:latin typeface="ＭＳ Ｐゴシック" panose="020B0600070205080204" pitchFamily="34" charset="-128"/>
              </a:rPr>
              <a:t>現在の雨どいは、素材や色、形状のバリエーションが豊富です。住宅のデザインや外壁・屋根材の色柄に合わせて選ぶことで、住まい全体の印象をより美しく整えることができます。</a:t>
            </a:r>
          </a:p>
          <a:p>
            <a:pPr eaLnBrk="1" hangingPunct="1">
              <a:lnSpc>
                <a:spcPts val="1500"/>
              </a:lnSpc>
            </a:pPr>
            <a:endParaRPr lang="ja-JP" altLang="en-US" sz="1100">
              <a:solidFill>
                <a:srgbClr val="000000"/>
              </a:solidFill>
              <a:latin typeface="ＭＳ Ｐゴシック" panose="020B0600070205080204" pitchFamily="34" charset="-128"/>
            </a:endParaRPr>
          </a:p>
          <a:p>
            <a:pPr eaLnBrk="1" hangingPunct="1">
              <a:lnSpc>
                <a:spcPts val="1500"/>
              </a:lnSpc>
            </a:pPr>
            <a:r>
              <a:rPr lang="ja-JP" altLang="en-US" sz="1100">
                <a:solidFill>
                  <a:srgbClr val="000000"/>
                </a:solidFill>
                <a:latin typeface="ＭＳ Ｐゴシック" panose="020B0600070205080204" pitchFamily="34" charset="-128"/>
              </a:rPr>
              <a:t>また、降雨量の多い地域や積雪地域では、地域の気候に適した製品を選ぶことも大切です。</a:t>
            </a:r>
          </a:p>
          <a:p>
            <a:pPr eaLnBrk="1" hangingPunct="1">
              <a:lnSpc>
                <a:spcPts val="1500"/>
              </a:lnSpc>
            </a:pPr>
            <a:endParaRPr lang="ja-JP" altLang="en-US" sz="1100">
              <a:solidFill>
                <a:srgbClr val="000000"/>
              </a:solidFill>
              <a:latin typeface="ＭＳ Ｐゴシック" panose="020B0600070205080204" pitchFamily="34" charset="-128"/>
            </a:endParaRPr>
          </a:p>
        </p:txBody>
      </p:sp>
      <p:sp>
        <p:nvSpPr>
          <p:cNvPr id="27" name="Text Box 79">
            <a:extLst>
              <a:ext uri="{FF2B5EF4-FFF2-40B4-BE49-F238E27FC236}">
                <a16:creationId xmlns:a16="http://schemas.microsoft.com/office/drawing/2014/main" id="{168E3663-D86F-A0FF-F8F0-C8A0600CFEC3}"/>
              </a:ext>
            </a:extLst>
          </p:cNvPr>
          <p:cNvSpPr txBox="1">
            <a:spLocks noChangeArrowheads="1"/>
          </p:cNvSpPr>
          <p:nvPr/>
        </p:nvSpPr>
        <p:spPr bwMode="auto">
          <a:xfrm>
            <a:off x="7993063" y="6069347"/>
            <a:ext cx="2959154" cy="302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en-US" sz="1100">
                <a:solidFill>
                  <a:srgbClr val="000000"/>
                </a:solidFill>
                <a:latin typeface="ＭＳ Ｐゴシック" panose="020B0600070205080204" pitchFamily="34" charset="-128"/>
              </a:rPr>
              <a:t>毎年</a:t>
            </a:r>
            <a:r>
              <a:rPr lang="en-US" altLang="ja-JP" sz="1100" dirty="0">
                <a:solidFill>
                  <a:srgbClr val="000000"/>
                </a:solidFill>
                <a:latin typeface="ＭＳ Ｐゴシック" panose="020B0600070205080204" pitchFamily="34" charset="-128"/>
              </a:rPr>
              <a:t>9</a:t>
            </a:r>
            <a:r>
              <a:rPr lang="ja-JP" altLang="en-US" sz="1100">
                <a:solidFill>
                  <a:srgbClr val="000000"/>
                </a:solidFill>
                <a:latin typeface="ＭＳ Ｐゴシック" panose="020B0600070205080204" pitchFamily="34" charset="-128"/>
              </a:rPr>
              <a:t>月</a:t>
            </a:r>
            <a:r>
              <a:rPr lang="en-US" altLang="ja-JP" sz="1100" dirty="0">
                <a:solidFill>
                  <a:srgbClr val="000000"/>
                </a:solidFill>
                <a:latin typeface="ＭＳ Ｐゴシック" panose="020B0600070205080204" pitchFamily="34" charset="-128"/>
              </a:rPr>
              <a:t>1</a:t>
            </a:r>
            <a:r>
              <a:rPr lang="ja-JP" altLang="en-US" sz="1100">
                <a:solidFill>
                  <a:srgbClr val="000000"/>
                </a:solidFill>
                <a:latin typeface="ＭＳ Ｐゴシック" panose="020B0600070205080204" pitchFamily="34" charset="-128"/>
              </a:rPr>
              <a:t>日は、防災の日です。この機会に、ご家庭の防災対策を見直してみませんか。</a:t>
            </a:r>
          </a:p>
          <a:p>
            <a:pPr eaLnBrk="1" hangingPunct="1">
              <a:lnSpc>
                <a:spcPts val="1400"/>
              </a:lnSpc>
            </a:pPr>
            <a:endParaRPr lang="ja-JP" altLang="en-US" sz="1100">
              <a:solidFill>
                <a:srgbClr val="000000"/>
              </a:solidFill>
              <a:latin typeface="ＭＳ Ｐゴシック" panose="020B0600070205080204" pitchFamily="34" charset="-128"/>
            </a:endParaRPr>
          </a:p>
          <a:p>
            <a:pPr eaLnBrk="1" hangingPunct="1">
              <a:lnSpc>
                <a:spcPts val="1400"/>
              </a:lnSpc>
            </a:pPr>
            <a:r>
              <a:rPr lang="en-US" altLang="ja-JP" sz="1100" dirty="0">
                <a:solidFill>
                  <a:srgbClr val="5654A2"/>
                </a:solidFill>
                <a:latin typeface="ＭＳ Ｐゴシック" panose="020B0600070205080204" pitchFamily="34" charset="-128"/>
              </a:rPr>
              <a:t>■ </a:t>
            </a:r>
            <a:r>
              <a:rPr lang="ja-JP" altLang="en-US" sz="1100">
                <a:solidFill>
                  <a:srgbClr val="5654A2"/>
                </a:solidFill>
                <a:latin typeface="ＭＳ Ｐゴシック" panose="020B0600070205080204" pitchFamily="34" charset="-128"/>
              </a:rPr>
              <a:t>防災グッズは「備える」だけでなく「更新する」</a:t>
            </a:r>
          </a:p>
          <a:p>
            <a:pPr eaLnBrk="1" hangingPunct="1">
              <a:lnSpc>
                <a:spcPts val="1400"/>
              </a:lnSpc>
            </a:pPr>
            <a:r>
              <a:rPr lang="ja-JP" altLang="en-US" sz="1100">
                <a:solidFill>
                  <a:srgbClr val="000000"/>
                </a:solidFill>
                <a:latin typeface="ＭＳ Ｐゴシック" panose="020B0600070205080204" pitchFamily="34" charset="-128"/>
              </a:rPr>
              <a:t>定期的に次のような点検を行いましょう。</a:t>
            </a:r>
          </a:p>
          <a:p>
            <a:pPr eaLnBrk="1" hangingPunct="1">
              <a:lnSpc>
                <a:spcPts val="1400"/>
              </a:lnSpc>
            </a:pPr>
            <a:endParaRPr lang="ja-JP" altLang="en-US" sz="110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　・ 飲料水や非常食の賞味期限</a:t>
            </a:r>
          </a:p>
          <a:p>
            <a:pPr eaLnBrk="1" hangingPunct="1">
              <a:lnSpc>
                <a:spcPts val="1400"/>
              </a:lnSpc>
            </a:pPr>
            <a:r>
              <a:rPr lang="ja-JP" altLang="en-US" sz="1100">
                <a:solidFill>
                  <a:srgbClr val="000000"/>
                </a:solidFill>
                <a:latin typeface="ＭＳ Ｐゴシック" panose="020B0600070205080204" pitchFamily="34" charset="-128"/>
              </a:rPr>
              <a:t>　・モバイルバッテリーや乾電池の充電・残量</a:t>
            </a:r>
          </a:p>
          <a:p>
            <a:pPr eaLnBrk="1" hangingPunct="1">
              <a:lnSpc>
                <a:spcPts val="1400"/>
              </a:lnSpc>
            </a:pPr>
            <a:r>
              <a:rPr lang="ja-JP" altLang="en-US" sz="1100">
                <a:solidFill>
                  <a:srgbClr val="000000"/>
                </a:solidFill>
                <a:latin typeface="ＭＳ Ｐゴシック" panose="020B0600070205080204" pitchFamily="34" charset="-128"/>
              </a:rPr>
              <a:t>　・懐中電灯やラジオの動作確認</a:t>
            </a:r>
          </a:p>
          <a:p>
            <a:pPr eaLnBrk="1" hangingPunct="1">
              <a:lnSpc>
                <a:spcPts val="1400"/>
              </a:lnSpc>
            </a:pPr>
            <a:r>
              <a:rPr lang="ja-JP" altLang="en-US" sz="1100">
                <a:solidFill>
                  <a:srgbClr val="000000"/>
                </a:solidFill>
                <a:latin typeface="ＭＳ Ｐゴシック" panose="020B0600070205080204" pitchFamily="34" charset="-128"/>
              </a:rPr>
              <a:t>　・常備薬や救急用品の使用期限</a:t>
            </a:r>
          </a:p>
          <a:p>
            <a:pPr eaLnBrk="1" hangingPunct="1">
              <a:lnSpc>
                <a:spcPts val="1400"/>
              </a:lnSpc>
            </a:pPr>
            <a:r>
              <a:rPr lang="ja-JP" altLang="en-US" sz="1100">
                <a:solidFill>
                  <a:srgbClr val="000000"/>
                </a:solidFill>
                <a:latin typeface="ＭＳ Ｐゴシック" panose="020B0600070205080204" pitchFamily="34" charset="-128"/>
              </a:rPr>
              <a:t>　・季節に合った衣類や防寒用品の見直し</a:t>
            </a:r>
          </a:p>
          <a:p>
            <a:pPr eaLnBrk="1" hangingPunct="1">
              <a:lnSpc>
                <a:spcPts val="1400"/>
              </a:lnSpc>
            </a:pPr>
            <a:r>
              <a:rPr lang="ja-JP" altLang="en-US" sz="1100">
                <a:solidFill>
                  <a:srgbClr val="000000"/>
                </a:solidFill>
                <a:latin typeface="ＭＳ Ｐゴシック" panose="020B0600070205080204" pitchFamily="34" charset="-128"/>
              </a:rPr>
              <a:t>　・子どもや高齢者、ペット向け用品の確認</a:t>
            </a:r>
          </a:p>
          <a:p>
            <a:pPr eaLnBrk="1" hangingPunct="1">
              <a:lnSpc>
                <a:spcPts val="1400"/>
              </a:lnSpc>
            </a:pPr>
            <a:endParaRPr lang="ja-JP" altLang="en-US" sz="110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近年は、軽量で長期保存できる食品や、スマートフォンの充電に対応した防災用品など、便利なアイテムも増えています。家族構成やライフスタイルに合わせて、必要な備えを考えてみましょう。</a:t>
            </a:r>
          </a:p>
        </p:txBody>
      </p:sp>
      <p:sp>
        <p:nvSpPr>
          <p:cNvPr id="34" name="Text Box 33">
            <a:extLst>
              <a:ext uri="{FF2B5EF4-FFF2-40B4-BE49-F238E27FC236}">
                <a16:creationId xmlns:a16="http://schemas.microsoft.com/office/drawing/2014/main" id="{8057E76F-415F-756F-AC17-E7AAB34CA06D}"/>
              </a:ext>
            </a:extLst>
          </p:cNvPr>
          <p:cNvSpPr txBox="1">
            <a:spLocks noChangeArrowheads="1"/>
          </p:cNvSpPr>
          <p:nvPr/>
        </p:nvSpPr>
        <p:spPr bwMode="auto">
          <a:xfrm>
            <a:off x="678267" y="7428116"/>
            <a:ext cx="3101046" cy="12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solidFill>
                  <a:srgbClr val="000000"/>
                </a:solidFill>
                <a:latin typeface="ＭＳ Ｐゴシック" panose="020B0600070205080204" pitchFamily="34" charset="-128"/>
              </a:rPr>
              <a:t>　日本では昔から「結ぶ」という行為には強い力があると考えられてきました。水引の本来の目的は、贈る品物や金包みをしっかり結びとめるという意味があります。また、けがれのないものを贈るという意味もあります。結び目に魂をこめて使い、結び方それぞれに意味があるのが水引です。 </a:t>
            </a:r>
            <a:endParaRPr lang="ja-JP" altLang="ja-JP"/>
          </a:p>
        </p:txBody>
      </p:sp>
      <p:sp>
        <p:nvSpPr>
          <p:cNvPr id="37" name="Text Box 34">
            <a:extLst>
              <a:ext uri="{FF2B5EF4-FFF2-40B4-BE49-F238E27FC236}">
                <a16:creationId xmlns:a16="http://schemas.microsoft.com/office/drawing/2014/main" id="{82E4495D-3D6C-FAB8-C664-47203F4A959D}"/>
              </a:ext>
            </a:extLst>
          </p:cNvPr>
          <p:cNvSpPr txBox="1">
            <a:spLocks noChangeArrowheads="1"/>
          </p:cNvSpPr>
          <p:nvPr/>
        </p:nvSpPr>
        <p:spPr bwMode="auto">
          <a:xfrm>
            <a:off x="668624" y="8865150"/>
            <a:ext cx="2707540" cy="148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latin typeface="ＭＳ Ｐゴシック" panose="020B0600070205080204" pitchFamily="34" charset="-128"/>
              </a:rPr>
              <a:t>あわじ結び</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最もよく使われている結び方。</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２つの輪が結びあっていて、</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引っ張ると更に強く結ばれる</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という意味から、いつまでも末永く良きお付き合いをとの願いを込めて慶事と弔事の双方に用いられます。</a:t>
            </a:r>
          </a:p>
        </p:txBody>
      </p:sp>
      <p:sp>
        <p:nvSpPr>
          <p:cNvPr id="48" name="Text Box 35">
            <a:extLst>
              <a:ext uri="{FF2B5EF4-FFF2-40B4-BE49-F238E27FC236}">
                <a16:creationId xmlns:a16="http://schemas.microsoft.com/office/drawing/2014/main" id="{6689F113-A30A-58B0-9383-00EBC037B7A3}"/>
              </a:ext>
            </a:extLst>
          </p:cNvPr>
          <p:cNvSpPr txBox="1">
            <a:spLocks noChangeArrowheads="1"/>
          </p:cNvSpPr>
          <p:nvPr/>
        </p:nvSpPr>
        <p:spPr bwMode="auto">
          <a:xfrm>
            <a:off x="3985184" y="7311889"/>
            <a:ext cx="2927550" cy="2046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endParaRPr lang="ja-JP" altLang="ja-JP" sz="1100">
              <a:latin typeface="ＭＳ Ｐゴシック" panose="020B0600070205080204" pitchFamily="34" charset="-128"/>
            </a:endParaRPr>
          </a:p>
          <a:p>
            <a:pPr eaLnBrk="1" hangingPunct="1"/>
            <a:r>
              <a:rPr lang="ja-JP" altLang="ja-JP" sz="1100">
                <a:latin typeface="ＭＳ Ｐゴシック" panose="020B0600070205080204" pitchFamily="34" charset="-128"/>
              </a:rPr>
              <a:t>花結び</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結び目が簡単にほどけ何度</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も結び直せるとの意味合い</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から、何度も繰り返したいと</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の願いを込めて、婚礼以外の一般祝事を初め、</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お礼･ご挨拶･記念行事などのご贈答に用います。 </a:t>
            </a:r>
            <a:endParaRPr lang="ja-JP" altLang="ja-JP" sz="1100"/>
          </a:p>
          <a:p>
            <a:pPr eaLnBrk="1" hangingPunct="1"/>
            <a:endParaRPr lang="en-US" altLang="ja-JP" sz="1100" dirty="0">
              <a:latin typeface="ＭＳ Ｐゴシック" panose="020B0600070205080204" pitchFamily="34" charset="-128"/>
            </a:endParaRPr>
          </a:p>
          <a:p>
            <a:pPr eaLnBrk="1" hangingPunct="1"/>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むすび切り</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固く結ばれ解けない</a:t>
            </a:r>
            <a:r>
              <a:rPr lang="en-US" altLang="ja-JP" sz="1100" dirty="0">
                <a:latin typeface="ＭＳ Ｐゴシック" panose="020B0600070205080204" pitchFamily="34" charset="-128"/>
              </a:rPr>
              <a:t>(</a:t>
            </a:r>
            <a:r>
              <a:rPr lang="ja-JP" altLang="ja-JP" sz="1100">
                <a:latin typeface="ＭＳ Ｐゴシック" panose="020B0600070205080204" pitchFamily="34" charset="-128"/>
              </a:rPr>
              <a:t>離れ</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ない</a:t>
            </a:r>
            <a:r>
              <a:rPr lang="en-US" altLang="ja-JP" sz="1100" dirty="0">
                <a:latin typeface="ＭＳ Ｐゴシック" panose="020B0600070205080204" pitchFamily="34" charset="-128"/>
              </a:rPr>
              <a:t>)</a:t>
            </a:r>
            <a:r>
              <a:rPr lang="ja-JP" altLang="ja-JP" sz="1100">
                <a:latin typeface="ＭＳ Ｐゴシック" panose="020B0600070205080204" pitchFamily="34" charset="-128"/>
              </a:rPr>
              <a:t>ことを願い婚礼関係に、</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二度と繰り返さないようにと</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の願いを込めて弔事関係や傷病のお見舞・全快祝い、災害見舞いなどに用いられます。 </a:t>
            </a:r>
          </a:p>
        </p:txBody>
      </p:sp>
      <p:sp>
        <p:nvSpPr>
          <p:cNvPr id="5" name="Text Box 34">
            <a:extLst>
              <a:ext uri="{FF2B5EF4-FFF2-40B4-BE49-F238E27FC236}">
                <a16:creationId xmlns:a16="http://schemas.microsoft.com/office/drawing/2014/main" id="{9CA444C4-FC9C-4A63-0DC1-4274D800F5C2}"/>
              </a:ext>
            </a:extLst>
          </p:cNvPr>
          <p:cNvSpPr txBox="1">
            <a:spLocks noChangeArrowheads="1"/>
          </p:cNvSpPr>
          <p:nvPr/>
        </p:nvSpPr>
        <p:spPr bwMode="auto">
          <a:xfrm>
            <a:off x="639671" y="8636095"/>
            <a:ext cx="1110313" cy="257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b="1">
                <a:solidFill>
                  <a:srgbClr val="5654A2"/>
                </a:solidFill>
                <a:latin typeface="ＭＳ Ｐゴシック" panose="020B0600070205080204" pitchFamily="34" charset="-128"/>
              </a:rPr>
              <a:t>■水引の種類</a:t>
            </a:r>
            <a:endParaRPr lang="ja-JP" altLang="ja-JP" sz="1100">
              <a:latin typeface="ＭＳ Ｐゴシック" panose="020B0600070205080204" pitchFamily="34" charset="-128"/>
            </a:endParaRPr>
          </a:p>
        </p:txBody>
      </p:sp>
      <p:sp>
        <p:nvSpPr>
          <p:cNvPr id="20" name="Text Box 70">
            <a:extLst>
              <a:ext uri="{FF2B5EF4-FFF2-40B4-BE49-F238E27FC236}">
                <a16:creationId xmlns:a16="http://schemas.microsoft.com/office/drawing/2014/main" id="{0EEC4B45-5F37-6057-CD79-29AC55F0FEDB}"/>
              </a:ext>
            </a:extLst>
          </p:cNvPr>
          <p:cNvSpPr txBox="1">
            <a:spLocks noChangeArrowheads="1"/>
          </p:cNvSpPr>
          <p:nvPr/>
        </p:nvSpPr>
        <p:spPr bwMode="auto">
          <a:xfrm>
            <a:off x="3903374" y="1057752"/>
            <a:ext cx="3076575" cy="3780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500"/>
              </a:lnSpc>
            </a:pPr>
            <a:r>
              <a:rPr lang="ja-JP" altLang="en-US" sz="1100" b="1">
                <a:solidFill>
                  <a:srgbClr val="5654A2"/>
                </a:solidFill>
                <a:latin typeface="ＭＳ Ｐゴシック" panose="020B0600070205080204" pitchFamily="34" charset="-128"/>
              </a:rPr>
              <a:t>■雨どいのお手入れ</a:t>
            </a:r>
          </a:p>
          <a:p>
            <a:pPr eaLnBrk="1" hangingPunct="1">
              <a:lnSpc>
                <a:spcPts val="1500"/>
              </a:lnSpc>
            </a:pPr>
            <a:r>
              <a:rPr lang="ja-JP" altLang="en-US" sz="1100">
                <a:solidFill>
                  <a:srgbClr val="000000"/>
                </a:solidFill>
                <a:latin typeface="ＭＳ Ｐゴシック" panose="020B0600070205080204" pitchFamily="34" charset="-128"/>
              </a:rPr>
              <a:t>雨どいは日頃あまり目にする機会がないため、メンテナンスが後回しになりがちです。しかし、落ち葉や土砂が詰まったり、破損や変形を放置したりすると、雨水があふれて外壁や軒裏を傷め、建物の劣化や雨漏りの原因となることがあります。</a:t>
            </a:r>
          </a:p>
          <a:p>
            <a:pPr eaLnBrk="1" hangingPunct="1">
              <a:lnSpc>
                <a:spcPts val="1500"/>
              </a:lnSpc>
            </a:pPr>
            <a:endParaRPr lang="ja-JP" altLang="en-US" sz="1100">
              <a:solidFill>
                <a:srgbClr val="000000"/>
              </a:solidFill>
              <a:latin typeface="ＭＳ Ｐゴシック" panose="020B0600070205080204" pitchFamily="34" charset="-128"/>
            </a:endParaRPr>
          </a:p>
          <a:p>
            <a:pPr eaLnBrk="1" hangingPunct="1">
              <a:lnSpc>
                <a:spcPts val="1500"/>
              </a:lnSpc>
            </a:pPr>
            <a:r>
              <a:rPr lang="ja-JP" altLang="en-US" sz="1100">
                <a:solidFill>
                  <a:srgbClr val="000000"/>
                </a:solidFill>
                <a:latin typeface="ＭＳ Ｐゴシック" panose="020B0600070205080204" pitchFamily="34" charset="-128"/>
              </a:rPr>
              <a:t>年に</a:t>
            </a:r>
            <a:r>
              <a:rPr lang="en-US" altLang="ja-JP" sz="1100" dirty="0">
                <a:solidFill>
                  <a:srgbClr val="000000"/>
                </a:solidFill>
                <a:latin typeface="ＭＳ Ｐゴシック" panose="020B0600070205080204" pitchFamily="34" charset="-128"/>
              </a:rPr>
              <a:t>1</a:t>
            </a:r>
            <a:r>
              <a:rPr lang="ja-JP" altLang="en-US" sz="1100">
                <a:solidFill>
                  <a:srgbClr val="000000"/>
                </a:solidFill>
                <a:latin typeface="ＭＳ Ｐゴシック" panose="020B0600070205080204" pitchFamily="34" charset="-128"/>
              </a:rPr>
              <a:t>回程度を目安に点検を行い、特に梅雨前や台風シーズン前には状態を確認しておくと安心です。樹木の多い場所では、落ち葉防止ネットや落ち葉ガードの設置も有効です。</a:t>
            </a:r>
          </a:p>
          <a:p>
            <a:pPr eaLnBrk="1" hangingPunct="1">
              <a:lnSpc>
                <a:spcPts val="1500"/>
              </a:lnSpc>
            </a:pPr>
            <a:endParaRPr lang="ja-JP" altLang="en-US" sz="1100">
              <a:solidFill>
                <a:srgbClr val="000000"/>
              </a:solidFill>
              <a:latin typeface="ＭＳ Ｐゴシック" panose="020B0600070205080204" pitchFamily="34" charset="-128"/>
            </a:endParaRPr>
          </a:p>
          <a:p>
            <a:pPr eaLnBrk="1" hangingPunct="1">
              <a:lnSpc>
                <a:spcPts val="1500"/>
              </a:lnSpc>
            </a:pPr>
            <a:r>
              <a:rPr lang="ja-JP" altLang="en-US" sz="1100">
                <a:solidFill>
                  <a:srgbClr val="000000"/>
                </a:solidFill>
                <a:latin typeface="ＭＳ Ｐゴシック" panose="020B0600070205080204" pitchFamily="34" charset="-128"/>
              </a:rPr>
              <a:t>また、雨どいは紫外線や風雨の影響で徐々に劣化します。ひび割れや変形、金具のゆるみなどが見られる場合は、早めに専門業者へ相談しましょう。</a:t>
            </a:r>
          </a:p>
          <a:p>
            <a:pPr eaLnBrk="1" hangingPunct="1">
              <a:lnSpc>
                <a:spcPts val="1500"/>
              </a:lnSpc>
            </a:pPr>
            <a:endParaRPr lang="ja-JP" altLang="en-US" sz="1100">
              <a:solidFill>
                <a:srgbClr val="000000"/>
              </a:solidFill>
              <a:latin typeface="ＭＳ Ｐゴシック" panose="020B0600070205080204" pitchFamily="34" charset="-128"/>
            </a:endParaRPr>
          </a:p>
          <a:p>
            <a:pPr eaLnBrk="1" hangingPunct="1">
              <a:lnSpc>
                <a:spcPts val="1500"/>
              </a:lnSpc>
            </a:pPr>
            <a:r>
              <a:rPr lang="ja-JP" altLang="en-US" sz="1100">
                <a:solidFill>
                  <a:srgbClr val="000000"/>
                </a:solidFill>
                <a:latin typeface="ＭＳ Ｐゴシック" panose="020B0600070205080204" pitchFamily="34" charset="-128"/>
              </a:rPr>
              <a:t>なお、高所での点検や清掃、補修作業には危険が伴います。無理をせず、専門業者に依頼することをおすすめします。</a:t>
            </a:r>
            <a:endParaRPr lang="ja-JP" altLang="ja-JP"/>
          </a:p>
        </p:txBody>
      </p:sp>
      <p:sp>
        <p:nvSpPr>
          <p:cNvPr id="23" name="Text Box 79">
            <a:extLst>
              <a:ext uri="{FF2B5EF4-FFF2-40B4-BE49-F238E27FC236}">
                <a16:creationId xmlns:a16="http://schemas.microsoft.com/office/drawing/2014/main" id="{35F39A7A-DFB2-667B-763C-E506A7416761}"/>
              </a:ext>
            </a:extLst>
          </p:cNvPr>
          <p:cNvSpPr txBox="1">
            <a:spLocks noChangeArrowheads="1"/>
          </p:cNvSpPr>
          <p:nvPr/>
        </p:nvSpPr>
        <p:spPr bwMode="auto">
          <a:xfrm>
            <a:off x="11369580" y="6041644"/>
            <a:ext cx="3074678" cy="3011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en-US" altLang="ja-JP" sz="1100" dirty="0">
                <a:solidFill>
                  <a:srgbClr val="5654A2"/>
                </a:solidFill>
                <a:latin typeface="ＭＳ Ｐゴシック" panose="020B0600070205080204" pitchFamily="34" charset="-128"/>
              </a:rPr>
              <a:t>■ </a:t>
            </a:r>
            <a:r>
              <a:rPr lang="ja-JP" altLang="en-US" sz="1100">
                <a:solidFill>
                  <a:srgbClr val="5654A2"/>
                </a:solidFill>
                <a:latin typeface="ＭＳ Ｐゴシック" panose="020B0600070205080204" pitchFamily="34" charset="-128"/>
              </a:rPr>
              <a:t>「在宅避難」も想定した備蓄を</a:t>
            </a:r>
          </a:p>
          <a:p>
            <a:pPr eaLnBrk="1" hangingPunct="1">
              <a:lnSpc>
                <a:spcPts val="1400"/>
              </a:lnSpc>
            </a:pPr>
            <a:r>
              <a:rPr lang="ja-JP" altLang="en-US" sz="1100">
                <a:solidFill>
                  <a:srgbClr val="000000"/>
                </a:solidFill>
                <a:latin typeface="ＭＳ Ｐゴシック" panose="020B0600070205080204" pitchFamily="34" charset="-128"/>
              </a:rPr>
              <a:t>災害時は必ずしも避難所へ行くとは限りません。自宅で生活を続ける「在宅避難」が必要になる場合もあります。そのため、非常持ち出し袋に加えて、できれば以下を目安に備蓄しておくと安心です。</a:t>
            </a:r>
          </a:p>
          <a:p>
            <a:pPr eaLnBrk="1" hangingPunct="1">
              <a:lnSpc>
                <a:spcPts val="1400"/>
              </a:lnSpc>
            </a:pPr>
            <a:endParaRPr lang="ja-JP" altLang="en-US" sz="110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　・飲料水（</a:t>
            </a:r>
            <a:r>
              <a:rPr lang="en-US" altLang="ja-JP" sz="1100" dirty="0">
                <a:solidFill>
                  <a:srgbClr val="000000"/>
                </a:solidFill>
                <a:latin typeface="ＭＳ Ｐゴシック" panose="020B0600070205080204" pitchFamily="34" charset="-128"/>
              </a:rPr>
              <a:t>1</a:t>
            </a:r>
            <a:r>
              <a:rPr lang="ja-JP" altLang="en-US" sz="1100">
                <a:solidFill>
                  <a:srgbClr val="000000"/>
                </a:solidFill>
                <a:latin typeface="ＭＳ Ｐゴシック" panose="020B0600070205080204" pitchFamily="34" charset="-128"/>
              </a:rPr>
              <a:t>人</a:t>
            </a:r>
            <a:r>
              <a:rPr lang="en-US" altLang="ja-JP" sz="1100" dirty="0">
                <a:solidFill>
                  <a:srgbClr val="000000"/>
                </a:solidFill>
                <a:latin typeface="ＭＳ Ｐゴシック" panose="020B0600070205080204" pitchFamily="34" charset="-128"/>
              </a:rPr>
              <a:t>1</a:t>
            </a:r>
            <a:r>
              <a:rPr lang="ja-JP" altLang="en-US" sz="1100">
                <a:solidFill>
                  <a:srgbClr val="000000"/>
                </a:solidFill>
                <a:latin typeface="ＭＳ Ｐゴシック" panose="020B0600070205080204" pitchFamily="34" charset="-128"/>
              </a:rPr>
              <a:t>日</a:t>
            </a:r>
            <a:r>
              <a:rPr lang="en-US" altLang="ja-JP" sz="1100" dirty="0">
                <a:solidFill>
                  <a:srgbClr val="000000"/>
                </a:solidFill>
                <a:latin typeface="ＭＳ Ｐゴシック" panose="020B0600070205080204" pitchFamily="34" charset="-128"/>
              </a:rPr>
              <a:t>3</a:t>
            </a:r>
            <a:r>
              <a:rPr lang="ja-JP" altLang="en-US" sz="1100">
                <a:solidFill>
                  <a:srgbClr val="000000"/>
                </a:solidFill>
                <a:latin typeface="ＭＳ Ｐゴシック" panose="020B0600070205080204" pitchFamily="34" charset="-128"/>
              </a:rPr>
              <a:t>リットル程度）</a:t>
            </a:r>
          </a:p>
          <a:p>
            <a:pPr eaLnBrk="1" hangingPunct="1">
              <a:lnSpc>
                <a:spcPts val="1400"/>
              </a:lnSpc>
            </a:pPr>
            <a:r>
              <a:rPr lang="ja-JP" altLang="en-US" sz="1100">
                <a:solidFill>
                  <a:srgbClr val="000000"/>
                </a:solidFill>
                <a:latin typeface="ＭＳ Ｐゴシック" panose="020B0600070205080204" pitchFamily="34" charset="-128"/>
              </a:rPr>
              <a:t>　・数日分以上の食料</a:t>
            </a:r>
          </a:p>
          <a:p>
            <a:pPr eaLnBrk="1" hangingPunct="1">
              <a:lnSpc>
                <a:spcPts val="1400"/>
              </a:lnSpc>
            </a:pPr>
            <a:r>
              <a:rPr lang="ja-JP" altLang="en-US" sz="1100">
                <a:solidFill>
                  <a:srgbClr val="000000"/>
                </a:solidFill>
                <a:latin typeface="ＭＳ Ｐゴシック" panose="020B0600070205080204" pitchFamily="34" charset="-128"/>
              </a:rPr>
              <a:t>　・トイレットペーパーやウェットティッシュ</a:t>
            </a:r>
          </a:p>
          <a:p>
            <a:pPr eaLnBrk="1" hangingPunct="1">
              <a:lnSpc>
                <a:spcPts val="1400"/>
              </a:lnSpc>
            </a:pPr>
            <a:r>
              <a:rPr lang="ja-JP" altLang="en-US" sz="1100">
                <a:solidFill>
                  <a:srgbClr val="000000"/>
                </a:solidFill>
                <a:latin typeface="ＭＳ Ｐゴシック" panose="020B0600070205080204" pitchFamily="34" charset="-128"/>
              </a:rPr>
              <a:t>　・携帯トイレ</a:t>
            </a:r>
          </a:p>
          <a:p>
            <a:pPr eaLnBrk="1" hangingPunct="1">
              <a:lnSpc>
                <a:spcPts val="1400"/>
              </a:lnSpc>
            </a:pPr>
            <a:r>
              <a:rPr lang="ja-JP" altLang="en-US" sz="1100">
                <a:solidFill>
                  <a:srgbClr val="000000"/>
                </a:solidFill>
                <a:latin typeface="ＭＳ Ｐゴシック" panose="020B0600070205080204" pitchFamily="34" charset="-128"/>
              </a:rPr>
              <a:t>　・カセットコンロ・予備燃料</a:t>
            </a:r>
          </a:p>
          <a:p>
            <a:pPr eaLnBrk="1" hangingPunct="1">
              <a:lnSpc>
                <a:spcPts val="1400"/>
              </a:lnSpc>
            </a:pPr>
            <a:r>
              <a:rPr lang="ja-JP" altLang="en-US" sz="1100">
                <a:solidFill>
                  <a:srgbClr val="000000"/>
                </a:solidFill>
                <a:latin typeface="ＭＳ Ｐゴシック" panose="020B0600070205080204" pitchFamily="34" charset="-128"/>
              </a:rPr>
              <a:t>　・モバイルバッテリー</a:t>
            </a:r>
          </a:p>
          <a:p>
            <a:pPr eaLnBrk="1" hangingPunct="1">
              <a:lnSpc>
                <a:spcPts val="1400"/>
              </a:lnSpc>
            </a:pPr>
            <a:r>
              <a:rPr lang="ja-JP" altLang="en-US" sz="1100">
                <a:solidFill>
                  <a:srgbClr val="000000"/>
                </a:solidFill>
                <a:latin typeface="ＭＳ Ｐゴシック" panose="020B0600070205080204" pitchFamily="34" charset="-128"/>
              </a:rPr>
              <a:t>　・衛生用品</a:t>
            </a:r>
          </a:p>
          <a:p>
            <a:pPr eaLnBrk="1" hangingPunct="1">
              <a:lnSpc>
                <a:spcPts val="1400"/>
              </a:lnSpc>
            </a:pPr>
            <a:endParaRPr lang="ja-JP" altLang="en-US" sz="110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日常的に使う食品や日用品を少し多めに購入し、使った分を補充する「ローリングストック」もおすすめです。</a:t>
            </a:r>
          </a:p>
          <a:p>
            <a:pPr eaLnBrk="1" hangingPunct="1">
              <a:lnSpc>
                <a:spcPts val="1400"/>
              </a:lnSpc>
            </a:pPr>
            <a:r>
              <a:rPr lang="en-US" altLang="ja-JP" sz="1100" dirty="0">
                <a:solidFill>
                  <a:srgbClr val="000000"/>
                </a:solidFill>
                <a:latin typeface="ＭＳ Ｐゴシック" panose="020B0600070205080204" pitchFamily="34" charset="-128"/>
              </a:rPr>
              <a:t> </a:t>
            </a:r>
          </a:p>
          <a:p>
            <a:pPr eaLnBrk="1" hangingPunct="1">
              <a:lnSpc>
                <a:spcPts val="1400"/>
              </a:lnSpc>
            </a:pPr>
            <a:endParaRPr lang="ja-JP" altLang="en-US" sz="1100" dirty="0">
              <a:solidFill>
                <a:srgbClr val="000000"/>
              </a:solidFill>
              <a:latin typeface="ＭＳ Ｐゴシック" panose="020B0600070205080204" pitchFamily="34" charset="-128"/>
            </a:endParaRPr>
          </a:p>
        </p:txBody>
      </p:sp>
      <p:sp>
        <p:nvSpPr>
          <p:cNvPr id="24" name="Text Box 79">
            <a:extLst>
              <a:ext uri="{FF2B5EF4-FFF2-40B4-BE49-F238E27FC236}">
                <a16:creationId xmlns:a16="http://schemas.microsoft.com/office/drawing/2014/main" id="{9FA2417A-EF0C-0B74-8B37-7329509A8A1C}"/>
              </a:ext>
            </a:extLst>
          </p:cNvPr>
          <p:cNvSpPr txBox="1">
            <a:spLocks noChangeArrowheads="1"/>
          </p:cNvSpPr>
          <p:nvPr/>
        </p:nvSpPr>
        <p:spPr bwMode="auto">
          <a:xfrm>
            <a:off x="11541860" y="9216120"/>
            <a:ext cx="2707540" cy="1125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en-US" altLang="ja-JP" sz="1100" dirty="0">
                <a:solidFill>
                  <a:srgbClr val="000000"/>
                </a:solidFill>
                <a:latin typeface="ＭＳ Ｐゴシック" panose="020B0600070205080204" pitchFamily="34" charset="-128"/>
              </a:rPr>
              <a:t> </a:t>
            </a:r>
            <a:r>
              <a:rPr lang="ja-JP" altLang="en-US" sz="1100">
                <a:solidFill>
                  <a:srgbClr val="000000"/>
                </a:solidFill>
                <a:latin typeface="ＭＳ Ｐゴシック" panose="020B0600070205080204" pitchFamily="34" charset="-128"/>
              </a:rPr>
              <a:t>防災は「年に一度」ではなく「日常の習慣」に</a:t>
            </a:r>
          </a:p>
          <a:p>
            <a:pPr eaLnBrk="1" hangingPunct="1">
              <a:lnSpc>
                <a:spcPts val="1400"/>
              </a:lnSpc>
            </a:pPr>
            <a:r>
              <a:rPr lang="ja-JP" altLang="en-US" sz="1100">
                <a:solidFill>
                  <a:srgbClr val="000000"/>
                </a:solidFill>
                <a:latin typeface="ＭＳ Ｐゴシック" panose="020B0600070205080204" pitchFamily="34" charset="-128"/>
              </a:rPr>
              <a:t>防災対策は特別なことではなく、日々の暮らしの延長線上にあります。ご家庭の備えや連絡方法を見直し、安心して暮らせる住まいづくりにつなげていきましょう。</a:t>
            </a:r>
          </a:p>
          <a:p>
            <a:pPr eaLnBrk="1" hangingPunct="1">
              <a:lnSpc>
                <a:spcPts val="1400"/>
              </a:lnSpc>
            </a:pPr>
            <a:endParaRPr lang="ja-JP" altLang="en-US" sz="1100" dirty="0">
              <a:solidFill>
                <a:srgbClr val="000000"/>
              </a:solidFill>
              <a:latin typeface="ＭＳ Ｐゴシック" panose="020B0600070205080204" pitchFamily="34" charset="-128"/>
            </a:endParaRPr>
          </a:p>
        </p:txBody>
      </p:sp>
      <p:sp>
        <p:nvSpPr>
          <p:cNvPr id="25" name="角丸四角形 24">
            <a:extLst>
              <a:ext uri="{FF2B5EF4-FFF2-40B4-BE49-F238E27FC236}">
                <a16:creationId xmlns:a16="http://schemas.microsoft.com/office/drawing/2014/main" id="{FA5E9856-D039-D679-5F06-C2E9E3A04124}"/>
              </a:ext>
            </a:extLst>
          </p:cNvPr>
          <p:cNvSpPr/>
          <p:nvPr/>
        </p:nvSpPr>
        <p:spPr>
          <a:xfrm>
            <a:off x="11369580" y="9165899"/>
            <a:ext cx="2995373" cy="1065446"/>
          </a:xfrm>
          <a:prstGeom prst="roundRect">
            <a:avLst>
              <a:gd name="adj" fmla="val 7395"/>
            </a:avLst>
          </a:prstGeom>
          <a:noFill/>
          <a:ln w="12700">
            <a:solidFill>
              <a:srgbClr val="5654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Text Box 70">
            <a:extLst>
              <a:ext uri="{FF2B5EF4-FFF2-40B4-BE49-F238E27FC236}">
                <a16:creationId xmlns:a16="http://schemas.microsoft.com/office/drawing/2014/main" id="{90DD84BE-7E0E-768C-8B92-A82E5F3EE6D5}"/>
              </a:ext>
            </a:extLst>
          </p:cNvPr>
          <p:cNvSpPr txBox="1">
            <a:spLocks noChangeArrowheads="1"/>
          </p:cNvSpPr>
          <p:nvPr/>
        </p:nvSpPr>
        <p:spPr bwMode="auto">
          <a:xfrm>
            <a:off x="3974585" y="5042395"/>
            <a:ext cx="1755215" cy="1313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500"/>
              </a:lnSpc>
            </a:pPr>
            <a:r>
              <a:rPr lang="ja-JP" altLang="en-US" sz="1100">
                <a:solidFill>
                  <a:srgbClr val="000000"/>
                </a:solidFill>
                <a:latin typeface="ＭＳ Ｐゴシック" panose="020B0600070205080204" pitchFamily="34" charset="-128"/>
              </a:rPr>
              <a:t>目立たない存在と思われがちな雨どいですが、住まいを守る大切な役割を担っています。定期的な点検と適切なメンテナンスで、住まいを長く快適に保ちましょう。</a:t>
            </a:r>
            <a:endParaRPr lang="ja-JP" altLang="ja-JP"/>
          </a:p>
        </p:txBody>
      </p:sp>
      <p:pic>
        <p:nvPicPr>
          <p:cNvPr id="44" name="図 43">
            <a:extLst>
              <a:ext uri="{FF2B5EF4-FFF2-40B4-BE49-F238E27FC236}">
                <a16:creationId xmlns:a16="http://schemas.microsoft.com/office/drawing/2014/main" id="{D848216D-2F65-710E-A301-6DD3B91118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6726" y="7610807"/>
            <a:ext cx="780137" cy="560723"/>
          </a:xfrm>
          <a:prstGeom prst="rect">
            <a:avLst/>
          </a:prstGeom>
        </p:spPr>
      </p:pic>
      <p:pic>
        <p:nvPicPr>
          <p:cNvPr id="47" name="図 46">
            <a:extLst>
              <a:ext uri="{FF2B5EF4-FFF2-40B4-BE49-F238E27FC236}">
                <a16:creationId xmlns:a16="http://schemas.microsoft.com/office/drawing/2014/main" id="{A78F6F9F-2BD2-2004-0B4E-935A990165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9837" y="8889466"/>
            <a:ext cx="780137" cy="560723"/>
          </a:xfrm>
          <a:prstGeom prst="rect">
            <a:avLst/>
          </a:prstGeom>
        </p:spPr>
      </p:pic>
      <p:pic>
        <p:nvPicPr>
          <p:cNvPr id="50" name="図 49">
            <a:extLst>
              <a:ext uri="{FF2B5EF4-FFF2-40B4-BE49-F238E27FC236}">
                <a16:creationId xmlns:a16="http://schemas.microsoft.com/office/drawing/2014/main" id="{B8A1A0DA-E09F-A34A-1C21-12DF6AC2886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6857" y="8974404"/>
            <a:ext cx="780137" cy="560723"/>
          </a:xfrm>
          <a:prstGeom prst="rect">
            <a:avLst/>
          </a:prstGeom>
        </p:spPr>
      </p:pic>
      <p:pic>
        <p:nvPicPr>
          <p:cNvPr id="33" name="図 32">
            <a:extLst>
              <a:ext uri="{FF2B5EF4-FFF2-40B4-BE49-F238E27FC236}">
                <a16:creationId xmlns:a16="http://schemas.microsoft.com/office/drawing/2014/main" id="{44B79E0B-4CAD-B97B-64F2-F14E163B90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34302" y="5185257"/>
            <a:ext cx="1117600" cy="1193800"/>
          </a:xfrm>
          <a:prstGeom prst="rect">
            <a:avLst/>
          </a:prstGeom>
        </p:spPr>
      </p:pic>
      <p:pic>
        <p:nvPicPr>
          <p:cNvPr id="17" name="図 16">
            <a:extLst>
              <a:ext uri="{FF2B5EF4-FFF2-40B4-BE49-F238E27FC236}">
                <a16:creationId xmlns:a16="http://schemas.microsoft.com/office/drawing/2014/main" id="{05B66248-B44E-F829-AD0B-8EC1E9591B6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62699" y="1302646"/>
            <a:ext cx="1524000" cy="1295400"/>
          </a:xfrm>
          <a:prstGeom prst="rect">
            <a:avLst/>
          </a:prstGeom>
        </p:spPr>
      </p:pic>
      <p:pic>
        <p:nvPicPr>
          <p:cNvPr id="32" name="図 31">
            <a:extLst>
              <a:ext uri="{FF2B5EF4-FFF2-40B4-BE49-F238E27FC236}">
                <a16:creationId xmlns:a16="http://schemas.microsoft.com/office/drawing/2014/main" id="{BE1467CD-D458-32ED-8F67-CDDE99336BF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09792" y="9216120"/>
            <a:ext cx="2324100" cy="1041400"/>
          </a:xfrm>
          <a:prstGeom prst="rect">
            <a:avLst/>
          </a:prstGeom>
        </p:spPr>
      </p:pic>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22924</TotalTime>
  <Words>1879</Words>
  <Application>Microsoft Macintosh PowerPoint</Application>
  <PresentationFormat>ユーザー設定</PresentationFormat>
  <Paragraphs>143</Paragraphs>
  <Slides>2</Slides>
  <Notes>2</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vt:i4>
      </vt:variant>
    </vt:vector>
  </HeadingPairs>
  <TitlesOfParts>
    <vt:vector size="10" baseType="lpstr">
      <vt:lpstr>Meiryo UI</vt:lpstr>
      <vt:lpstr>ＭＳ Ｐゴシック</vt:lpstr>
      <vt:lpstr>ＭＳ Ｐゴシック</vt:lpstr>
      <vt:lpstr>メイリオ</vt:lpstr>
      <vt:lpstr>游ゴシック</vt:lpstr>
      <vt:lpstr>游ゴシック Light</vt:lpstr>
      <vt:lpstr>Arial</vt:lpstr>
      <vt:lpstr>Office テーマ</vt:lpstr>
      <vt:lpstr>PowerPoint プレゼンテーション</vt:lpstr>
      <vt:lpstr>PowerPoint プレゼンテーション</vt:lpstr>
    </vt:vector>
  </TitlesOfParts>
  <Company>Be'sSystem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フォーセンス</dc:creator>
  <cp:lastModifiedBy>治美 岸本</cp:lastModifiedBy>
  <cp:revision>635</cp:revision>
  <cp:lastPrinted>2024-04-18T05:38:28Z</cp:lastPrinted>
  <dcterms:created xsi:type="dcterms:W3CDTF">2006-11-30T02:47:34Z</dcterms:created>
  <dcterms:modified xsi:type="dcterms:W3CDTF">2026-06-23T06:14:02Z</dcterms:modified>
</cp:coreProperties>
</file>