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
  </p:notesMasterIdLst>
  <p:sldIdLst>
    <p:sldId id="256" r:id="rId2"/>
    <p:sldId id="257" r:id="rId3"/>
  </p:sldIdLst>
  <p:sldSz cx="15122525" cy="10693400"/>
  <p:notesSz cx="6858000" cy="994568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368">
          <p15:clr>
            <a:srgbClr val="A4A3A4"/>
          </p15:clr>
        </p15:guide>
        <p15:guide id="2" pos="4763">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岸本 治美" initials="岸本" lastIdx="2" clrIdx="0">
    <p:extLst>
      <p:ext uri="{19B8F6BF-5375-455C-9EA6-DF929625EA0E}">
        <p15:presenceInfo xmlns:p15="http://schemas.microsoft.com/office/powerpoint/2012/main" userId="680817e7bfa88edc"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895B8A"/>
    <a:srgbClr val="F8B500"/>
    <a:srgbClr val="FDDEA5"/>
    <a:srgbClr val="68BE8D"/>
    <a:srgbClr val="BCE2E8"/>
    <a:srgbClr val="D69090"/>
    <a:srgbClr val="A8BF93"/>
    <a:srgbClr val="95CC8A"/>
    <a:srgbClr val="A3C554"/>
    <a:srgbClr val="FFF2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テーマ スタイル 1 - アクセント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FD0F851-EC5A-4D38-B0AD-8093EC10F338}" styleName="淡色スタイル 1 - アクセント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BC89EF96-8CEA-46FF-86C4-4CE0E7609802}" styleName="淡色スタイル 3 - アクセント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0660B408-B3CF-4A94-85FC-2B1E0A45F4A2}" styleName="濃色スタイル 2 - アクセント 1/アクセント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46F890A9-2807-4EBB-B81D-B2AA78EC7F39}" styleName="濃色スタイル 2 - アクセント 5/アクセント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3B4B98B0-60AC-42C2-AFA5-B58CD77FA1E5}" styleName="淡色スタイル 1 - アクセント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9CF1AB2-1976-4502-BF36-3FF5EA218861}" styleName="中間スタイル 4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FABFCF23-3B69-468F-B69F-88F6DE6A72F2}" styleName="中間スタイル 1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912C8C85-51F0-491E-9774-3900AFEF0FD7}" styleName="淡色スタイル 2 - アクセント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72833802-FEF1-4C79-8D5D-14CF1EAF98D9}" styleName="淡色スタイル 2 - アクセント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17292A2E-F333-43FB-9621-5CBBE7FDCDCB}" styleName="淡色スタイル 2 - アクセント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27102A9-8310-4765-A935-A1911B00CA55}" styleName="淡色スタイル 1 - アクセント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68D230F3-CF80-4859-8CE7-A43EE81993B5}" styleName="淡色スタイル 1 - アクセント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0E3FDE45-AF77-4B5C-9715-49D594BDF05E}" styleName="淡色スタイル 1 - アクセント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10A1B5D5-9B99-4C35-A422-299274C87663}" styleName="中間スタイル 1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22838BEF-8BB2-4498-84A7-C5851F593DF1}" styleName="中間スタイル 4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8FD4443E-F989-4FC4-A0C8-D5A2AF1F390B}" styleName="濃色スタイル 1 - アクセント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1EBBBCC-DAD2-459C-BE2E-F6DE35CF9A28}" styleName="濃色スタイル 2 - アクセント 3/アクセント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08FB837D-C827-4EFA-A057-4D05807E0F7C}" styleName="テーマ スタイル 1 - アクセント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中間スタイル 3 - アクセント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C4B1156A-380E-4F78-BDF5-A606A8083BF9}" styleName="中間スタイル 4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16D9F66E-5EB9-4882-86FB-DCBF35E3C3E4}" styleName="中間スタイル 4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8A107856-5554-42FB-B03E-39F5DBC370BA}" styleName="中間スタイル 4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9DCAF9ED-07DC-4A11-8D7F-57B35C25682E}" styleName="中間スタイル 1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E171933-4619-4E11-9A3F-F7608DF75F80}" styleName="中間スタイル 1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2A488322-F2BA-4B5B-9748-0D474271808F}" styleName="中間スタイル 3 - アクセント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784"/>
    <p:restoredTop sz="94068" autoAdjust="0"/>
  </p:normalViewPr>
  <p:slideViewPr>
    <p:cSldViewPr snapToGrid="0">
      <p:cViewPr>
        <p:scale>
          <a:sx n="94" d="100"/>
          <a:sy n="94" d="100"/>
        </p:scale>
        <p:origin x="2256" y="-48"/>
      </p:cViewPr>
      <p:guideLst>
        <p:guide orient="horz" pos="3368"/>
        <p:guide pos="4763"/>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9847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98475"/>
          </a:xfrm>
          <a:prstGeom prst="rect">
            <a:avLst/>
          </a:prstGeom>
        </p:spPr>
        <p:txBody>
          <a:bodyPr vert="horz" lIns="91440" tIns="45720" rIns="91440" bIns="45720" rtlCol="0"/>
          <a:lstStyle>
            <a:lvl1pPr algn="r">
              <a:defRPr sz="1200"/>
            </a:lvl1pPr>
          </a:lstStyle>
          <a:p>
            <a:fld id="{8633755D-CAFC-43DD-9AAB-2FD6CDBE01D0}" type="datetimeFigureOut">
              <a:rPr kumimoji="1" lang="ja-JP" altLang="en-US" smtClean="0"/>
              <a:t>2026/3/18</a:t>
            </a:fld>
            <a:endParaRPr kumimoji="1" lang="ja-JP" altLang="en-US"/>
          </a:p>
        </p:txBody>
      </p:sp>
      <p:sp>
        <p:nvSpPr>
          <p:cNvPr id="4" name="スライド イメージ プレースホルダー 3"/>
          <p:cNvSpPr>
            <a:spLocks noGrp="1" noRot="1" noChangeAspect="1"/>
          </p:cNvSpPr>
          <p:nvPr>
            <p:ph type="sldImg" idx="2"/>
          </p:nvPr>
        </p:nvSpPr>
        <p:spPr>
          <a:xfrm>
            <a:off x="1054100" y="1243013"/>
            <a:ext cx="4749800" cy="3357562"/>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786313"/>
            <a:ext cx="5486400" cy="3916362"/>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7213"/>
            <a:ext cx="2971800"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9447213"/>
            <a:ext cx="2971800" cy="498475"/>
          </a:xfrm>
          <a:prstGeom prst="rect">
            <a:avLst/>
          </a:prstGeom>
        </p:spPr>
        <p:txBody>
          <a:bodyPr vert="horz" lIns="91440" tIns="45720" rIns="91440" bIns="45720" rtlCol="0" anchor="b"/>
          <a:lstStyle>
            <a:lvl1pPr algn="r">
              <a:defRPr sz="1200"/>
            </a:lvl1pPr>
          </a:lstStyle>
          <a:p>
            <a:fld id="{30A9EDE4-41E1-4487-ACCD-3D40D281D53A}" type="slidenum">
              <a:rPr kumimoji="1" lang="ja-JP" altLang="en-US" smtClean="0"/>
              <a:t>‹#›</a:t>
            </a:fld>
            <a:endParaRPr kumimoji="1" lang="ja-JP" altLang="en-US"/>
          </a:p>
        </p:txBody>
      </p:sp>
    </p:spTree>
    <p:extLst>
      <p:ext uri="{BB962C8B-B14F-4D97-AF65-F5344CB8AC3E}">
        <p14:creationId xmlns:p14="http://schemas.microsoft.com/office/powerpoint/2010/main" val="325067254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30A9EDE4-41E1-4487-ACCD-3D40D281D53A}" type="slidenum">
              <a:rPr kumimoji="1" lang="ja-JP" altLang="en-US" smtClean="0"/>
              <a:t>1</a:t>
            </a:fld>
            <a:endParaRPr kumimoji="1" lang="ja-JP" altLang="en-US"/>
          </a:p>
        </p:txBody>
      </p:sp>
    </p:spTree>
    <p:extLst>
      <p:ext uri="{BB962C8B-B14F-4D97-AF65-F5344CB8AC3E}">
        <p14:creationId xmlns:p14="http://schemas.microsoft.com/office/powerpoint/2010/main" val="31179956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30A9EDE4-41E1-4487-ACCD-3D40D281D53A}" type="slidenum">
              <a:rPr kumimoji="1" lang="ja-JP" altLang="en-US" smtClean="0"/>
              <a:t>2</a:t>
            </a:fld>
            <a:endParaRPr kumimoji="1" lang="ja-JP" altLang="en-US"/>
          </a:p>
        </p:txBody>
      </p:sp>
    </p:spTree>
    <p:extLst>
      <p:ext uri="{BB962C8B-B14F-4D97-AF65-F5344CB8AC3E}">
        <p14:creationId xmlns:p14="http://schemas.microsoft.com/office/powerpoint/2010/main" val="30727857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35C83D6-80E6-37B3-88E6-11FE721D5AD2}"/>
              </a:ext>
            </a:extLst>
          </p:cNvPr>
          <p:cNvSpPr>
            <a:spLocks noGrp="1"/>
          </p:cNvSpPr>
          <p:nvPr>
            <p:ph type="ctrTitle"/>
          </p:nvPr>
        </p:nvSpPr>
        <p:spPr>
          <a:xfrm>
            <a:off x="1890316" y="1750055"/>
            <a:ext cx="11341894" cy="3722887"/>
          </a:xfrm>
        </p:spPr>
        <p:txBody>
          <a:bodyPr anchor="b"/>
          <a:lstStyle>
            <a:lvl1pPr algn="ctr">
              <a:defRPr sz="7442"/>
            </a:lvl1pPr>
          </a:lstStyle>
          <a:p>
            <a:r>
              <a:rPr kumimoji="1" lang="ja-JP" altLang="en-US"/>
              <a:t>マスター タイトルの書式設定</a:t>
            </a:r>
          </a:p>
        </p:txBody>
      </p:sp>
      <p:sp>
        <p:nvSpPr>
          <p:cNvPr id="3" name="字幕 2">
            <a:extLst>
              <a:ext uri="{FF2B5EF4-FFF2-40B4-BE49-F238E27FC236}">
                <a16:creationId xmlns:a16="http://schemas.microsoft.com/office/drawing/2014/main" id="{64260F0E-0633-3990-93F8-6463EBE28256}"/>
              </a:ext>
            </a:extLst>
          </p:cNvPr>
          <p:cNvSpPr>
            <a:spLocks noGrp="1"/>
          </p:cNvSpPr>
          <p:nvPr>
            <p:ph type="subTitle" idx="1"/>
          </p:nvPr>
        </p:nvSpPr>
        <p:spPr>
          <a:xfrm>
            <a:off x="1890316" y="5616511"/>
            <a:ext cx="11341894" cy="2581762"/>
          </a:xfrm>
        </p:spPr>
        <p:txBody>
          <a:bodyPr/>
          <a:lstStyle>
            <a:lvl1pPr marL="0" indent="0" algn="ctr">
              <a:buNone/>
              <a:defRPr sz="2977"/>
            </a:lvl1pPr>
            <a:lvl2pPr marL="567111" indent="0" algn="ctr">
              <a:buNone/>
              <a:defRPr sz="2481"/>
            </a:lvl2pPr>
            <a:lvl3pPr marL="1134222" indent="0" algn="ctr">
              <a:buNone/>
              <a:defRPr sz="2233"/>
            </a:lvl3pPr>
            <a:lvl4pPr marL="1701333" indent="0" algn="ctr">
              <a:buNone/>
              <a:defRPr sz="1985"/>
            </a:lvl4pPr>
            <a:lvl5pPr marL="2268444" indent="0" algn="ctr">
              <a:buNone/>
              <a:defRPr sz="1985"/>
            </a:lvl5pPr>
            <a:lvl6pPr marL="2835554" indent="0" algn="ctr">
              <a:buNone/>
              <a:defRPr sz="1985"/>
            </a:lvl6pPr>
            <a:lvl7pPr marL="3402665" indent="0" algn="ctr">
              <a:buNone/>
              <a:defRPr sz="1985"/>
            </a:lvl7pPr>
            <a:lvl8pPr marL="3969776" indent="0" algn="ctr">
              <a:buNone/>
              <a:defRPr sz="1985"/>
            </a:lvl8pPr>
            <a:lvl9pPr marL="4536887" indent="0" algn="ctr">
              <a:buNone/>
              <a:defRPr sz="1985"/>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C834F62C-8550-78D2-D6E1-4F3E8F371176}"/>
              </a:ext>
            </a:extLst>
          </p:cNvPr>
          <p:cNvSpPr>
            <a:spLocks noGrp="1"/>
          </p:cNvSpPr>
          <p:nvPr>
            <p:ph type="dt" sz="half" idx="10"/>
          </p:nvPr>
        </p:nvSpPr>
        <p:spPr/>
        <p:txBody>
          <a:bodyPr/>
          <a:lstStyle/>
          <a:p>
            <a:endParaRPr lang="en-US" altLang="ja-JP"/>
          </a:p>
        </p:txBody>
      </p:sp>
      <p:sp>
        <p:nvSpPr>
          <p:cNvPr id="5" name="フッター プレースホルダー 4">
            <a:extLst>
              <a:ext uri="{FF2B5EF4-FFF2-40B4-BE49-F238E27FC236}">
                <a16:creationId xmlns:a16="http://schemas.microsoft.com/office/drawing/2014/main" id="{CE97CE8E-DB9C-33C5-52BB-284855736476}"/>
              </a:ext>
            </a:extLst>
          </p:cNvPr>
          <p:cNvSpPr>
            <a:spLocks noGrp="1"/>
          </p:cNvSpPr>
          <p:nvPr>
            <p:ph type="ftr" sz="quarter" idx="11"/>
          </p:nvPr>
        </p:nvSpPr>
        <p:spPr/>
        <p:txBody>
          <a:bodyPr/>
          <a:lstStyle/>
          <a:p>
            <a:endParaRPr lang="en-US" altLang="ja-JP"/>
          </a:p>
        </p:txBody>
      </p:sp>
      <p:sp>
        <p:nvSpPr>
          <p:cNvPr id="6" name="スライド番号プレースホルダー 5">
            <a:extLst>
              <a:ext uri="{FF2B5EF4-FFF2-40B4-BE49-F238E27FC236}">
                <a16:creationId xmlns:a16="http://schemas.microsoft.com/office/drawing/2014/main" id="{6E544B72-59F1-38AE-2362-AE8BA9ED1E16}"/>
              </a:ext>
            </a:extLst>
          </p:cNvPr>
          <p:cNvSpPr>
            <a:spLocks noGrp="1"/>
          </p:cNvSpPr>
          <p:nvPr>
            <p:ph type="sldNum" sz="quarter" idx="12"/>
          </p:nvPr>
        </p:nvSpPr>
        <p:spPr/>
        <p:txBody>
          <a:bodyPr/>
          <a:lstStyle/>
          <a:p>
            <a:fld id="{28C89B74-DFFF-4098-98C7-182256AB02C2}" type="slidenum">
              <a:rPr lang="en-US" altLang="ja-JP" smtClean="0"/>
              <a:pPr/>
              <a:t>‹#›</a:t>
            </a:fld>
            <a:endParaRPr lang="en-US" altLang="ja-JP"/>
          </a:p>
        </p:txBody>
      </p:sp>
    </p:spTree>
    <p:extLst>
      <p:ext uri="{BB962C8B-B14F-4D97-AF65-F5344CB8AC3E}">
        <p14:creationId xmlns:p14="http://schemas.microsoft.com/office/powerpoint/2010/main" val="39590328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4BD84C2-1065-938C-AABD-6DC836DCF7A5}"/>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CA606BDF-AAE8-83D9-36BD-096CCC6CCC41}"/>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74F43AED-D947-C083-3006-DB26DECE27C3}"/>
              </a:ext>
            </a:extLst>
          </p:cNvPr>
          <p:cNvSpPr>
            <a:spLocks noGrp="1"/>
          </p:cNvSpPr>
          <p:nvPr>
            <p:ph type="dt" sz="half" idx="10"/>
          </p:nvPr>
        </p:nvSpPr>
        <p:spPr/>
        <p:txBody>
          <a:bodyPr/>
          <a:lstStyle/>
          <a:p>
            <a:endParaRPr lang="en-US" altLang="ja-JP"/>
          </a:p>
        </p:txBody>
      </p:sp>
      <p:sp>
        <p:nvSpPr>
          <p:cNvPr id="5" name="フッター プレースホルダー 4">
            <a:extLst>
              <a:ext uri="{FF2B5EF4-FFF2-40B4-BE49-F238E27FC236}">
                <a16:creationId xmlns:a16="http://schemas.microsoft.com/office/drawing/2014/main" id="{4FBA150B-FF5B-EFB9-882C-527D5C45CF11}"/>
              </a:ext>
            </a:extLst>
          </p:cNvPr>
          <p:cNvSpPr>
            <a:spLocks noGrp="1"/>
          </p:cNvSpPr>
          <p:nvPr>
            <p:ph type="ftr" sz="quarter" idx="11"/>
          </p:nvPr>
        </p:nvSpPr>
        <p:spPr/>
        <p:txBody>
          <a:bodyPr/>
          <a:lstStyle/>
          <a:p>
            <a:endParaRPr lang="en-US" altLang="ja-JP"/>
          </a:p>
        </p:txBody>
      </p:sp>
      <p:sp>
        <p:nvSpPr>
          <p:cNvPr id="6" name="スライド番号プレースホルダー 5">
            <a:extLst>
              <a:ext uri="{FF2B5EF4-FFF2-40B4-BE49-F238E27FC236}">
                <a16:creationId xmlns:a16="http://schemas.microsoft.com/office/drawing/2014/main" id="{C7DCFA23-C8B9-8720-1A03-C901A20CAE41}"/>
              </a:ext>
            </a:extLst>
          </p:cNvPr>
          <p:cNvSpPr>
            <a:spLocks noGrp="1"/>
          </p:cNvSpPr>
          <p:nvPr>
            <p:ph type="sldNum" sz="quarter" idx="12"/>
          </p:nvPr>
        </p:nvSpPr>
        <p:spPr/>
        <p:txBody>
          <a:bodyPr/>
          <a:lstStyle/>
          <a:p>
            <a:fld id="{A4871645-1498-45BD-821A-F95B05D8C154}" type="slidenum">
              <a:rPr lang="en-US" altLang="ja-JP" smtClean="0"/>
              <a:pPr/>
              <a:t>‹#›</a:t>
            </a:fld>
            <a:endParaRPr lang="en-US" altLang="ja-JP"/>
          </a:p>
        </p:txBody>
      </p:sp>
    </p:spTree>
    <p:extLst>
      <p:ext uri="{BB962C8B-B14F-4D97-AF65-F5344CB8AC3E}">
        <p14:creationId xmlns:p14="http://schemas.microsoft.com/office/powerpoint/2010/main" val="32500210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33E17466-E637-409E-4832-ED44EF33DE50}"/>
              </a:ext>
            </a:extLst>
          </p:cNvPr>
          <p:cNvSpPr>
            <a:spLocks noGrp="1"/>
          </p:cNvSpPr>
          <p:nvPr>
            <p:ph type="title" orient="vert"/>
          </p:nvPr>
        </p:nvSpPr>
        <p:spPr>
          <a:xfrm>
            <a:off x="10822057" y="569325"/>
            <a:ext cx="3260794" cy="9062162"/>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25E6F16E-E23D-CDA3-ABB0-8D601CFE8C1B}"/>
              </a:ext>
            </a:extLst>
          </p:cNvPr>
          <p:cNvSpPr>
            <a:spLocks noGrp="1"/>
          </p:cNvSpPr>
          <p:nvPr>
            <p:ph type="body" orient="vert" idx="1"/>
          </p:nvPr>
        </p:nvSpPr>
        <p:spPr>
          <a:xfrm>
            <a:off x="1039673" y="569325"/>
            <a:ext cx="9593352" cy="9062162"/>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17964F39-664C-89FD-633B-D4A66AA296EE}"/>
              </a:ext>
            </a:extLst>
          </p:cNvPr>
          <p:cNvSpPr>
            <a:spLocks noGrp="1"/>
          </p:cNvSpPr>
          <p:nvPr>
            <p:ph type="dt" sz="half" idx="10"/>
          </p:nvPr>
        </p:nvSpPr>
        <p:spPr/>
        <p:txBody>
          <a:bodyPr/>
          <a:lstStyle/>
          <a:p>
            <a:endParaRPr lang="en-US" altLang="ja-JP"/>
          </a:p>
        </p:txBody>
      </p:sp>
      <p:sp>
        <p:nvSpPr>
          <p:cNvPr id="5" name="フッター プレースホルダー 4">
            <a:extLst>
              <a:ext uri="{FF2B5EF4-FFF2-40B4-BE49-F238E27FC236}">
                <a16:creationId xmlns:a16="http://schemas.microsoft.com/office/drawing/2014/main" id="{1EC7C924-8399-5196-71B8-3B8B44659AB9}"/>
              </a:ext>
            </a:extLst>
          </p:cNvPr>
          <p:cNvSpPr>
            <a:spLocks noGrp="1"/>
          </p:cNvSpPr>
          <p:nvPr>
            <p:ph type="ftr" sz="quarter" idx="11"/>
          </p:nvPr>
        </p:nvSpPr>
        <p:spPr/>
        <p:txBody>
          <a:bodyPr/>
          <a:lstStyle/>
          <a:p>
            <a:endParaRPr lang="en-US" altLang="ja-JP"/>
          </a:p>
        </p:txBody>
      </p:sp>
      <p:sp>
        <p:nvSpPr>
          <p:cNvPr id="6" name="スライド番号プレースホルダー 5">
            <a:extLst>
              <a:ext uri="{FF2B5EF4-FFF2-40B4-BE49-F238E27FC236}">
                <a16:creationId xmlns:a16="http://schemas.microsoft.com/office/drawing/2014/main" id="{DDAB110C-0CB2-0167-7A0E-6E470FF91DE8}"/>
              </a:ext>
            </a:extLst>
          </p:cNvPr>
          <p:cNvSpPr>
            <a:spLocks noGrp="1"/>
          </p:cNvSpPr>
          <p:nvPr>
            <p:ph type="sldNum" sz="quarter" idx="12"/>
          </p:nvPr>
        </p:nvSpPr>
        <p:spPr/>
        <p:txBody>
          <a:bodyPr/>
          <a:lstStyle/>
          <a:p>
            <a:fld id="{F9FA015E-3D0D-428E-8048-8739E7CE2AB5}" type="slidenum">
              <a:rPr lang="en-US" altLang="ja-JP" smtClean="0"/>
              <a:pPr/>
              <a:t>‹#›</a:t>
            </a:fld>
            <a:endParaRPr lang="en-US" altLang="ja-JP"/>
          </a:p>
        </p:txBody>
      </p:sp>
    </p:spTree>
    <p:extLst>
      <p:ext uri="{BB962C8B-B14F-4D97-AF65-F5344CB8AC3E}">
        <p14:creationId xmlns:p14="http://schemas.microsoft.com/office/powerpoint/2010/main" val="23099390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A5F84F5-1865-E072-2900-BF21AF8D9020}"/>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DBE1532-1AFC-B179-58CA-DEC91B9B61FE}"/>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2AFA2C04-5954-D1BA-9F85-8748FA51236C}"/>
              </a:ext>
            </a:extLst>
          </p:cNvPr>
          <p:cNvSpPr>
            <a:spLocks noGrp="1"/>
          </p:cNvSpPr>
          <p:nvPr>
            <p:ph type="dt" sz="half" idx="10"/>
          </p:nvPr>
        </p:nvSpPr>
        <p:spPr/>
        <p:txBody>
          <a:bodyPr/>
          <a:lstStyle/>
          <a:p>
            <a:endParaRPr lang="en-US" altLang="ja-JP"/>
          </a:p>
        </p:txBody>
      </p:sp>
      <p:sp>
        <p:nvSpPr>
          <p:cNvPr id="5" name="フッター プレースホルダー 4">
            <a:extLst>
              <a:ext uri="{FF2B5EF4-FFF2-40B4-BE49-F238E27FC236}">
                <a16:creationId xmlns:a16="http://schemas.microsoft.com/office/drawing/2014/main" id="{9F361448-18BA-3887-DA50-1085A3B6049C}"/>
              </a:ext>
            </a:extLst>
          </p:cNvPr>
          <p:cNvSpPr>
            <a:spLocks noGrp="1"/>
          </p:cNvSpPr>
          <p:nvPr>
            <p:ph type="ftr" sz="quarter" idx="11"/>
          </p:nvPr>
        </p:nvSpPr>
        <p:spPr/>
        <p:txBody>
          <a:bodyPr/>
          <a:lstStyle/>
          <a:p>
            <a:endParaRPr lang="en-US" altLang="ja-JP"/>
          </a:p>
        </p:txBody>
      </p:sp>
      <p:sp>
        <p:nvSpPr>
          <p:cNvPr id="6" name="スライド番号プレースホルダー 5">
            <a:extLst>
              <a:ext uri="{FF2B5EF4-FFF2-40B4-BE49-F238E27FC236}">
                <a16:creationId xmlns:a16="http://schemas.microsoft.com/office/drawing/2014/main" id="{C99378FD-F87F-0CB8-B27D-C083EBDDB21B}"/>
              </a:ext>
            </a:extLst>
          </p:cNvPr>
          <p:cNvSpPr>
            <a:spLocks noGrp="1"/>
          </p:cNvSpPr>
          <p:nvPr>
            <p:ph type="sldNum" sz="quarter" idx="12"/>
          </p:nvPr>
        </p:nvSpPr>
        <p:spPr/>
        <p:txBody>
          <a:bodyPr/>
          <a:lstStyle/>
          <a:p>
            <a:fld id="{87CACA40-C6B2-421B-8105-36156B7E0F3B}" type="slidenum">
              <a:rPr lang="en-US" altLang="ja-JP" smtClean="0"/>
              <a:pPr/>
              <a:t>‹#›</a:t>
            </a:fld>
            <a:endParaRPr lang="en-US" altLang="ja-JP"/>
          </a:p>
        </p:txBody>
      </p:sp>
    </p:spTree>
    <p:extLst>
      <p:ext uri="{BB962C8B-B14F-4D97-AF65-F5344CB8AC3E}">
        <p14:creationId xmlns:p14="http://schemas.microsoft.com/office/powerpoint/2010/main" val="9536016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D0398A8-4222-26FA-9636-EE6BBF361937}"/>
              </a:ext>
            </a:extLst>
          </p:cNvPr>
          <p:cNvSpPr>
            <a:spLocks noGrp="1"/>
          </p:cNvSpPr>
          <p:nvPr>
            <p:ph type="title"/>
          </p:nvPr>
        </p:nvSpPr>
        <p:spPr>
          <a:xfrm>
            <a:off x="1031797" y="2665925"/>
            <a:ext cx="13043178" cy="4448157"/>
          </a:xfrm>
        </p:spPr>
        <p:txBody>
          <a:bodyPr anchor="b"/>
          <a:lstStyle>
            <a:lvl1pPr>
              <a:defRPr sz="7442"/>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CCE24857-A13B-6840-7B96-E468293408FE}"/>
              </a:ext>
            </a:extLst>
          </p:cNvPr>
          <p:cNvSpPr>
            <a:spLocks noGrp="1"/>
          </p:cNvSpPr>
          <p:nvPr>
            <p:ph type="body" idx="1"/>
          </p:nvPr>
        </p:nvSpPr>
        <p:spPr>
          <a:xfrm>
            <a:off x="1031797" y="7156164"/>
            <a:ext cx="13043178" cy="2339180"/>
          </a:xfrm>
        </p:spPr>
        <p:txBody>
          <a:bodyPr/>
          <a:lstStyle>
            <a:lvl1pPr marL="0" indent="0">
              <a:buNone/>
              <a:defRPr sz="2977">
                <a:solidFill>
                  <a:schemeClr val="tx1">
                    <a:tint val="75000"/>
                  </a:schemeClr>
                </a:solidFill>
              </a:defRPr>
            </a:lvl1pPr>
            <a:lvl2pPr marL="567111" indent="0">
              <a:buNone/>
              <a:defRPr sz="2481">
                <a:solidFill>
                  <a:schemeClr val="tx1">
                    <a:tint val="75000"/>
                  </a:schemeClr>
                </a:solidFill>
              </a:defRPr>
            </a:lvl2pPr>
            <a:lvl3pPr marL="1134222" indent="0">
              <a:buNone/>
              <a:defRPr sz="2233">
                <a:solidFill>
                  <a:schemeClr val="tx1">
                    <a:tint val="75000"/>
                  </a:schemeClr>
                </a:solidFill>
              </a:defRPr>
            </a:lvl3pPr>
            <a:lvl4pPr marL="1701333" indent="0">
              <a:buNone/>
              <a:defRPr sz="1985">
                <a:solidFill>
                  <a:schemeClr val="tx1">
                    <a:tint val="75000"/>
                  </a:schemeClr>
                </a:solidFill>
              </a:defRPr>
            </a:lvl4pPr>
            <a:lvl5pPr marL="2268444" indent="0">
              <a:buNone/>
              <a:defRPr sz="1985">
                <a:solidFill>
                  <a:schemeClr val="tx1">
                    <a:tint val="75000"/>
                  </a:schemeClr>
                </a:solidFill>
              </a:defRPr>
            </a:lvl5pPr>
            <a:lvl6pPr marL="2835554" indent="0">
              <a:buNone/>
              <a:defRPr sz="1985">
                <a:solidFill>
                  <a:schemeClr val="tx1">
                    <a:tint val="75000"/>
                  </a:schemeClr>
                </a:solidFill>
              </a:defRPr>
            </a:lvl6pPr>
            <a:lvl7pPr marL="3402665" indent="0">
              <a:buNone/>
              <a:defRPr sz="1985">
                <a:solidFill>
                  <a:schemeClr val="tx1">
                    <a:tint val="75000"/>
                  </a:schemeClr>
                </a:solidFill>
              </a:defRPr>
            </a:lvl7pPr>
            <a:lvl8pPr marL="3969776" indent="0">
              <a:buNone/>
              <a:defRPr sz="1985">
                <a:solidFill>
                  <a:schemeClr val="tx1">
                    <a:tint val="75000"/>
                  </a:schemeClr>
                </a:solidFill>
              </a:defRPr>
            </a:lvl8pPr>
            <a:lvl9pPr marL="4536887" indent="0">
              <a:buNone/>
              <a:defRPr sz="1985">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287EF6C8-D09B-0CF5-D063-FF73A4F460A5}"/>
              </a:ext>
            </a:extLst>
          </p:cNvPr>
          <p:cNvSpPr>
            <a:spLocks noGrp="1"/>
          </p:cNvSpPr>
          <p:nvPr>
            <p:ph type="dt" sz="half" idx="10"/>
          </p:nvPr>
        </p:nvSpPr>
        <p:spPr/>
        <p:txBody>
          <a:bodyPr/>
          <a:lstStyle/>
          <a:p>
            <a:endParaRPr lang="en-US" altLang="ja-JP"/>
          </a:p>
        </p:txBody>
      </p:sp>
      <p:sp>
        <p:nvSpPr>
          <p:cNvPr id="5" name="フッター プレースホルダー 4">
            <a:extLst>
              <a:ext uri="{FF2B5EF4-FFF2-40B4-BE49-F238E27FC236}">
                <a16:creationId xmlns:a16="http://schemas.microsoft.com/office/drawing/2014/main" id="{2EB1BDFD-76E3-F63D-CC0B-59FCF8A22BB4}"/>
              </a:ext>
            </a:extLst>
          </p:cNvPr>
          <p:cNvSpPr>
            <a:spLocks noGrp="1"/>
          </p:cNvSpPr>
          <p:nvPr>
            <p:ph type="ftr" sz="quarter" idx="11"/>
          </p:nvPr>
        </p:nvSpPr>
        <p:spPr/>
        <p:txBody>
          <a:bodyPr/>
          <a:lstStyle/>
          <a:p>
            <a:endParaRPr lang="en-US" altLang="ja-JP"/>
          </a:p>
        </p:txBody>
      </p:sp>
      <p:sp>
        <p:nvSpPr>
          <p:cNvPr id="6" name="スライド番号プレースホルダー 5">
            <a:extLst>
              <a:ext uri="{FF2B5EF4-FFF2-40B4-BE49-F238E27FC236}">
                <a16:creationId xmlns:a16="http://schemas.microsoft.com/office/drawing/2014/main" id="{AF3C663F-BDB1-E323-3D9C-13EBAA41F724}"/>
              </a:ext>
            </a:extLst>
          </p:cNvPr>
          <p:cNvSpPr>
            <a:spLocks noGrp="1"/>
          </p:cNvSpPr>
          <p:nvPr>
            <p:ph type="sldNum" sz="quarter" idx="12"/>
          </p:nvPr>
        </p:nvSpPr>
        <p:spPr/>
        <p:txBody>
          <a:bodyPr/>
          <a:lstStyle/>
          <a:p>
            <a:fld id="{44CA93EF-8C34-427C-A0E0-A289A69FAA40}" type="slidenum">
              <a:rPr lang="en-US" altLang="ja-JP" smtClean="0"/>
              <a:pPr/>
              <a:t>‹#›</a:t>
            </a:fld>
            <a:endParaRPr lang="en-US" altLang="ja-JP"/>
          </a:p>
        </p:txBody>
      </p:sp>
    </p:spTree>
    <p:extLst>
      <p:ext uri="{BB962C8B-B14F-4D97-AF65-F5344CB8AC3E}">
        <p14:creationId xmlns:p14="http://schemas.microsoft.com/office/powerpoint/2010/main" val="27099636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2313474-5C7C-BF6A-8083-D37CFFA2A2F7}"/>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6DB41BF2-C8BE-7032-7AB1-1E12D6B3DA81}"/>
              </a:ext>
            </a:extLst>
          </p:cNvPr>
          <p:cNvSpPr>
            <a:spLocks noGrp="1"/>
          </p:cNvSpPr>
          <p:nvPr>
            <p:ph sz="half" idx="1"/>
          </p:nvPr>
        </p:nvSpPr>
        <p:spPr>
          <a:xfrm>
            <a:off x="1039674" y="2846623"/>
            <a:ext cx="6427073" cy="6784864"/>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47B4E874-79B5-599C-223B-2BABA572FCF3}"/>
              </a:ext>
            </a:extLst>
          </p:cNvPr>
          <p:cNvSpPr>
            <a:spLocks noGrp="1"/>
          </p:cNvSpPr>
          <p:nvPr>
            <p:ph sz="half" idx="2"/>
          </p:nvPr>
        </p:nvSpPr>
        <p:spPr>
          <a:xfrm>
            <a:off x="7655778" y="2846623"/>
            <a:ext cx="6427073" cy="6784864"/>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1E3D3CB1-6730-061F-D69D-836CCCF1D579}"/>
              </a:ext>
            </a:extLst>
          </p:cNvPr>
          <p:cNvSpPr>
            <a:spLocks noGrp="1"/>
          </p:cNvSpPr>
          <p:nvPr>
            <p:ph type="dt" sz="half" idx="10"/>
          </p:nvPr>
        </p:nvSpPr>
        <p:spPr/>
        <p:txBody>
          <a:bodyPr/>
          <a:lstStyle/>
          <a:p>
            <a:endParaRPr lang="en-US" altLang="ja-JP"/>
          </a:p>
        </p:txBody>
      </p:sp>
      <p:sp>
        <p:nvSpPr>
          <p:cNvPr id="6" name="フッター プレースホルダー 5">
            <a:extLst>
              <a:ext uri="{FF2B5EF4-FFF2-40B4-BE49-F238E27FC236}">
                <a16:creationId xmlns:a16="http://schemas.microsoft.com/office/drawing/2014/main" id="{FA967B5F-0B94-2089-7CB7-89F9F5668D71}"/>
              </a:ext>
            </a:extLst>
          </p:cNvPr>
          <p:cNvSpPr>
            <a:spLocks noGrp="1"/>
          </p:cNvSpPr>
          <p:nvPr>
            <p:ph type="ftr" sz="quarter" idx="11"/>
          </p:nvPr>
        </p:nvSpPr>
        <p:spPr/>
        <p:txBody>
          <a:bodyPr/>
          <a:lstStyle/>
          <a:p>
            <a:endParaRPr lang="en-US" altLang="ja-JP"/>
          </a:p>
        </p:txBody>
      </p:sp>
      <p:sp>
        <p:nvSpPr>
          <p:cNvPr id="7" name="スライド番号プレースホルダー 6">
            <a:extLst>
              <a:ext uri="{FF2B5EF4-FFF2-40B4-BE49-F238E27FC236}">
                <a16:creationId xmlns:a16="http://schemas.microsoft.com/office/drawing/2014/main" id="{9922A264-0AE7-3A98-BF6C-77FC41B90B49}"/>
              </a:ext>
            </a:extLst>
          </p:cNvPr>
          <p:cNvSpPr>
            <a:spLocks noGrp="1"/>
          </p:cNvSpPr>
          <p:nvPr>
            <p:ph type="sldNum" sz="quarter" idx="12"/>
          </p:nvPr>
        </p:nvSpPr>
        <p:spPr/>
        <p:txBody>
          <a:bodyPr/>
          <a:lstStyle/>
          <a:p>
            <a:fld id="{5B3E1861-8E07-47DF-9155-5CD85C76EC49}" type="slidenum">
              <a:rPr lang="en-US" altLang="ja-JP" smtClean="0"/>
              <a:pPr/>
              <a:t>‹#›</a:t>
            </a:fld>
            <a:endParaRPr lang="en-US" altLang="ja-JP"/>
          </a:p>
        </p:txBody>
      </p:sp>
    </p:spTree>
    <p:extLst>
      <p:ext uri="{BB962C8B-B14F-4D97-AF65-F5344CB8AC3E}">
        <p14:creationId xmlns:p14="http://schemas.microsoft.com/office/powerpoint/2010/main" val="23414235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8A8D29C-DC74-805A-44D2-AAB710F3F2DE}"/>
              </a:ext>
            </a:extLst>
          </p:cNvPr>
          <p:cNvSpPr>
            <a:spLocks noGrp="1"/>
          </p:cNvSpPr>
          <p:nvPr>
            <p:ph type="title"/>
          </p:nvPr>
        </p:nvSpPr>
        <p:spPr>
          <a:xfrm>
            <a:off x="1041643" y="569326"/>
            <a:ext cx="13043178" cy="2066896"/>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5B0EE2A9-9A78-98B2-B628-10A882E8FD11}"/>
              </a:ext>
            </a:extLst>
          </p:cNvPr>
          <p:cNvSpPr>
            <a:spLocks noGrp="1"/>
          </p:cNvSpPr>
          <p:nvPr>
            <p:ph type="body" idx="1"/>
          </p:nvPr>
        </p:nvSpPr>
        <p:spPr>
          <a:xfrm>
            <a:off x="1041644" y="2621369"/>
            <a:ext cx="6397536" cy="1284692"/>
          </a:xfrm>
        </p:spPr>
        <p:txBody>
          <a:bodyPr anchor="b"/>
          <a:lstStyle>
            <a:lvl1pPr marL="0" indent="0">
              <a:buNone/>
              <a:defRPr sz="2977" b="1"/>
            </a:lvl1pPr>
            <a:lvl2pPr marL="567111" indent="0">
              <a:buNone/>
              <a:defRPr sz="2481" b="1"/>
            </a:lvl2pPr>
            <a:lvl3pPr marL="1134222" indent="0">
              <a:buNone/>
              <a:defRPr sz="2233" b="1"/>
            </a:lvl3pPr>
            <a:lvl4pPr marL="1701333" indent="0">
              <a:buNone/>
              <a:defRPr sz="1985" b="1"/>
            </a:lvl4pPr>
            <a:lvl5pPr marL="2268444" indent="0">
              <a:buNone/>
              <a:defRPr sz="1985" b="1"/>
            </a:lvl5pPr>
            <a:lvl6pPr marL="2835554" indent="0">
              <a:buNone/>
              <a:defRPr sz="1985" b="1"/>
            </a:lvl6pPr>
            <a:lvl7pPr marL="3402665" indent="0">
              <a:buNone/>
              <a:defRPr sz="1985" b="1"/>
            </a:lvl7pPr>
            <a:lvl8pPr marL="3969776" indent="0">
              <a:buNone/>
              <a:defRPr sz="1985" b="1"/>
            </a:lvl8pPr>
            <a:lvl9pPr marL="4536887" indent="0">
              <a:buNone/>
              <a:defRPr sz="1985"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008FD597-FF0A-DF02-EC62-903A337DE041}"/>
              </a:ext>
            </a:extLst>
          </p:cNvPr>
          <p:cNvSpPr>
            <a:spLocks noGrp="1"/>
          </p:cNvSpPr>
          <p:nvPr>
            <p:ph sz="half" idx="2"/>
          </p:nvPr>
        </p:nvSpPr>
        <p:spPr>
          <a:xfrm>
            <a:off x="1041644" y="3906061"/>
            <a:ext cx="6397536" cy="574522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9393D795-B58C-F87A-2487-B8CDCBD058CA}"/>
              </a:ext>
            </a:extLst>
          </p:cNvPr>
          <p:cNvSpPr>
            <a:spLocks noGrp="1"/>
          </p:cNvSpPr>
          <p:nvPr>
            <p:ph type="body" sz="quarter" idx="3"/>
          </p:nvPr>
        </p:nvSpPr>
        <p:spPr>
          <a:xfrm>
            <a:off x="7655778" y="2621369"/>
            <a:ext cx="6429043" cy="1284692"/>
          </a:xfrm>
        </p:spPr>
        <p:txBody>
          <a:bodyPr anchor="b"/>
          <a:lstStyle>
            <a:lvl1pPr marL="0" indent="0">
              <a:buNone/>
              <a:defRPr sz="2977" b="1"/>
            </a:lvl1pPr>
            <a:lvl2pPr marL="567111" indent="0">
              <a:buNone/>
              <a:defRPr sz="2481" b="1"/>
            </a:lvl2pPr>
            <a:lvl3pPr marL="1134222" indent="0">
              <a:buNone/>
              <a:defRPr sz="2233" b="1"/>
            </a:lvl3pPr>
            <a:lvl4pPr marL="1701333" indent="0">
              <a:buNone/>
              <a:defRPr sz="1985" b="1"/>
            </a:lvl4pPr>
            <a:lvl5pPr marL="2268444" indent="0">
              <a:buNone/>
              <a:defRPr sz="1985" b="1"/>
            </a:lvl5pPr>
            <a:lvl6pPr marL="2835554" indent="0">
              <a:buNone/>
              <a:defRPr sz="1985" b="1"/>
            </a:lvl6pPr>
            <a:lvl7pPr marL="3402665" indent="0">
              <a:buNone/>
              <a:defRPr sz="1985" b="1"/>
            </a:lvl7pPr>
            <a:lvl8pPr marL="3969776" indent="0">
              <a:buNone/>
              <a:defRPr sz="1985" b="1"/>
            </a:lvl8pPr>
            <a:lvl9pPr marL="4536887" indent="0">
              <a:buNone/>
              <a:defRPr sz="1985"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61801D11-D47F-A53F-F7F7-E3EF592EA2D5}"/>
              </a:ext>
            </a:extLst>
          </p:cNvPr>
          <p:cNvSpPr>
            <a:spLocks noGrp="1"/>
          </p:cNvSpPr>
          <p:nvPr>
            <p:ph sz="quarter" idx="4"/>
          </p:nvPr>
        </p:nvSpPr>
        <p:spPr>
          <a:xfrm>
            <a:off x="7655778" y="3906061"/>
            <a:ext cx="6429043" cy="574522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E529B4CB-9F43-C364-CF02-7888AC6C2F4E}"/>
              </a:ext>
            </a:extLst>
          </p:cNvPr>
          <p:cNvSpPr>
            <a:spLocks noGrp="1"/>
          </p:cNvSpPr>
          <p:nvPr>
            <p:ph type="dt" sz="half" idx="10"/>
          </p:nvPr>
        </p:nvSpPr>
        <p:spPr/>
        <p:txBody>
          <a:bodyPr/>
          <a:lstStyle/>
          <a:p>
            <a:endParaRPr lang="en-US" altLang="ja-JP"/>
          </a:p>
        </p:txBody>
      </p:sp>
      <p:sp>
        <p:nvSpPr>
          <p:cNvPr id="8" name="フッター プレースホルダー 7">
            <a:extLst>
              <a:ext uri="{FF2B5EF4-FFF2-40B4-BE49-F238E27FC236}">
                <a16:creationId xmlns:a16="http://schemas.microsoft.com/office/drawing/2014/main" id="{EE85EBDB-95FD-5182-3A6E-540C105DFA54}"/>
              </a:ext>
            </a:extLst>
          </p:cNvPr>
          <p:cNvSpPr>
            <a:spLocks noGrp="1"/>
          </p:cNvSpPr>
          <p:nvPr>
            <p:ph type="ftr" sz="quarter" idx="11"/>
          </p:nvPr>
        </p:nvSpPr>
        <p:spPr/>
        <p:txBody>
          <a:bodyPr/>
          <a:lstStyle/>
          <a:p>
            <a:endParaRPr lang="en-US" altLang="ja-JP"/>
          </a:p>
        </p:txBody>
      </p:sp>
      <p:sp>
        <p:nvSpPr>
          <p:cNvPr id="9" name="スライド番号プレースホルダー 8">
            <a:extLst>
              <a:ext uri="{FF2B5EF4-FFF2-40B4-BE49-F238E27FC236}">
                <a16:creationId xmlns:a16="http://schemas.microsoft.com/office/drawing/2014/main" id="{5F29531C-9C16-2AAF-2567-533E28A60603}"/>
              </a:ext>
            </a:extLst>
          </p:cNvPr>
          <p:cNvSpPr>
            <a:spLocks noGrp="1"/>
          </p:cNvSpPr>
          <p:nvPr>
            <p:ph type="sldNum" sz="quarter" idx="12"/>
          </p:nvPr>
        </p:nvSpPr>
        <p:spPr/>
        <p:txBody>
          <a:bodyPr/>
          <a:lstStyle/>
          <a:p>
            <a:fld id="{C13F0189-D314-4E63-9633-05BE50A50D55}" type="slidenum">
              <a:rPr lang="en-US" altLang="ja-JP" smtClean="0"/>
              <a:pPr/>
              <a:t>‹#›</a:t>
            </a:fld>
            <a:endParaRPr lang="en-US" altLang="ja-JP"/>
          </a:p>
        </p:txBody>
      </p:sp>
    </p:spTree>
    <p:extLst>
      <p:ext uri="{BB962C8B-B14F-4D97-AF65-F5344CB8AC3E}">
        <p14:creationId xmlns:p14="http://schemas.microsoft.com/office/powerpoint/2010/main" val="41790651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DAB496E-2610-83BD-5891-4ABF13546535}"/>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7CECE84A-5F86-9839-C230-4843C19728E0}"/>
              </a:ext>
            </a:extLst>
          </p:cNvPr>
          <p:cNvSpPr>
            <a:spLocks noGrp="1"/>
          </p:cNvSpPr>
          <p:nvPr>
            <p:ph type="dt" sz="half" idx="10"/>
          </p:nvPr>
        </p:nvSpPr>
        <p:spPr/>
        <p:txBody>
          <a:bodyPr/>
          <a:lstStyle/>
          <a:p>
            <a:endParaRPr lang="en-US" altLang="ja-JP"/>
          </a:p>
        </p:txBody>
      </p:sp>
      <p:sp>
        <p:nvSpPr>
          <p:cNvPr id="4" name="フッター プレースホルダー 3">
            <a:extLst>
              <a:ext uri="{FF2B5EF4-FFF2-40B4-BE49-F238E27FC236}">
                <a16:creationId xmlns:a16="http://schemas.microsoft.com/office/drawing/2014/main" id="{47A0AB76-FC05-F045-11FB-C6D445BBE64D}"/>
              </a:ext>
            </a:extLst>
          </p:cNvPr>
          <p:cNvSpPr>
            <a:spLocks noGrp="1"/>
          </p:cNvSpPr>
          <p:nvPr>
            <p:ph type="ftr" sz="quarter" idx="11"/>
          </p:nvPr>
        </p:nvSpPr>
        <p:spPr/>
        <p:txBody>
          <a:bodyPr/>
          <a:lstStyle/>
          <a:p>
            <a:endParaRPr lang="en-US" altLang="ja-JP"/>
          </a:p>
        </p:txBody>
      </p:sp>
      <p:sp>
        <p:nvSpPr>
          <p:cNvPr id="5" name="スライド番号プレースホルダー 4">
            <a:extLst>
              <a:ext uri="{FF2B5EF4-FFF2-40B4-BE49-F238E27FC236}">
                <a16:creationId xmlns:a16="http://schemas.microsoft.com/office/drawing/2014/main" id="{9D560144-0A51-951C-A496-380623B3B4AC}"/>
              </a:ext>
            </a:extLst>
          </p:cNvPr>
          <p:cNvSpPr>
            <a:spLocks noGrp="1"/>
          </p:cNvSpPr>
          <p:nvPr>
            <p:ph type="sldNum" sz="quarter" idx="12"/>
          </p:nvPr>
        </p:nvSpPr>
        <p:spPr/>
        <p:txBody>
          <a:bodyPr/>
          <a:lstStyle/>
          <a:p>
            <a:fld id="{5F3E16C8-0944-4A58-9CF5-80410A398036}" type="slidenum">
              <a:rPr lang="en-US" altLang="ja-JP" smtClean="0"/>
              <a:pPr/>
              <a:t>‹#›</a:t>
            </a:fld>
            <a:endParaRPr lang="en-US" altLang="ja-JP"/>
          </a:p>
        </p:txBody>
      </p:sp>
    </p:spTree>
    <p:extLst>
      <p:ext uri="{BB962C8B-B14F-4D97-AF65-F5344CB8AC3E}">
        <p14:creationId xmlns:p14="http://schemas.microsoft.com/office/powerpoint/2010/main" val="2292792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BFEA5029-7379-14CC-FBD9-4A976595CF0D}"/>
              </a:ext>
            </a:extLst>
          </p:cNvPr>
          <p:cNvSpPr>
            <a:spLocks noGrp="1"/>
          </p:cNvSpPr>
          <p:nvPr>
            <p:ph type="dt" sz="half" idx="10"/>
          </p:nvPr>
        </p:nvSpPr>
        <p:spPr/>
        <p:txBody>
          <a:bodyPr/>
          <a:lstStyle/>
          <a:p>
            <a:endParaRPr lang="en-US" altLang="ja-JP"/>
          </a:p>
        </p:txBody>
      </p:sp>
      <p:sp>
        <p:nvSpPr>
          <p:cNvPr id="3" name="フッター プレースホルダー 2">
            <a:extLst>
              <a:ext uri="{FF2B5EF4-FFF2-40B4-BE49-F238E27FC236}">
                <a16:creationId xmlns:a16="http://schemas.microsoft.com/office/drawing/2014/main" id="{491912F3-9FE9-87AD-C0A4-4D6C48061D04}"/>
              </a:ext>
            </a:extLst>
          </p:cNvPr>
          <p:cNvSpPr>
            <a:spLocks noGrp="1"/>
          </p:cNvSpPr>
          <p:nvPr>
            <p:ph type="ftr" sz="quarter" idx="11"/>
          </p:nvPr>
        </p:nvSpPr>
        <p:spPr/>
        <p:txBody>
          <a:bodyPr/>
          <a:lstStyle/>
          <a:p>
            <a:endParaRPr lang="en-US" altLang="ja-JP"/>
          </a:p>
        </p:txBody>
      </p:sp>
      <p:sp>
        <p:nvSpPr>
          <p:cNvPr id="4" name="スライド番号プレースホルダー 3">
            <a:extLst>
              <a:ext uri="{FF2B5EF4-FFF2-40B4-BE49-F238E27FC236}">
                <a16:creationId xmlns:a16="http://schemas.microsoft.com/office/drawing/2014/main" id="{214FFC6C-48FB-3A34-320C-DF90543BB647}"/>
              </a:ext>
            </a:extLst>
          </p:cNvPr>
          <p:cNvSpPr>
            <a:spLocks noGrp="1"/>
          </p:cNvSpPr>
          <p:nvPr>
            <p:ph type="sldNum" sz="quarter" idx="12"/>
          </p:nvPr>
        </p:nvSpPr>
        <p:spPr/>
        <p:txBody>
          <a:bodyPr/>
          <a:lstStyle/>
          <a:p>
            <a:fld id="{D7052374-07E1-4578-9123-C15B7DF253D7}" type="slidenum">
              <a:rPr lang="en-US" altLang="ja-JP" smtClean="0"/>
              <a:pPr/>
              <a:t>‹#›</a:t>
            </a:fld>
            <a:endParaRPr lang="en-US" altLang="ja-JP"/>
          </a:p>
        </p:txBody>
      </p:sp>
    </p:spTree>
    <p:extLst>
      <p:ext uri="{BB962C8B-B14F-4D97-AF65-F5344CB8AC3E}">
        <p14:creationId xmlns:p14="http://schemas.microsoft.com/office/powerpoint/2010/main" val="22131350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5422EE9-DC34-75B1-244A-EEC2E9F71740}"/>
              </a:ext>
            </a:extLst>
          </p:cNvPr>
          <p:cNvSpPr>
            <a:spLocks noGrp="1"/>
          </p:cNvSpPr>
          <p:nvPr>
            <p:ph type="title"/>
          </p:nvPr>
        </p:nvSpPr>
        <p:spPr>
          <a:xfrm>
            <a:off x="1041644" y="712893"/>
            <a:ext cx="4877408" cy="2495127"/>
          </a:xfrm>
        </p:spPr>
        <p:txBody>
          <a:bodyPr anchor="b"/>
          <a:lstStyle>
            <a:lvl1pPr>
              <a:defRPr sz="3969"/>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9B610EFC-364B-174F-338D-50A4A09D0CD2}"/>
              </a:ext>
            </a:extLst>
          </p:cNvPr>
          <p:cNvSpPr>
            <a:spLocks noGrp="1"/>
          </p:cNvSpPr>
          <p:nvPr>
            <p:ph idx="1"/>
          </p:nvPr>
        </p:nvSpPr>
        <p:spPr>
          <a:xfrm>
            <a:off x="6429043" y="1539652"/>
            <a:ext cx="7655778" cy="7599245"/>
          </a:xfrm>
        </p:spPr>
        <p:txBody>
          <a:bodyPr/>
          <a:lstStyle>
            <a:lvl1pPr>
              <a:defRPr sz="3969"/>
            </a:lvl1pPr>
            <a:lvl2pPr>
              <a:defRPr sz="3473"/>
            </a:lvl2pPr>
            <a:lvl3pPr>
              <a:defRPr sz="2977"/>
            </a:lvl3pPr>
            <a:lvl4pPr>
              <a:defRPr sz="2481"/>
            </a:lvl4pPr>
            <a:lvl5pPr>
              <a:defRPr sz="2481"/>
            </a:lvl5pPr>
            <a:lvl6pPr>
              <a:defRPr sz="2481"/>
            </a:lvl6pPr>
            <a:lvl7pPr>
              <a:defRPr sz="2481"/>
            </a:lvl7pPr>
            <a:lvl8pPr>
              <a:defRPr sz="2481"/>
            </a:lvl8pPr>
            <a:lvl9pPr>
              <a:defRPr sz="2481"/>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DBD8C408-7438-E362-3AC8-A0A58773DF45}"/>
              </a:ext>
            </a:extLst>
          </p:cNvPr>
          <p:cNvSpPr>
            <a:spLocks noGrp="1"/>
          </p:cNvSpPr>
          <p:nvPr>
            <p:ph type="body" sz="half" idx="2"/>
          </p:nvPr>
        </p:nvSpPr>
        <p:spPr>
          <a:xfrm>
            <a:off x="1041644" y="3208020"/>
            <a:ext cx="4877408" cy="5943254"/>
          </a:xfrm>
        </p:spPr>
        <p:txBody>
          <a:bodyPr/>
          <a:lstStyle>
            <a:lvl1pPr marL="0" indent="0">
              <a:buNone/>
              <a:defRPr sz="1985"/>
            </a:lvl1pPr>
            <a:lvl2pPr marL="567111" indent="0">
              <a:buNone/>
              <a:defRPr sz="1737"/>
            </a:lvl2pPr>
            <a:lvl3pPr marL="1134222" indent="0">
              <a:buNone/>
              <a:defRPr sz="1488"/>
            </a:lvl3pPr>
            <a:lvl4pPr marL="1701333" indent="0">
              <a:buNone/>
              <a:defRPr sz="1240"/>
            </a:lvl4pPr>
            <a:lvl5pPr marL="2268444" indent="0">
              <a:buNone/>
              <a:defRPr sz="1240"/>
            </a:lvl5pPr>
            <a:lvl6pPr marL="2835554" indent="0">
              <a:buNone/>
              <a:defRPr sz="1240"/>
            </a:lvl6pPr>
            <a:lvl7pPr marL="3402665" indent="0">
              <a:buNone/>
              <a:defRPr sz="1240"/>
            </a:lvl7pPr>
            <a:lvl8pPr marL="3969776" indent="0">
              <a:buNone/>
              <a:defRPr sz="1240"/>
            </a:lvl8pPr>
            <a:lvl9pPr marL="4536887" indent="0">
              <a:buNone/>
              <a:defRPr sz="124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CBB97D97-6C9E-C58C-D96A-047FE1A59BBA}"/>
              </a:ext>
            </a:extLst>
          </p:cNvPr>
          <p:cNvSpPr>
            <a:spLocks noGrp="1"/>
          </p:cNvSpPr>
          <p:nvPr>
            <p:ph type="dt" sz="half" idx="10"/>
          </p:nvPr>
        </p:nvSpPr>
        <p:spPr/>
        <p:txBody>
          <a:bodyPr/>
          <a:lstStyle/>
          <a:p>
            <a:endParaRPr lang="en-US" altLang="ja-JP"/>
          </a:p>
        </p:txBody>
      </p:sp>
      <p:sp>
        <p:nvSpPr>
          <p:cNvPr id="6" name="フッター プレースホルダー 5">
            <a:extLst>
              <a:ext uri="{FF2B5EF4-FFF2-40B4-BE49-F238E27FC236}">
                <a16:creationId xmlns:a16="http://schemas.microsoft.com/office/drawing/2014/main" id="{2CD01865-F8B0-447C-2F2F-85CACD494D6F}"/>
              </a:ext>
            </a:extLst>
          </p:cNvPr>
          <p:cNvSpPr>
            <a:spLocks noGrp="1"/>
          </p:cNvSpPr>
          <p:nvPr>
            <p:ph type="ftr" sz="quarter" idx="11"/>
          </p:nvPr>
        </p:nvSpPr>
        <p:spPr/>
        <p:txBody>
          <a:bodyPr/>
          <a:lstStyle/>
          <a:p>
            <a:endParaRPr lang="en-US" altLang="ja-JP"/>
          </a:p>
        </p:txBody>
      </p:sp>
      <p:sp>
        <p:nvSpPr>
          <p:cNvPr id="7" name="スライド番号プレースホルダー 6">
            <a:extLst>
              <a:ext uri="{FF2B5EF4-FFF2-40B4-BE49-F238E27FC236}">
                <a16:creationId xmlns:a16="http://schemas.microsoft.com/office/drawing/2014/main" id="{0630E0D1-BA0D-964E-A48A-01B377D2867D}"/>
              </a:ext>
            </a:extLst>
          </p:cNvPr>
          <p:cNvSpPr>
            <a:spLocks noGrp="1"/>
          </p:cNvSpPr>
          <p:nvPr>
            <p:ph type="sldNum" sz="quarter" idx="12"/>
          </p:nvPr>
        </p:nvSpPr>
        <p:spPr/>
        <p:txBody>
          <a:bodyPr/>
          <a:lstStyle/>
          <a:p>
            <a:fld id="{22157F77-F579-46E2-A764-0858274218E3}" type="slidenum">
              <a:rPr lang="en-US" altLang="ja-JP" smtClean="0"/>
              <a:pPr/>
              <a:t>‹#›</a:t>
            </a:fld>
            <a:endParaRPr lang="en-US" altLang="ja-JP"/>
          </a:p>
        </p:txBody>
      </p:sp>
    </p:spTree>
    <p:extLst>
      <p:ext uri="{BB962C8B-B14F-4D97-AF65-F5344CB8AC3E}">
        <p14:creationId xmlns:p14="http://schemas.microsoft.com/office/powerpoint/2010/main" val="2695899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FEB883D-6564-23EA-67E1-A19A4FD46803}"/>
              </a:ext>
            </a:extLst>
          </p:cNvPr>
          <p:cNvSpPr>
            <a:spLocks noGrp="1"/>
          </p:cNvSpPr>
          <p:nvPr>
            <p:ph type="title"/>
          </p:nvPr>
        </p:nvSpPr>
        <p:spPr>
          <a:xfrm>
            <a:off x="1041644" y="712893"/>
            <a:ext cx="4877408" cy="2495127"/>
          </a:xfrm>
        </p:spPr>
        <p:txBody>
          <a:bodyPr anchor="b"/>
          <a:lstStyle>
            <a:lvl1pPr>
              <a:defRPr sz="3969"/>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418A79EC-16BC-2A8D-859B-4794153359DB}"/>
              </a:ext>
            </a:extLst>
          </p:cNvPr>
          <p:cNvSpPr>
            <a:spLocks noGrp="1"/>
          </p:cNvSpPr>
          <p:nvPr>
            <p:ph type="pic" idx="1"/>
          </p:nvPr>
        </p:nvSpPr>
        <p:spPr>
          <a:xfrm>
            <a:off x="6429043" y="1539652"/>
            <a:ext cx="7655778" cy="7599245"/>
          </a:xfrm>
        </p:spPr>
        <p:txBody>
          <a:bodyPr/>
          <a:lstStyle>
            <a:lvl1pPr marL="0" indent="0">
              <a:buNone/>
              <a:defRPr sz="3969"/>
            </a:lvl1pPr>
            <a:lvl2pPr marL="567111" indent="0">
              <a:buNone/>
              <a:defRPr sz="3473"/>
            </a:lvl2pPr>
            <a:lvl3pPr marL="1134222" indent="0">
              <a:buNone/>
              <a:defRPr sz="2977"/>
            </a:lvl3pPr>
            <a:lvl4pPr marL="1701333" indent="0">
              <a:buNone/>
              <a:defRPr sz="2481"/>
            </a:lvl4pPr>
            <a:lvl5pPr marL="2268444" indent="0">
              <a:buNone/>
              <a:defRPr sz="2481"/>
            </a:lvl5pPr>
            <a:lvl6pPr marL="2835554" indent="0">
              <a:buNone/>
              <a:defRPr sz="2481"/>
            </a:lvl6pPr>
            <a:lvl7pPr marL="3402665" indent="0">
              <a:buNone/>
              <a:defRPr sz="2481"/>
            </a:lvl7pPr>
            <a:lvl8pPr marL="3969776" indent="0">
              <a:buNone/>
              <a:defRPr sz="2481"/>
            </a:lvl8pPr>
            <a:lvl9pPr marL="4536887" indent="0">
              <a:buNone/>
              <a:defRPr sz="2481"/>
            </a:lvl9pPr>
          </a:lstStyle>
          <a:p>
            <a:endParaRPr kumimoji="1" lang="ja-JP" altLang="en-US"/>
          </a:p>
        </p:txBody>
      </p:sp>
      <p:sp>
        <p:nvSpPr>
          <p:cNvPr id="4" name="テキスト プレースホルダー 3">
            <a:extLst>
              <a:ext uri="{FF2B5EF4-FFF2-40B4-BE49-F238E27FC236}">
                <a16:creationId xmlns:a16="http://schemas.microsoft.com/office/drawing/2014/main" id="{E59C39EE-7BE3-5156-C90C-A0322EAB2D33}"/>
              </a:ext>
            </a:extLst>
          </p:cNvPr>
          <p:cNvSpPr>
            <a:spLocks noGrp="1"/>
          </p:cNvSpPr>
          <p:nvPr>
            <p:ph type="body" sz="half" idx="2"/>
          </p:nvPr>
        </p:nvSpPr>
        <p:spPr>
          <a:xfrm>
            <a:off x="1041644" y="3208020"/>
            <a:ext cx="4877408" cy="5943254"/>
          </a:xfrm>
        </p:spPr>
        <p:txBody>
          <a:bodyPr/>
          <a:lstStyle>
            <a:lvl1pPr marL="0" indent="0">
              <a:buNone/>
              <a:defRPr sz="1985"/>
            </a:lvl1pPr>
            <a:lvl2pPr marL="567111" indent="0">
              <a:buNone/>
              <a:defRPr sz="1737"/>
            </a:lvl2pPr>
            <a:lvl3pPr marL="1134222" indent="0">
              <a:buNone/>
              <a:defRPr sz="1488"/>
            </a:lvl3pPr>
            <a:lvl4pPr marL="1701333" indent="0">
              <a:buNone/>
              <a:defRPr sz="1240"/>
            </a:lvl4pPr>
            <a:lvl5pPr marL="2268444" indent="0">
              <a:buNone/>
              <a:defRPr sz="1240"/>
            </a:lvl5pPr>
            <a:lvl6pPr marL="2835554" indent="0">
              <a:buNone/>
              <a:defRPr sz="1240"/>
            </a:lvl6pPr>
            <a:lvl7pPr marL="3402665" indent="0">
              <a:buNone/>
              <a:defRPr sz="1240"/>
            </a:lvl7pPr>
            <a:lvl8pPr marL="3969776" indent="0">
              <a:buNone/>
              <a:defRPr sz="1240"/>
            </a:lvl8pPr>
            <a:lvl9pPr marL="4536887" indent="0">
              <a:buNone/>
              <a:defRPr sz="124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BDFEC20E-35A3-0513-94EE-62C9E797EEB8}"/>
              </a:ext>
            </a:extLst>
          </p:cNvPr>
          <p:cNvSpPr>
            <a:spLocks noGrp="1"/>
          </p:cNvSpPr>
          <p:nvPr>
            <p:ph type="dt" sz="half" idx="10"/>
          </p:nvPr>
        </p:nvSpPr>
        <p:spPr/>
        <p:txBody>
          <a:bodyPr/>
          <a:lstStyle/>
          <a:p>
            <a:endParaRPr lang="en-US" altLang="ja-JP"/>
          </a:p>
        </p:txBody>
      </p:sp>
      <p:sp>
        <p:nvSpPr>
          <p:cNvPr id="6" name="フッター プレースホルダー 5">
            <a:extLst>
              <a:ext uri="{FF2B5EF4-FFF2-40B4-BE49-F238E27FC236}">
                <a16:creationId xmlns:a16="http://schemas.microsoft.com/office/drawing/2014/main" id="{D38EB214-1413-4487-6551-0D3B8C165323}"/>
              </a:ext>
            </a:extLst>
          </p:cNvPr>
          <p:cNvSpPr>
            <a:spLocks noGrp="1"/>
          </p:cNvSpPr>
          <p:nvPr>
            <p:ph type="ftr" sz="quarter" idx="11"/>
          </p:nvPr>
        </p:nvSpPr>
        <p:spPr/>
        <p:txBody>
          <a:bodyPr/>
          <a:lstStyle/>
          <a:p>
            <a:endParaRPr lang="en-US" altLang="ja-JP"/>
          </a:p>
        </p:txBody>
      </p:sp>
      <p:sp>
        <p:nvSpPr>
          <p:cNvPr id="7" name="スライド番号プレースホルダー 6">
            <a:extLst>
              <a:ext uri="{FF2B5EF4-FFF2-40B4-BE49-F238E27FC236}">
                <a16:creationId xmlns:a16="http://schemas.microsoft.com/office/drawing/2014/main" id="{78C62398-EDB5-A6EA-B107-015682E55EB7}"/>
              </a:ext>
            </a:extLst>
          </p:cNvPr>
          <p:cNvSpPr>
            <a:spLocks noGrp="1"/>
          </p:cNvSpPr>
          <p:nvPr>
            <p:ph type="sldNum" sz="quarter" idx="12"/>
          </p:nvPr>
        </p:nvSpPr>
        <p:spPr/>
        <p:txBody>
          <a:bodyPr/>
          <a:lstStyle/>
          <a:p>
            <a:fld id="{9A177A25-FB84-499E-AC69-687909A42E2E}" type="slidenum">
              <a:rPr lang="en-US" altLang="ja-JP" smtClean="0"/>
              <a:pPr/>
              <a:t>‹#›</a:t>
            </a:fld>
            <a:endParaRPr lang="en-US" altLang="ja-JP"/>
          </a:p>
        </p:txBody>
      </p:sp>
    </p:spTree>
    <p:extLst>
      <p:ext uri="{BB962C8B-B14F-4D97-AF65-F5344CB8AC3E}">
        <p14:creationId xmlns:p14="http://schemas.microsoft.com/office/powerpoint/2010/main" val="11264342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81550E49-2880-70C6-64A6-70C4273121A9}"/>
              </a:ext>
            </a:extLst>
          </p:cNvPr>
          <p:cNvSpPr>
            <a:spLocks noGrp="1"/>
          </p:cNvSpPr>
          <p:nvPr>
            <p:ph type="title"/>
          </p:nvPr>
        </p:nvSpPr>
        <p:spPr>
          <a:xfrm>
            <a:off x="1039674" y="569326"/>
            <a:ext cx="13043178" cy="2066896"/>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0B5FA3C3-6A43-1A5A-32DB-A8D499E2C1AC}"/>
              </a:ext>
            </a:extLst>
          </p:cNvPr>
          <p:cNvSpPr>
            <a:spLocks noGrp="1"/>
          </p:cNvSpPr>
          <p:nvPr>
            <p:ph type="body" idx="1"/>
          </p:nvPr>
        </p:nvSpPr>
        <p:spPr>
          <a:xfrm>
            <a:off x="1039674" y="2846623"/>
            <a:ext cx="13043178" cy="6784864"/>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65D28BFB-5236-DB24-E083-918117DA5DC7}"/>
              </a:ext>
            </a:extLst>
          </p:cNvPr>
          <p:cNvSpPr>
            <a:spLocks noGrp="1"/>
          </p:cNvSpPr>
          <p:nvPr>
            <p:ph type="dt" sz="half" idx="2"/>
          </p:nvPr>
        </p:nvSpPr>
        <p:spPr>
          <a:xfrm>
            <a:off x="1039674" y="9911198"/>
            <a:ext cx="3402568" cy="569325"/>
          </a:xfrm>
          <a:prstGeom prst="rect">
            <a:avLst/>
          </a:prstGeom>
        </p:spPr>
        <p:txBody>
          <a:bodyPr vert="horz" lIns="91440" tIns="45720" rIns="91440" bIns="45720" rtlCol="0" anchor="ctr"/>
          <a:lstStyle>
            <a:lvl1pPr algn="l">
              <a:defRPr sz="1488">
                <a:solidFill>
                  <a:schemeClr val="tx1">
                    <a:tint val="75000"/>
                  </a:schemeClr>
                </a:solidFill>
              </a:defRPr>
            </a:lvl1pPr>
          </a:lstStyle>
          <a:p>
            <a:endParaRPr lang="en-US" altLang="ja-JP"/>
          </a:p>
        </p:txBody>
      </p:sp>
      <p:sp>
        <p:nvSpPr>
          <p:cNvPr id="5" name="フッター プレースホルダー 4">
            <a:extLst>
              <a:ext uri="{FF2B5EF4-FFF2-40B4-BE49-F238E27FC236}">
                <a16:creationId xmlns:a16="http://schemas.microsoft.com/office/drawing/2014/main" id="{A65CAADC-A8CC-F3E3-014E-F19BBBB0610E}"/>
              </a:ext>
            </a:extLst>
          </p:cNvPr>
          <p:cNvSpPr>
            <a:spLocks noGrp="1"/>
          </p:cNvSpPr>
          <p:nvPr>
            <p:ph type="ftr" sz="quarter" idx="3"/>
          </p:nvPr>
        </p:nvSpPr>
        <p:spPr>
          <a:xfrm>
            <a:off x="5009337" y="9911198"/>
            <a:ext cx="5103852" cy="569325"/>
          </a:xfrm>
          <a:prstGeom prst="rect">
            <a:avLst/>
          </a:prstGeom>
        </p:spPr>
        <p:txBody>
          <a:bodyPr vert="horz" lIns="91440" tIns="45720" rIns="91440" bIns="45720" rtlCol="0" anchor="ctr"/>
          <a:lstStyle>
            <a:lvl1pPr algn="ctr">
              <a:defRPr sz="1488">
                <a:solidFill>
                  <a:schemeClr val="tx1">
                    <a:tint val="75000"/>
                  </a:schemeClr>
                </a:solidFill>
              </a:defRPr>
            </a:lvl1pPr>
          </a:lstStyle>
          <a:p>
            <a:endParaRPr lang="en-US" altLang="ja-JP"/>
          </a:p>
        </p:txBody>
      </p:sp>
      <p:sp>
        <p:nvSpPr>
          <p:cNvPr id="6" name="スライド番号プレースホルダー 5">
            <a:extLst>
              <a:ext uri="{FF2B5EF4-FFF2-40B4-BE49-F238E27FC236}">
                <a16:creationId xmlns:a16="http://schemas.microsoft.com/office/drawing/2014/main" id="{DD1BF9AB-0612-5861-C400-5F1AD5174B8B}"/>
              </a:ext>
            </a:extLst>
          </p:cNvPr>
          <p:cNvSpPr>
            <a:spLocks noGrp="1"/>
          </p:cNvSpPr>
          <p:nvPr>
            <p:ph type="sldNum" sz="quarter" idx="4"/>
          </p:nvPr>
        </p:nvSpPr>
        <p:spPr>
          <a:xfrm>
            <a:off x="10680283" y="9911198"/>
            <a:ext cx="3402568" cy="569325"/>
          </a:xfrm>
          <a:prstGeom prst="rect">
            <a:avLst/>
          </a:prstGeom>
        </p:spPr>
        <p:txBody>
          <a:bodyPr vert="horz" lIns="91440" tIns="45720" rIns="91440" bIns="45720" rtlCol="0" anchor="ctr"/>
          <a:lstStyle>
            <a:lvl1pPr algn="r">
              <a:defRPr sz="1488">
                <a:solidFill>
                  <a:schemeClr val="tx1">
                    <a:tint val="75000"/>
                  </a:schemeClr>
                </a:solidFill>
              </a:defRPr>
            </a:lvl1pPr>
          </a:lstStyle>
          <a:p>
            <a:fld id="{9EE16A38-F7C2-4216-9804-3BC4386F278A}" type="slidenum">
              <a:rPr lang="en-US" altLang="ja-JP" smtClean="0"/>
              <a:pPr/>
              <a:t>‹#›</a:t>
            </a:fld>
            <a:endParaRPr lang="en-US" altLang="ja-JP"/>
          </a:p>
        </p:txBody>
      </p:sp>
    </p:spTree>
    <p:extLst>
      <p:ext uri="{BB962C8B-B14F-4D97-AF65-F5344CB8AC3E}">
        <p14:creationId xmlns:p14="http://schemas.microsoft.com/office/powerpoint/2010/main" val="15792979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1134222" rtl="0" eaLnBrk="1" latinLnBrk="0" hangingPunct="1">
        <a:lnSpc>
          <a:spcPct val="90000"/>
        </a:lnSpc>
        <a:spcBef>
          <a:spcPct val="0"/>
        </a:spcBef>
        <a:buNone/>
        <a:defRPr kumimoji="1" sz="5458" kern="1200">
          <a:solidFill>
            <a:schemeClr val="tx1"/>
          </a:solidFill>
          <a:latin typeface="+mj-lt"/>
          <a:ea typeface="+mj-ea"/>
          <a:cs typeface="+mj-cs"/>
        </a:defRPr>
      </a:lvl1pPr>
    </p:titleStyle>
    <p:bodyStyle>
      <a:lvl1pPr marL="283555" indent="-283555" algn="l" defTabSz="1134222" rtl="0" eaLnBrk="1" latinLnBrk="0" hangingPunct="1">
        <a:lnSpc>
          <a:spcPct val="90000"/>
        </a:lnSpc>
        <a:spcBef>
          <a:spcPts val="1240"/>
        </a:spcBef>
        <a:buFont typeface="Arial" panose="020B0604020202020204" pitchFamily="34" charset="0"/>
        <a:buChar char="•"/>
        <a:defRPr kumimoji="1" sz="3473" kern="1200">
          <a:solidFill>
            <a:schemeClr val="tx1"/>
          </a:solidFill>
          <a:latin typeface="+mn-lt"/>
          <a:ea typeface="+mn-ea"/>
          <a:cs typeface="+mn-cs"/>
        </a:defRPr>
      </a:lvl1pPr>
      <a:lvl2pPr marL="850666" indent="-283555" algn="l" defTabSz="1134222" rtl="0" eaLnBrk="1" latinLnBrk="0" hangingPunct="1">
        <a:lnSpc>
          <a:spcPct val="90000"/>
        </a:lnSpc>
        <a:spcBef>
          <a:spcPts val="620"/>
        </a:spcBef>
        <a:buFont typeface="Arial" panose="020B0604020202020204" pitchFamily="34" charset="0"/>
        <a:buChar char="•"/>
        <a:defRPr kumimoji="1" sz="2977" kern="1200">
          <a:solidFill>
            <a:schemeClr val="tx1"/>
          </a:solidFill>
          <a:latin typeface="+mn-lt"/>
          <a:ea typeface="+mn-ea"/>
          <a:cs typeface="+mn-cs"/>
        </a:defRPr>
      </a:lvl2pPr>
      <a:lvl3pPr marL="1417777" indent="-283555" algn="l" defTabSz="1134222" rtl="0" eaLnBrk="1" latinLnBrk="0" hangingPunct="1">
        <a:lnSpc>
          <a:spcPct val="90000"/>
        </a:lnSpc>
        <a:spcBef>
          <a:spcPts val="620"/>
        </a:spcBef>
        <a:buFont typeface="Arial" panose="020B0604020202020204" pitchFamily="34" charset="0"/>
        <a:buChar char="•"/>
        <a:defRPr kumimoji="1" sz="2481" kern="1200">
          <a:solidFill>
            <a:schemeClr val="tx1"/>
          </a:solidFill>
          <a:latin typeface="+mn-lt"/>
          <a:ea typeface="+mn-ea"/>
          <a:cs typeface="+mn-cs"/>
        </a:defRPr>
      </a:lvl3pPr>
      <a:lvl4pPr marL="1984888" indent="-283555" algn="l" defTabSz="1134222" rtl="0" eaLnBrk="1" latinLnBrk="0" hangingPunct="1">
        <a:lnSpc>
          <a:spcPct val="90000"/>
        </a:lnSpc>
        <a:spcBef>
          <a:spcPts val="620"/>
        </a:spcBef>
        <a:buFont typeface="Arial" panose="020B0604020202020204" pitchFamily="34" charset="0"/>
        <a:buChar char="•"/>
        <a:defRPr kumimoji="1" sz="2233" kern="1200">
          <a:solidFill>
            <a:schemeClr val="tx1"/>
          </a:solidFill>
          <a:latin typeface="+mn-lt"/>
          <a:ea typeface="+mn-ea"/>
          <a:cs typeface="+mn-cs"/>
        </a:defRPr>
      </a:lvl4pPr>
      <a:lvl5pPr marL="2551999" indent="-283555" algn="l" defTabSz="1134222" rtl="0" eaLnBrk="1" latinLnBrk="0" hangingPunct="1">
        <a:lnSpc>
          <a:spcPct val="90000"/>
        </a:lnSpc>
        <a:spcBef>
          <a:spcPts val="620"/>
        </a:spcBef>
        <a:buFont typeface="Arial" panose="020B0604020202020204" pitchFamily="34" charset="0"/>
        <a:buChar char="•"/>
        <a:defRPr kumimoji="1" sz="2233" kern="1200">
          <a:solidFill>
            <a:schemeClr val="tx1"/>
          </a:solidFill>
          <a:latin typeface="+mn-lt"/>
          <a:ea typeface="+mn-ea"/>
          <a:cs typeface="+mn-cs"/>
        </a:defRPr>
      </a:lvl5pPr>
      <a:lvl6pPr marL="3119110" indent="-283555" algn="l" defTabSz="1134222" rtl="0" eaLnBrk="1" latinLnBrk="0" hangingPunct="1">
        <a:lnSpc>
          <a:spcPct val="90000"/>
        </a:lnSpc>
        <a:spcBef>
          <a:spcPts val="620"/>
        </a:spcBef>
        <a:buFont typeface="Arial" panose="020B0604020202020204" pitchFamily="34" charset="0"/>
        <a:buChar char="•"/>
        <a:defRPr kumimoji="1" sz="2233" kern="1200">
          <a:solidFill>
            <a:schemeClr val="tx1"/>
          </a:solidFill>
          <a:latin typeface="+mn-lt"/>
          <a:ea typeface="+mn-ea"/>
          <a:cs typeface="+mn-cs"/>
        </a:defRPr>
      </a:lvl6pPr>
      <a:lvl7pPr marL="3686221" indent="-283555" algn="l" defTabSz="1134222" rtl="0" eaLnBrk="1" latinLnBrk="0" hangingPunct="1">
        <a:lnSpc>
          <a:spcPct val="90000"/>
        </a:lnSpc>
        <a:spcBef>
          <a:spcPts val="620"/>
        </a:spcBef>
        <a:buFont typeface="Arial" panose="020B0604020202020204" pitchFamily="34" charset="0"/>
        <a:buChar char="•"/>
        <a:defRPr kumimoji="1" sz="2233" kern="1200">
          <a:solidFill>
            <a:schemeClr val="tx1"/>
          </a:solidFill>
          <a:latin typeface="+mn-lt"/>
          <a:ea typeface="+mn-ea"/>
          <a:cs typeface="+mn-cs"/>
        </a:defRPr>
      </a:lvl7pPr>
      <a:lvl8pPr marL="4253332" indent="-283555" algn="l" defTabSz="1134222" rtl="0" eaLnBrk="1" latinLnBrk="0" hangingPunct="1">
        <a:lnSpc>
          <a:spcPct val="90000"/>
        </a:lnSpc>
        <a:spcBef>
          <a:spcPts val="620"/>
        </a:spcBef>
        <a:buFont typeface="Arial" panose="020B0604020202020204" pitchFamily="34" charset="0"/>
        <a:buChar char="•"/>
        <a:defRPr kumimoji="1" sz="2233" kern="1200">
          <a:solidFill>
            <a:schemeClr val="tx1"/>
          </a:solidFill>
          <a:latin typeface="+mn-lt"/>
          <a:ea typeface="+mn-ea"/>
          <a:cs typeface="+mn-cs"/>
        </a:defRPr>
      </a:lvl8pPr>
      <a:lvl9pPr marL="4820442" indent="-283555" algn="l" defTabSz="1134222" rtl="0" eaLnBrk="1" latinLnBrk="0" hangingPunct="1">
        <a:lnSpc>
          <a:spcPct val="90000"/>
        </a:lnSpc>
        <a:spcBef>
          <a:spcPts val="620"/>
        </a:spcBef>
        <a:buFont typeface="Arial" panose="020B0604020202020204" pitchFamily="34" charset="0"/>
        <a:buChar char="•"/>
        <a:defRPr kumimoji="1" sz="2233" kern="1200">
          <a:solidFill>
            <a:schemeClr val="tx1"/>
          </a:solidFill>
          <a:latin typeface="+mn-lt"/>
          <a:ea typeface="+mn-ea"/>
          <a:cs typeface="+mn-cs"/>
        </a:defRPr>
      </a:lvl9pPr>
    </p:bodyStyle>
    <p:otherStyle>
      <a:defPPr>
        <a:defRPr lang="ja-JP"/>
      </a:defPPr>
      <a:lvl1pPr marL="0" algn="l" defTabSz="1134222" rtl="0" eaLnBrk="1" latinLnBrk="0" hangingPunct="1">
        <a:defRPr kumimoji="1" sz="2233" kern="1200">
          <a:solidFill>
            <a:schemeClr val="tx1"/>
          </a:solidFill>
          <a:latin typeface="+mn-lt"/>
          <a:ea typeface="+mn-ea"/>
          <a:cs typeface="+mn-cs"/>
        </a:defRPr>
      </a:lvl1pPr>
      <a:lvl2pPr marL="567111" algn="l" defTabSz="1134222" rtl="0" eaLnBrk="1" latinLnBrk="0" hangingPunct="1">
        <a:defRPr kumimoji="1" sz="2233" kern="1200">
          <a:solidFill>
            <a:schemeClr val="tx1"/>
          </a:solidFill>
          <a:latin typeface="+mn-lt"/>
          <a:ea typeface="+mn-ea"/>
          <a:cs typeface="+mn-cs"/>
        </a:defRPr>
      </a:lvl2pPr>
      <a:lvl3pPr marL="1134222" algn="l" defTabSz="1134222" rtl="0" eaLnBrk="1" latinLnBrk="0" hangingPunct="1">
        <a:defRPr kumimoji="1" sz="2233" kern="1200">
          <a:solidFill>
            <a:schemeClr val="tx1"/>
          </a:solidFill>
          <a:latin typeface="+mn-lt"/>
          <a:ea typeface="+mn-ea"/>
          <a:cs typeface="+mn-cs"/>
        </a:defRPr>
      </a:lvl3pPr>
      <a:lvl4pPr marL="1701333" algn="l" defTabSz="1134222" rtl="0" eaLnBrk="1" latinLnBrk="0" hangingPunct="1">
        <a:defRPr kumimoji="1" sz="2233" kern="1200">
          <a:solidFill>
            <a:schemeClr val="tx1"/>
          </a:solidFill>
          <a:latin typeface="+mn-lt"/>
          <a:ea typeface="+mn-ea"/>
          <a:cs typeface="+mn-cs"/>
        </a:defRPr>
      </a:lvl4pPr>
      <a:lvl5pPr marL="2268444" algn="l" defTabSz="1134222" rtl="0" eaLnBrk="1" latinLnBrk="0" hangingPunct="1">
        <a:defRPr kumimoji="1" sz="2233" kern="1200">
          <a:solidFill>
            <a:schemeClr val="tx1"/>
          </a:solidFill>
          <a:latin typeface="+mn-lt"/>
          <a:ea typeface="+mn-ea"/>
          <a:cs typeface="+mn-cs"/>
        </a:defRPr>
      </a:lvl5pPr>
      <a:lvl6pPr marL="2835554" algn="l" defTabSz="1134222" rtl="0" eaLnBrk="1" latinLnBrk="0" hangingPunct="1">
        <a:defRPr kumimoji="1" sz="2233" kern="1200">
          <a:solidFill>
            <a:schemeClr val="tx1"/>
          </a:solidFill>
          <a:latin typeface="+mn-lt"/>
          <a:ea typeface="+mn-ea"/>
          <a:cs typeface="+mn-cs"/>
        </a:defRPr>
      </a:lvl6pPr>
      <a:lvl7pPr marL="3402665" algn="l" defTabSz="1134222" rtl="0" eaLnBrk="1" latinLnBrk="0" hangingPunct="1">
        <a:defRPr kumimoji="1" sz="2233" kern="1200">
          <a:solidFill>
            <a:schemeClr val="tx1"/>
          </a:solidFill>
          <a:latin typeface="+mn-lt"/>
          <a:ea typeface="+mn-ea"/>
          <a:cs typeface="+mn-cs"/>
        </a:defRPr>
      </a:lvl7pPr>
      <a:lvl8pPr marL="3969776" algn="l" defTabSz="1134222" rtl="0" eaLnBrk="1" latinLnBrk="0" hangingPunct="1">
        <a:defRPr kumimoji="1" sz="2233" kern="1200">
          <a:solidFill>
            <a:schemeClr val="tx1"/>
          </a:solidFill>
          <a:latin typeface="+mn-lt"/>
          <a:ea typeface="+mn-ea"/>
          <a:cs typeface="+mn-cs"/>
        </a:defRPr>
      </a:lvl8pPr>
      <a:lvl9pPr marL="4536887" algn="l" defTabSz="1134222" rtl="0" eaLnBrk="1" latinLnBrk="0" hangingPunct="1">
        <a:defRPr kumimoji="1" sz="223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角丸四角形 27">
            <a:extLst>
              <a:ext uri="{FF2B5EF4-FFF2-40B4-BE49-F238E27FC236}">
                <a16:creationId xmlns:a16="http://schemas.microsoft.com/office/drawing/2014/main" id="{D16CAF05-5472-0D90-D0B7-B2609EE8DB58}"/>
              </a:ext>
            </a:extLst>
          </p:cNvPr>
          <p:cNvSpPr/>
          <p:nvPr/>
        </p:nvSpPr>
        <p:spPr>
          <a:xfrm>
            <a:off x="656206" y="8616195"/>
            <a:ext cx="2899794" cy="1020587"/>
          </a:xfrm>
          <a:prstGeom prst="roundRect">
            <a:avLst/>
          </a:prstGeom>
          <a:noFill/>
          <a:ln w="19050">
            <a:solidFill>
              <a:srgbClr val="895B8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F140C3BA-959B-8F23-517B-013C788F2881}"/>
              </a:ext>
            </a:extLst>
          </p:cNvPr>
          <p:cNvSpPr/>
          <p:nvPr/>
        </p:nvSpPr>
        <p:spPr>
          <a:xfrm>
            <a:off x="3990783" y="6543214"/>
            <a:ext cx="1138455" cy="232798"/>
          </a:xfrm>
          <a:prstGeom prst="rect">
            <a:avLst/>
          </a:prstGeom>
          <a:solidFill>
            <a:srgbClr val="FDDEA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5168BF23-97BB-6566-BE1F-3A773C48FF4D}"/>
              </a:ext>
            </a:extLst>
          </p:cNvPr>
          <p:cNvSpPr/>
          <p:nvPr/>
        </p:nvSpPr>
        <p:spPr>
          <a:xfrm>
            <a:off x="656206" y="7609755"/>
            <a:ext cx="2276910" cy="232798"/>
          </a:xfrm>
          <a:prstGeom prst="rect">
            <a:avLst/>
          </a:prstGeom>
          <a:solidFill>
            <a:srgbClr val="FDDEA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6" name="図 15" descr="黒い背景と白い文字&#10;&#10;AI 生成コンテンツは誤りを含む可能性があります。">
            <a:extLst>
              <a:ext uri="{FF2B5EF4-FFF2-40B4-BE49-F238E27FC236}">
                <a16:creationId xmlns:a16="http://schemas.microsoft.com/office/drawing/2014/main" id="{C1D0BAEC-B729-6073-9D57-E552AEFDEF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25329" y="515854"/>
            <a:ext cx="7488002" cy="1440000"/>
          </a:xfrm>
          <a:prstGeom prst="rect">
            <a:avLst/>
          </a:prstGeom>
        </p:spPr>
      </p:pic>
      <p:sp>
        <p:nvSpPr>
          <p:cNvPr id="39" name="Text Box 63">
            <a:extLst>
              <a:ext uri="{FF2B5EF4-FFF2-40B4-BE49-F238E27FC236}">
                <a16:creationId xmlns:a16="http://schemas.microsoft.com/office/drawing/2014/main" id="{D7571E23-5F0A-0702-6EDE-08AE278B940F}"/>
              </a:ext>
            </a:extLst>
          </p:cNvPr>
          <p:cNvSpPr txBox="1">
            <a:spLocks noChangeArrowheads="1"/>
          </p:cNvSpPr>
          <p:nvPr/>
        </p:nvSpPr>
        <p:spPr bwMode="auto">
          <a:xfrm>
            <a:off x="702679" y="5483000"/>
            <a:ext cx="2916699" cy="4467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spcBef>
                <a:spcPts val="100"/>
              </a:spcBef>
              <a:spcAft>
                <a:spcPts val="100"/>
              </a:spcAft>
            </a:pPr>
            <a:r>
              <a:rPr lang="ja-JP" altLang="en-US" sz="1100">
                <a:solidFill>
                  <a:srgbClr val="000000"/>
                </a:solidFill>
                <a:latin typeface="ＭＳ Ｐゴシック" panose="020B0600070205080204" pitchFamily="34" charset="-128"/>
              </a:rPr>
              <a:t>６月の第３日曜日は父の日。毎年来るものの、母の日ほど盛り上がらない</a:t>
            </a:r>
            <a:r>
              <a:rPr lang="en-US" altLang="ja-JP" sz="1100" dirty="0">
                <a:solidFill>
                  <a:srgbClr val="000000"/>
                </a:solidFill>
                <a:latin typeface="ＭＳ Ｐゴシック" panose="020B0600070205080204" pitchFamily="34" charset="-128"/>
              </a:rPr>
              <a:t>…</a:t>
            </a:r>
            <a:r>
              <a:rPr lang="ja-JP" altLang="en-US" sz="1100">
                <a:solidFill>
                  <a:srgbClr val="000000"/>
                </a:solidFill>
                <a:latin typeface="ＭＳ Ｐゴシック" panose="020B0600070205080204" pitchFamily="34" charset="-128"/>
              </a:rPr>
              <a:t>というのが正直なところかもしれません。「何をあげればいいのかわからない」「タイミングを逃してそのまま」という人も多いのではないでしょうか。</a:t>
            </a:r>
            <a:endParaRPr lang="en-US" altLang="ja-JP" sz="1100" dirty="0">
              <a:solidFill>
                <a:srgbClr val="000000"/>
              </a:solidFill>
              <a:latin typeface="ＭＳ Ｐゴシック" panose="020B0600070205080204" pitchFamily="34" charset="-128"/>
            </a:endParaRPr>
          </a:p>
          <a:p>
            <a:pPr eaLnBrk="1" hangingPunct="1">
              <a:spcBef>
                <a:spcPts val="100"/>
              </a:spcBef>
              <a:spcAft>
                <a:spcPts val="100"/>
              </a:spcAft>
            </a:pPr>
            <a:endParaRPr lang="ja-JP" altLang="en-US" sz="1100">
              <a:solidFill>
                <a:srgbClr val="000000"/>
              </a:solidFill>
              <a:latin typeface="ＭＳ Ｐゴシック" panose="020B0600070205080204" pitchFamily="34" charset="-128"/>
            </a:endParaRPr>
          </a:p>
          <a:p>
            <a:pPr eaLnBrk="1" hangingPunct="1">
              <a:spcBef>
                <a:spcPts val="100"/>
              </a:spcBef>
              <a:spcAft>
                <a:spcPts val="100"/>
              </a:spcAft>
            </a:pPr>
            <a:r>
              <a:rPr lang="ja-JP" altLang="en-US" sz="1100">
                <a:solidFill>
                  <a:srgbClr val="000000"/>
                </a:solidFill>
                <a:latin typeface="ＭＳ Ｐゴシック" panose="020B0600070205080204" pitchFamily="34" charset="-128"/>
              </a:rPr>
              <a:t>　父の日は</a:t>
            </a:r>
            <a:r>
              <a:rPr lang="en-US" altLang="ja-JP" sz="1100" dirty="0">
                <a:solidFill>
                  <a:srgbClr val="000000"/>
                </a:solidFill>
                <a:latin typeface="ＭＳ Ｐゴシック" panose="020B0600070205080204" pitchFamily="34" charset="-128"/>
              </a:rPr>
              <a:t>20</a:t>
            </a:r>
            <a:r>
              <a:rPr lang="ja-JP" altLang="en-US" sz="1100">
                <a:solidFill>
                  <a:srgbClr val="000000"/>
                </a:solidFill>
                <a:latin typeface="ＭＳ Ｐゴシック" panose="020B0600070205080204" pitchFamily="34" charset="-128"/>
              </a:rPr>
              <a:t>世紀初頭のアメリカ合衆国で始まりました。母の日と同じように、父親へ感謝を伝える日として広まり、日本でも定着しています。祝い方に決まりはなく、家庭ごとにちょうどいい形で続けられているのが、この日の特徴です。</a:t>
            </a:r>
          </a:p>
          <a:p>
            <a:pPr eaLnBrk="1" hangingPunct="1">
              <a:spcBef>
                <a:spcPts val="100"/>
              </a:spcBef>
              <a:spcAft>
                <a:spcPts val="100"/>
              </a:spcAft>
            </a:pPr>
            <a:endParaRPr lang="ja-JP" altLang="en-US" sz="1100">
              <a:solidFill>
                <a:srgbClr val="000000"/>
              </a:solidFill>
              <a:latin typeface="ＭＳ Ｐゴシック" panose="020B0600070205080204" pitchFamily="34" charset="-128"/>
            </a:endParaRPr>
          </a:p>
          <a:p>
            <a:pPr eaLnBrk="1" hangingPunct="1">
              <a:spcBef>
                <a:spcPts val="100"/>
              </a:spcBef>
              <a:spcAft>
                <a:spcPts val="100"/>
              </a:spcAft>
            </a:pPr>
            <a:r>
              <a:rPr lang="ja-JP" altLang="en-US" sz="1100">
                <a:solidFill>
                  <a:srgbClr val="000000"/>
                </a:solidFill>
                <a:latin typeface="ＭＳ Ｐゴシック" panose="020B0600070205080204" pitchFamily="34" charset="-128"/>
              </a:rPr>
              <a:t>贈りものは実用的なアイテムが人気</a:t>
            </a:r>
            <a:endParaRPr lang="en-US" altLang="ja-JP" sz="1100" dirty="0">
              <a:solidFill>
                <a:srgbClr val="000000"/>
              </a:solidFill>
              <a:latin typeface="ＭＳ Ｐゴシック" panose="020B0600070205080204" pitchFamily="34" charset="-128"/>
            </a:endParaRPr>
          </a:p>
          <a:p>
            <a:pPr eaLnBrk="1" hangingPunct="1">
              <a:spcBef>
                <a:spcPts val="100"/>
              </a:spcBef>
              <a:spcAft>
                <a:spcPts val="100"/>
              </a:spcAft>
            </a:pPr>
            <a:endParaRPr lang="ja-JP" altLang="en-US" sz="1100">
              <a:solidFill>
                <a:srgbClr val="000000"/>
              </a:solidFill>
              <a:latin typeface="ＭＳ Ｐゴシック" panose="020B0600070205080204" pitchFamily="34" charset="-128"/>
            </a:endParaRPr>
          </a:p>
          <a:p>
            <a:pPr eaLnBrk="1" hangingPunct="1">
              <a:spcBef>
                <a:spcPts val="100"/>
              </a:spcBef>
              <a:spcAft>
                <a:spcPts val="100"/>
              </a:spcAft>
            </a:pPr>
            <a:r>
              <a:rPr lang="ja-JP" altLang="en-US" sz="1100">
                <a:solidFill>
                  <a:srgbClr val="000000"/>
                </a:solidFill>
                <a:latin typeface="ＭＳ Ｐゴシック" panose="020B0600070205080204" pitchFamily="34" charset="-128"/>
              </a:rPr>
              <a:t>　父の日のプレゼントは、実用的なものや、日常を少しだけ豊かにしてくれる品が選ばれる傾向があります。</a:t>
            </a:r>
          </a:p>
          <a:p>
            <a:pPr eaLnBrk="1" hangingPunct="1">
              <a:spcBef>
                <a:spcPts val="100"/>
              </a:spcBef>
              <a:spcAft>
                <a:spcPts val="100"/>
              </a:spcAft>
            </a:pPr>
            <a:endParaRPr lang="ja-JP" altLang="en-US" sz="1100">
              <a:solidFill>
                <a:srgbClr val="000000"/>
              </a:solidFill>
              <a:latin typeface="ＭＳ Ｐゴシック" panose="020B0600070205080204" pitchFamily="34" charset="-128"/>
            </a:endParaRPr>
          </a:p>
          <a:p>
            <a:pPr eaLnBrk="1" hangingPunct="1">
              <a:spcBef>
                <a:spcPts val="100"/>
              </a:spcBef>
              <a:spcAft>
                <a:spcPts val="100"/>
              </a:spcAft>
            </a:pPr>
            <a:r>
              <a:rPr lang="ja-JP" altLang="en-US" sz="1100">
                <a:solidFill>
                  <a:srgbClr val="000000"/>
                </a:solidFill>
                <a:latin typeface="ＭＳ Ｐゴシック" panose="020B0600070205080204" pitchFamily="34" charset="-128"/>
              </a:rPr>
              <a:t>　・少し上質なおつまみやコーヒー</a:t>
            </a:r>
          </a:p>
          <a:p>
            <a:pPr eaLnBrk="1" hangingPunct="1">
              <a:spcBef>
                <a:spcPts val="100"/>
              </a:spcBef>
              <a:spcAft>
                <a:spcPts val="100"/>
              </a:spcAft>
            </a:pPr>
            <a:r>
              <a:rPr lang="ja-JP" altLang="en-US" sz="1100">
                <a:solidFill>
                  <a:srgbClr val="000000"/>
                </a:solidFill>
                <a:latin typeface="ＭＳ Ｐゴシック" panose="020B0600070205080204" pitchFamily="34" charset="-128"/>
              </a:rPr>
              <a:t>　・趣味に使える小物</a:t>
            </a:r>
          </a:p>
          <a:p>
            <a:pPr eaLnBrk="1" hangingPunct="1">
              <a:spcBef>
                <a:spcPts val="100"/>
              </a:spcBef>
              <a:spcAft>
                <a:spcPts val="100"/>
              </a:spcAft>
            </a:pPr>
            <a:r>
              <a:rPr lang="ja-JP" altLang="en-US" sz="1100">
                <a:solidFill>
                  <a:srgbClr val="000000"/>
                </a:solidFill>
                <a:latin typeface="ＭＳ Ｐゴシック" panose="020B0600070205080204" pitchFamily="34" charset="-128"/>
              </a:rPr>
              <a:t>　・リラックスグッズや健康アイテム</a:t>
            </a:r>
          </a:p>
          <a:p>
            <a:pPr eaLnBrk="1" hangingPunct="1">
              <a:spcBef>
                <a:spcPts val="100"/>
              </a:spcBef>
              <a:spcAft>
                <a:spcPts val="100"/>
              </a:spcAft>
            </a:pPr>
            <a:r>
              <a:rPr lang="ja-JP" altLang="en-US" sz="1100">
                <a:solidFill>
                  <a:srgbClr val="000000"/>
                </a:solidFill>
                <a:latin typeface="ＭＳ Ｐゴシック" panose="020B0600070205080204" pitchFamily="34" charset="-128"/>
              </a:rPr>
              <a:t>　・家族での外食や、家でのゆっくりした食事</a:t>
            </a:r>
          </a:p>
          <a:p>
            <a:pPr eaLnBrk="1" hangingPunct="1">
              <a:spcBef>
                <a:spcPts val="100"/>
              </a:spcBef>
              <a:spcAft>
                <a:spcPts val="100"/>
              </a:spcAft>
            </a:pPr>
            <a:endParaRPr lang="ja-JP" altLang="en-US" sz="1100">
              <a:solidFill>
                <a:srgbClr val="000000"/>
              </a:solidFill>
              <a:latin typeface="ＭＳ Ｐゴシック" panose="020B0600070205080204" pitchFamily="34" charset="-128"/>
            </a:endParaRPr>
          </a:p>
        </p:txBody>
      </p:sp>
      <p:sp>
        <p:nvSpPr>
          <p:cNvPr id="18" name="正方形/長方形 17">
            <a:extLst>
              <a:ext uri="{FF2B5EF4-FFF2-40B4-BE49-F238E27FC236}">
                <a16:creationId xmlns:a16="http://schemas.microsoft.com/office/drawing/2014/main" id="{CB54D44F-E593-1DB1-C048-6FA222B56B15}"/>
              </a:ext>
            </a:extLst>
          </p:cNvPr>
          <p:cNvSpPr/>
          <p:nvPr/>
        </p:nvSpPr>
        <p:spPr bwMode="auto">
          <a:xfrm>
            <a:off x="8087813" y="6907182"/>
            <a:ext cx="1341937" cy="412806"/>
          </a:xfrm>
          <a:prstGeom prst="rect">
            <a:avLst/>
          </a:prstGeom>
          <a:solidFill>
            <a:srgbClr val="895B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endParaRPr>
          </a:p>
        </p:txBody>
      </p:sp>
      <p:sp>
        <p:nvSpPr>
          <p:cNvPr id="2288" name="Text Box 240">
            <a:extLst>
              <a:ext uri="{FF2B5EF4-FFF2-40B4-BE49-F238E27FC236}">
                <a16:creationId xmlns:a16="http://schemas.microsoft.com/office/drawing/2014/main" id="{175E5B74-76A3-4998-8E0B-F84007611206}"/>
              </a:ext>
            </a:extLst>
          </p:cNvPr>
          <p:cNvSpPr txBox="1">
            <a:spLocks noChangeArrowheads="1" noChangeShapeType="1"/>
          </p:cNvSpPr>
          <p:nvPr/>
        </p:nvSpPr>
        <p:spPr bwMode="auto">
          <a:xfrm>
            <a:off x="10545352" y="2492420"/>
            <a:ext cx="2447925" cy="3959225"/>
          </a:xfrm>
          <a:prstGeom prst="rect">
            <a:avLst/>
          </a:prstGeom>
          <a:noFill/>
          <a:ln w="0" algn="in">
            <a:noFill/>
            <a:miter lim="800000"/>
            <a:headEnd/>
            <a:tailEnd/>
          </a:ln>
          <a:effectLst/>
        </p:spPr>
        <p:txBody>
          <a:bodyPr lIns="36195" tIns="36195" rIns="36195" bIns="36195"/>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endParaRPr lang="ja-JP" altLang="ja-JP" dirty="0"/>
          </a:p>
        </p:txBody>
      </p:sp>
      <p:sp>
        <p:nvSpPr>
          <p:cNvPr id="2291" name="Text Box 243">
            <a:extLst>
              <a:ext uri="{FF2B5EF4-FFF2-40B4-BE49-F238E27FC236}">
                <a16:creationId xmlns:a16="http://schemas.microsoft.com/office/drawing/2014/main" id="{22A8BFEE-97AE-4199-B92B-3F5431EB0B0F}"/>
              </a:ext>
            </a:extLst>
          </p:cNvPr>
          <p:cNvSpPr txBox="1">
            <a:spLocks noChangeArrowheads="1" noChangeShapeType="1"/>
          </p:cNvSpPr>
          <p:nvPr/>
        </p:nvSpPr>
        <p:spPr bwMode="auto">
          <a:xfrm>
            <a:off x="8077797" y="2492420"/>
            <a:ext cx="2398712" cy="3959225"/>
          </a:xfrm>
          <a:prstGeom prst="rect">
            <a:avLst/>
          </a:prstGeom>
          <a:noFill/>
          <a:ln w="0" algn="in">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5560" tIns="35560" rIns="35560" bIns="35560"/>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dirty="0"/>
              <a:t>　</a:t>
            </a:r>
            <a:endParaRPr lang="ja-JP" altLang="ja-JP" dirty="0"/>
          </a:p>
        </p:txBody>
      </p:sp>
      <p:grpSp>
        <p:nvGrpSpPr>
          <p:cNvPr id="44" name="Group 75">
            <a:extLst>
              <a:ext uri="{FF2B5EF4-FFF2-40B4-BE49-F238E27FC236}">
                <a16:creationId xmlns:a16="http://schemas.microsoft.com/office/drawing/2014/main" id="{FA6963AD-D0EB-4B64-B68E-D9411E7F4DAB}"/>
              </a:ext>
            </a:extLst>
          </p:cNvPr>
          <p:cNvGrpSpPr>
            <a:grpSpLocks/>
          </p:cNvGrpSpPr>
          <p:nvPr/>
        </p:nvGrpSpPr>
        <p:grpSpPr bwMode="auto">
          <a:xfrm>
            <a:off x="659137" y="3077044"/>
            <a:ext cx="2429954" cy="1368424"/>
            <a:chOff x="1016891" y="8379171"/>
            <a:chExt cx="1956971" cy="1512178"/>
          </a:xfrm>
        </p:grpSpPr>
        <p:sp>
          <p:nvSpPr>
            <p:cNvPr id="46" name="Text Box 76">
              <a:extLst>
                <a:ext uri="{FF2B5EF4-FFF2-40B4-BE49-F238E27FC236}">
                  <a16:creationId xmlns:a16="http://schemas.microsoft.com/office/drawing/2014/main" id="{F8044E09-60E6-440E-B6AC-AAC9D79312F2}"/>
                </a:ext>
              </a:extLst>
            </p:cNvPr>
            <p:cNvSpPr txBox="1">
              <a:spLocks noChangeArrowheads="1" noChangeShapeType="1"/>
            </p:cNvSpPr>
            <p:nvPr/>
          </p:nvSpPr>
          <p:spPr bwMode="auto">
            <a:xfrm>
              <a:off x="1016891" y="8772705"/>
              <a:ext cx="1956971" cy="704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Lst>
          </p:spPr>
          <p:txBody>
            <a:bodyPr lIns="36195" tIns="36195" rIns="36195" bIns="36195"/>
            <a:lstStyle>
              <a:defPPr>
                <a:defRPr lang="ja-JP"/>
              </a:defPPr>
              <a:lvl1pPr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9pPr>
            </a:lstStyle>
            <a:p>
              <a:pPr eaLnBrk="1" hangingPunct="1">
                <a:spcBef>
                  <a:spcPct val="0"/>
                </a:spcBef>
                <a:buFontTx/>
                <a:buNone/>
              </a:pPr>
              <a:r>
                <a:rPr lang="ja-JP" altLang="en-US" sz="1100">
                  <a:effectLst/>
                  <a:latin typeface="Meiryo UI" panose="020B0604030504040204" pitchFamily="34" charset="-128"/>
                  <a:ea typeface="Meiryo UI" panose="020B0604030504040204" pitchFamily="34" charset="-128"/>
                </a:rPr>
                <a:t>〒</a:t>
              </a:r>
              <a:r>
                <a:rPr lang="en-US" altLang="ja-JP" sz="1100" dirty="0">
                  <a:effectLst/>
                  <a:latin typeface="Meiryo UI" panose="020B0604030504040204" pitchFamily="34" charset="-128"/>
                  <a:ea typeface="Meiryo UI" panose="020B0604030504040204" pitchFamily="34" charset="-128"/>
                </a:rPr>
                <a:t>330-0854</a:t>
              </a:r>
              <a:r>
                <a:rPr lang="ja-JP" altLang="en-US" sz="1100">
                  <a:effectLst/>
                  <a:latin typeface="Meiryo UI" panose="020B0604030504040204" pitchFamily="34" charset="-128"/>
                  <a:ea typeface="Meiryo UI" panose="020B0604030504040204" pitchFamily="34" charset="-128"/>
                </a:rPr>
                <a:t>　 </a:t>
              </a:r>
              <a:endParaRPr lang="en-US" altLang="ja-JP" sz="1100" dirty="0">
                <a:effectLst/>
                <a:latin typeface="Meiryo UI" panose="020B0604030504040204" pitchFamily="34" charset="-128"/>
                <a:ea typeface="Meiryo UI" panose="020B0604030504040204" pitchFamily="34" charset="-128"/>
              </a:endParaRPr>
            </a:p>
            <a:p>
              <a:pPr eaLnBrk="1" hangingPunct="1">
                <a:spcBef>
                  <a:spcPct val="0"/>
                </a:spcBef>
                <a:buFontTx/>
                <a:buNone/>
              </a:pPr>
              <a:r>
                <a:rPr lang="ja-JP" altLang="en-US" sz="1100">
                  <a:effectLst/>
                  <a:latin typeface="Meiryo UI" panose="020B0604030504040204" pitchFamily="34" charset="-128"/>
                  <a:ea typeface="Meiryo UI" panose="020B0604030504040204" pitchFamily="34" charset="-128"/>
                </a:rPr>
                <a:t>埼玉県さいたま市大宮区桜木町</a:t>
              </a:r>
              <a:r>
                <a:rPr lang="en-US" altLang="ja-JP" sz="1100" dirty="0">
                  <a:effectLst/>
                  <a:latin typeface="Meiryo UI" panose="020B0604030504040204" pitchFamily="34" charset="-128"/>
                  <a:ea typeface="Meiryo UI" panose="020B0604030504040204" pitchFamily="34" charset="-128"/>
                </a:rPr>
                <a:t>1</a:t>
              </a:r>
              <a:r>
                <a:rPr lang="ja-JP" altLang="en-US" sz="1100">
                  <a:effectLst/>
                  <a:latin typeface="Meiryo UI" panose="020B0604030504040204" pitchFamily="34" charset="-128"/>
                  <a:ea typeface="Meiryo UI" panose="020B0604030504040204" pitchFamily="34" charset="-128"/>
                </a:rPr>
                <a:t>丁目</a:t>
              </a:r>
              <a:r>
                <a:rPr lang="en-US" altLang="ja-JP" sz="1100" dirty="0">
                  <a:effectLst/>
                  <a:latin typeface="Meiryo UI" panose="020B0604030504040204" pitchFamily="34" charset="-128"/>
                  <a:ea typeface="Meiryo UI" panose="020B0604030504040204" pitchFamily="34" charset="-128"/>
                </a:rPr>
                <a:t>398-1 </a:t>
              </a:r>
              <a:r>
                <a:rPr lang="ja-JP" altLang="en-US" sz="1100">
                  <a:effectLst/>
                  <a:latin typeface="Meiryo UI" panose="020B0604030504040204" pitchFamily="34" charset="-128"/>
                  <a:ea typeface="Meiryo UI" panose="020B0604030504040204" pitchFamily="34" charset="-128"/>
                </a:rPr>
                <a:t>アドグレイス大宮</a:t>
              </a:r>
              <a:r>
                <a:rPr lang="en-US" altLang="ja-JP" sz="1100" dirty="0">
                  <a:effectLst/>
                  <a:latin typeface="Meiryo UI" panose="020B0604030504040204" pitchFamily="34" charset="-128"/>
                  <a:ea typeface="Meiryo UI" panose="020B0604030504040204" pitchFamily="34" charset="-128"/>
                </a:rPr>
                <a:t>7</a:t>
              </a:r>
              <a:r>
                <a:rPr lang="en" altLang="ja-JP" sz="1100" dirty="0">
                  <a:effectLst/>
                  <a:latin typeface="Meiryo UI" panose="020B0604030504040204" pitchFamily="34" charset="-128"/>
                  <a:ea typeface="Meiryo UI" panose="020B0604030504040204" pitchFamily="34" charset="-128"/>
                </a:rPr>
                <a:t>F</a:t>
              </a:r>
              <a:endParaRPr lang="ja-JP" altLang="ja-JP" sz="1100">
                <a:latin typeface="Meiryo UI" panose="020B0604030504040204" pitchFamily="34" charset="-128"/>
                <a:ea typeface="Meiryo UI" panose="020B0604030504040204" pitchFamily="34" charset="-128"/>
              </a:endParaRPr>
            </a:p>
          </p:txBody>
        </p:sp>
        <p:sp>
          <p:nvSpPr>
            <p:cNvPr id="47" name="Text Box 77">
              <a:extLst>
                <a:ext uri="{FF2B5EF4-FFF2-40B4-BE49-F238E27FC236}">
                  <a16:creationId xmlns:a16="http://schemas.microsoft.com/office/drawing/2014/main" id="{718E7866-B961-4282-9C98-25676BF97210}"/>
                </a:ext>
              </a:extLst>
            </p:cNvPr>
            <p:cNvSpPr txBox="1">
              <a:spLocks noChangeArrowheads="1" noChangeShapeType="1"/>
            </p:cNvSpPr>
            <p:nvPr/>
          </p:nvSpPr>
          <p:spPr bwMode="auto">
            <a:xfrm>
              <a:off x="1026995" y="8379171"/>
              <a:ext cx="1796289" cy="393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Lst>
          </p:spPr>
          <p:txBody>
            <a:bodyPr lIns="36195" tIns="36195" rIns="36195" bIns="36195"/>
            <a:lstStyle>
              <a:defPPr>
                <a:defRPr lang="ja-JP"/>
              </a:defPPr>
              <a:lvl1pPr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9pPr>
            </a:lstStyle>
            <a:p>
              <a:pPr eaLnBrk="1" hangingPunct="1">
                <a:spcBef>
                  <a:spcPct val="0"/>
                </a:spcBef>
                <a:buFontTx/>
                <a:buNone/>
              </a:pPr>
              <a:r>
                <a:rPr lang="ja-JP" altLang="ja-JP" sz="1600" spc="300">
                  <a:solidFill>
                    <a:srgbClr val="000000"/>
                  </a:solidFill>
                  <a:latin typeface="Meiryo UI" panose="020B0604030504040204" pitchFamily="34" charset="-128"/>
                  <a:ea typeface="Meiryo UI" panose="020B0604030504040204" pitchFamily="34" charset="-128"/>
                </a:rPr>
                <a:t>株式会社フォーセンス</a:t>
              </a:r>
              <a:endParaRPr lang="ja-JP" altLang="ja-JP" sz="1600" spc="300">
                <a:latin typeface="Meiryo UI" panose="020B0604030504040204" pitchFamily="34" charset="-128"/>
                <a:ea typeface="Meiryo UI" panose="020B0604030504040204" pitchFamily="34" charset="-128"/>
              </a:endParaRPr>
            </a:p>
          </p:txBody>
        </p:sp>
        <p:sp>
          <p:nvSpPr>
            <p:cNvPr id="48" name="Text Box 78">
              <a:extLst>
                <a:ext uri="{FF2B5EF4-FFF2-40B4-BE49-F238E27FC236}">
                  <a16:creationId xmlns:a16="http://schemas.microsoft.com/office/drawing/2014/main" id="{5A13CCBA-3C8E-4C62-8E43-E877C9F734BE}"/>
                </a:ext>
              </a:extLst>
            </p:cNvPr>
            <p:cNvSpPr txBox="1">
              <a:spLocks noChangeArrowheads="1" noChangeShapeType="1"/>
            </p:cNvSpPr>
            <p:nvPr/>
          </p:nvSpPr>
          <p:spPr bwMode="auto">
            <a:xfrm>
              <a:off x="1051958" y="9476970"/>
              <a:ext cx="1796289" cy="414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Lst>
          </p:spPr>
          <p:txBody>
            <a:bodyPr lIns="36195" tIns="36195" rIns="36195" bIns="36195"/>
            <a:lstStyle>
              <a:defPPr>
                <a:defRPr lang="ja-JP"/>
              </a:defPPr>
              <a:lvl1pPr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9pPr>
            </a:lstStyle>
            <a:p>
              <a:pPr eaLnBrk="1" hangingPunct="1">
                <a:spcBef>
                  <a:spcPct val="0"/>
                </a:spcBef>
                <a:buFontTx/>
                <a:buNone/>
              </a:pPr>
              <a:r>
                <a:rPr lang="en" altLang="ja-JP" sz="1100" dirty="0">
                  <a:effectLst/>
                  <a:latin typeface="Meiryo UI" panose="020B0604030504040204" pitchFamily="34" charset="-128"/>
                  <a:ea typeface="Meiryo UI" panose="020B0604030504040204" pitchFamily="34" charset="-128"/>
                </a:rPr>
                <a:t>TEL : 048-741-9125</a:t>
              </a:r>
              <a:r>
                <a:rPr lang="ja-JP" altLang="en" sz="1100">
                  <a:effectLst/>
                  <a:latin typeface="Meiryo UI" panose="020B0604030504040204" pitchFamily="34" charset="-128"/>
                  <a:ea typeface="Meiryo UI" panose="020B0604030504040204" pitchFamily="34" charset="-128"/>
                </a:rPr>
                <a:t>　</a:t>
              </a:r>
              <a:endParaRPr lang="en-US" altLang="ja-JP" sz="1100" dirty="0">
                <a:effectLst/>
                <a:latin typeface="Meiryo UI" panose="020B0604030504040204" pitchFamily="34" charset="-128"/>
                <a:ea typeface="Meiryo UI" panose="020B0604030504040204" pitchFamily="34" charset="-128"/>
              </a:endParaRPr>
            </a:p>
            <a:p>
              <a:pPr eaLnBrk="1" hangingPunct="1">
                <a:spcBef>
                  <a:spcPct val="0"/>
                </a:spcBef>
                <a:buFontTx/>
                <a:buNone/>
              </a:pPr>
              <a:r>
                <a:rPr lang="en" altLang="ja-JP" sz="1100" dirty="0">
                  <a:effectLst/>
                  <a:latin typeface="Meiryo UI" panose="020B0604030504040204" pitchFamily="34" charset="-128"/>
                  <a:ea typeface="Meiryo UI" panose="020B0604030504040204" pitchFamily="34" charset="-128"/>
                </a:rPr>
                <a:t>FAX : 050-3537-6440 </a:t>
              </a:r>
              <a:br>
                <a:rPr lang="en" altLang="ja-JP" sz="800" dirty="0"/>
              </a:br>
              <a:endParaRPr lang="ja-JP" altLang="ja-JP" sz="2900"/>
            </a:p>
          </p:txBody>
        </p:sp>
      </p:grpSp>
      <p:sp>
        <p:nvSpPr>
          <p:cNvPr id="2" name="テキスト ボックス 1">
            <a:extLst>
              <a:ext uri="{FF2B5EF4-FFF2-40B4-BE49-F238E27FC236}">
                <a16:creationId xmlns:a16="http://schemas.microsoft.com/office/drawing/2014/main" id="{5B4DE27A-5914-84C3-BE74-DD5AD8A616CB}"/>
              </a:ext>
            </a:extLst>
          </p:cNvPr>
          <p:cNvSpPr txBox="1"/>
          <p:nvPr/>
        </p:nvSpPr>
        <p:spPr>
          <a:xfrm>
            <a:off x="11271090" y="10300705"/>
            <a:ext cx="348172" cy="230832"/>
          </a:xfrm>
          <a:prstGeom prst="rect">
            <a:avLst/>
          </a:prstGeom>
          <a:noFill/>
        </p:spPr>
        <p:txBody>
          <a:bodyPr wrap="none" rtlCol="0">
            <a:spAutoFit/>
          </a:bodyPr>
          <a:lstStyle/>
          <a:p>
            <a:r>
              <a:rPr kumimoji="1" lang="en-US" altLang="ja-JP" sz="900" dirty="0"/>
              <a:t>-1-</a:t>
            </a:r>
            <a:endParaRPr kumimoji="1" lang="ja-JP" altLang="en-US" sz="900" dirty="0"/>
          </a:p>
        </p:txBody>
      </p:sp>
      <p:sp>
        <p:nvSpPr>
          <p:cNvPr id="4" name="テキスト ボックス 3">
            <a:extLst>
              <a:ext uri="{FF2B5EF4-FFF2-40B4-BE49-F238E27FC236}">
                <a16:creationId xmlns:a16="http://schemas.microsoft.com/office/drawing/2014/main" id="{CFB99334-8BE0-188B-26EA-52A72393D5E8}"/>
              </a:ext>
            </a:extLst>
          </p:cNvPr>
          <p:cNvSpPr txBox="1"/>
          <p:nvPr/>
        </p:nvSpPr>
        <p:spPr>
          <a:xfrm>
            <a:off x="3403409" y="10305556"/>
            <a:ext cx="348172" cy="230832"/>
          </a:xfrm>
          <a:prstGeom prst="rect">
            <a:avLst/>
          </a:prstGeom>
          <a:noFill/>
        </p:spPr>
        <p:txBody>
          <a:bodyPr wrap="none" rtlCol="0">
            <a:spAutoFit/>
          </a:bodyPr>
          <a:lstStyle/>
          <a:p>
            <a:r>
              <a:rPr kumimoji="1" lang="en-US" altLang="ja-JP" sz="900" dirty="0"/>
              <a:t>-4-</a:t>
            </a:r>
            <a:endParaRPr kumimoji="1" lang="ja-JP" altLang="en-US" sz="900" dirty="0"/>
          </a:p>
        </p:txBody>
      </p:sp>
      <p:sp>
        <p:nvSpPr>
          <p:cNvPr id="2286" name="Line 238">
            <a:extLst>
              <a:ext uri="{FF2B5EF4-FFF2-40B4-BE49-F238E27FC236}">
                <a16:creationId xmlns:a16="http://schemas.microsoft.com/office/drawing/2014/main" id="{7EEF4707-9AF1-4E70-AAC1-C98D39AA506C}"/>
              </a:ext>
            </a:extLst>
          </p:cNvPr>
          <p:cNvSpPr>
            <a:spLocks noChangeShapeType="1"/>
          </p:cNvSpPr>
          <p:nvPr/>
        </p:nvSpPr>
        <p:spPr bwMode="auto">
          <a:xfrm>
            <a:off x="7944998" y="1944128"/>
            <a:ext cx="6840537" cy="0"/>
          </a:xfrm>
          <a:prstGeom prst="line">
            <a:avLst/>
          </a:prstGeom>
          <a:noFill/>
          <a:ln w="38100" algn="ctr">
            <a:solidFill>
              <a:srgbClr val="895B8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endParaRPr lang="ja-JP" altLang="en-US"/>
          </a:p>
        </p:txBody>
      </p:sp>
      <p:sp>
        <p:nvSpPr>
          <p:cNvPr id="31" name="Line 238">
            <a:extLst>
              <a:ext uri="{FF2B5EF4-FFF2-40B4-BE49-F238E27FC236}">
                <a16:creationId xmlns:a16="http://schemas.microsoft.com/office/drawing/2014/main" id="{C2CDE110-8BE0-222E-1708-D87D842D97E2}"/>
              </a:ext>
            </a:extLst>
          </p:cNvPr>
          <p:cNvSpPr>
            <a:spLocks noChangeShapeType="1"/>
          </p:cNvSpPr>
          <p:nvPr/>
        </p:nvSpPr>
        <p:spPr bwMode="auto">
          <a:xfrm>
            <a:off x="7889221" y="513375"/>
            <a:ext cx="6840537" cy="0"/>
          </a:xfrm>
          <a:prstGeom prst="line">
            <a:avLst/>
          </a:prstGeom>
          <a:noFill/>
          <a:ln w="38100" algn="ctr">
            <a:solidFill>
              <a:srgbClr val="895B8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endParaRPr lang="ja-JP" altLang="en-US" dirty="0"/>
          </a:p>
        </p:txBody>
      </p:sp>
      <p:sp>
        <p:nvSpPr>
          <p:cNvPr id="10" name="正方形/長方形 9">
            <a:extLst>
              <a:ext uri="{FF2B5EF4-FFF2-40B4-BE49-F238E27FC236}">
                <a16:creationId xmlns:a16="http://schemas.microsoft.com/office/drawing/2014/main" id="{C8134695-64CA-EAFD-CD65-804D305FB587}"/>
              </a:ext>
            </a:extLst>
          </p:cNvPr>
          <p:cNvSpPr/>
          <p:nvPr/>
        </p:nvSpPr>
        <p:spPr bwMode="auto">
          <a:xfrm>
            <a:off x="439475" y="4807293"/>
            <a:ext cx="2122856" cy="412806"/>
          </a:xfrm>
          <a:prstGeom prst="rect">
            <a:avLst/>
          </a:prstGeom>
          <a:solidFill>
            <a:srgbClr val="895B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474788" rtl="0" eaLnBrk="1" fontAlgn="base" latinLnBrk="0" hangingPunct="1">
              <a:lnSpc>
                <a:spcPct val="100000"/>
              </a:lnSpc>
              <a:spcBef>
                <a:spcPct val="0"/>
              </a:spcBef>
              <a:spcAft>
                <a:spcPct val="0"/>
              </a:spcAft>
              <a:buClrTx/>
              <a:buSzTx/>
              <a:buFontTx/>
              <a:buNone/>
              <a:tabLst/>
            </a:pPr>
            <a:r>
              <a:rPr kumimoji="1" lang="en-US" altLang="ja-JP" sz="2900" b="0" i="0" u="none" strike="noStrike" cap="none" normalizeH="0" baseline="0" dirty="0">
                <a:ln>
                  <a:noFill/>
                </a:ln>
                <a:solidFill>
                  <a:schemeClr val="tx1"/>
                </a:solidFill>
                <a:effectLst/>
                <a:latin typeface="Arial" panose="020B0604020202020204" pitchFamily="34" charset="0"/>
                <a:ea typeface="ＭＳ Ｐゴシック" panose="020B0600070205080204" pitchFamily="34" charset="-128"/>
              </a:rPr>
              <a:t> </a:t>
            </a:r>
            <a:endParaRPr kumimoji="1" lang="ja-JP" altLang="en-US" sz="29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endParaRPr>
          </a:p>
        </p:txBody>
      </p:sp>
      <p:sp>
        <p:nvSpPr>
          <p:cNvPr id="13" name="正方形/長方形 12">
            <a:extLst>
              <a:ext uri="{FF2B5EF4-FFF2-40B4-BE49-F238E27FC236}">
                <a16:creationId xmlns:a16="http://schemas.microsoft.com/office/drawing/2014/main" id="{AE87C515-60FC-F986-9DE5-9ACAA74A5DD0}"/>
              </a:ext>
            </a:extLst>
          </p:cNvPr>
          <p:cNvSpPr/>
          <p:nvPr/>
        </p:nvSpPr>
        <p:spPr bwMode="auto">
          <a:xfrm>
            <a:off x="3426033" y="513375"/>
            <a:ext cx="1811227" cy="412806"/>
          </a:xfrm>
          <a:prstGeom prst="rect">
            <a:avLst/>
          </a:prstGeom>
          <a:solidFill>
            <a:srgbClr val="895B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endParaRPr>
          </a:p>
        </p:txBody>
      </p:sp>
      <p:sp>
        <p:nvSpPr>
          <p:cNvPr id="34" name="正方形/長方形 33">
            <a:extLst>
              <a:ext uri="{FF2B5EF4-FFF2-40B4-BE49-F238E27FC236}">
                <a16:creationId xmlns:a16="http://schemas.microsoft.com/office/drawing/2014/main" id="{7B078BAC-432D-452D-F0EA-CA89BC770F9D}"/>
              </a:ext>
            </a:extLst>
          </p:cNvPr>
          <p:cNvSpPr/>
          <p:nvPr/>
        </p:nvSpPr>
        <p:spPr>
          <a:xfrm>
            <a:off x="8077797" y="6918908"/>
            <a:ext cx="6699712" cy="3359465"/>
          </a:xfrm>
          <a:prstGeom prst="rect">
            <a:avLst/>
          </a:prstGeom>
          <a:noFill/>
          <a:ln w="28575">
            <a:solidFill>
              <a:srgbClr val="895B8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Text Box 236">
            <a:extLst>
              <a:ext uri="{FF2B5EF4-FFF2-40B4-BE49-F238E27FC236}">
                <a16:creationId xmlns:a16="http://schemas.microsoft.com/office/drawing/2014/main" id="{AB34260E-6525-BDE6-9944-42F27699BFC4}"/>
              </a:ext>
            </a:extLst>
          </p:cNvPr>
          <p:cNvSpPr txBox="1">
            <a:spLocks noChangeArrowheads="1"/>
          </p:cNvSpPr>
          <p:nvPr/>
        </p:nvSpPr>
        <p:spPr bwMode="auto">
          <a:xfrm>
            <a:off x="8318177" y="6967990"/>
            <a:ext cx="964135" cy="199688"/>
          </a:xfrm>
          <a:prstGeom prst="rect">
            <a:avLst/>
          </a:prstGeom>
          <a:noFill/>
          <a:ln>
            <a:noFill/>
          </a:ln>
        </p:spPr>
        <p:txBody>
          <a:bodyPr vert="horz"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50"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50"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50"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50"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50"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50"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50"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50"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50" charset="-128"/>
              </a:defRPr>
            </a:lvl9pPr>
          </a:lstStyle>
          <a:p>
            <a:pPr eaLnBrk="1" hangingPunct="1"/>
            <a:r>
              <a:rPr lang="ja-JP" altLang="en-US" sz="1500" b="1">
                <a:solidFill>
                  <a:schemeClr val="bg1"/>
                </a:solidFill>
                <a:latin typeface="ＭＳ Ｐゴシック" panose="020B0600070205080204" pitchFamily="50" charset="-128"/>
              </a:rPr>
              <a:t>健康ライフ</a:t>
            </a:r>
            <a:endParaRPr lang="ja-JP" altLang="ja-JP" sz="1500" dirty="0">
              <a:solidFill>
                <a:schemeClr val="bg1"/>
              </a:solidFill>
            </a:endParaRPr>
          </a:p>
        </p:txBody>
      </p:sp>
      <p:pic>
        <p:nvPicPr>
          <p:cNvPr id="6" name="図 5" descr="アイコン&#10;&#10;自動的に生成された説明">
            <a:extLst>
              <a:ext uri="{FF2B5EF4-FFF2-40B4-BE49-F238E27FC236}">
                <a16:creationId xmlns:a16="http://schemas.microsoft.com/office/drawing/2014/main" id="{4F508A39-FD83-6B21-A93E-17274364EC7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0882" y="2688598"/>
            <a:ext cx="2016000" cy="267936"/>
          </a:xfrm>
          <a:prstGeom prst="rect">
            <a:avLst/>
          </a:prstGeom>
        </p:spPr>
      </p:pic>
      <p:pic>
        <p:nvPicPr>
          <p:cNvPr id="15" name="図 9">
            <a:extLst>
              <a:ext uri="{FF2B5EF4-FFF2-40B4-BE49-F238E27FC236}">
                <a16:creationId xmlns:a16="http://schemas.microsoft.com/office/drawing/2014/main" id="{5885E031-11CE-9817-9C72-4939071EF197}"/>
              </a:ext>
            </a:extLst>
          </p:cNvPr>
          <p:cNvPicPr>
            <a:picLocks noChangeAspect="1"/>
          </p:cNvPicPr>
          <p:nvPr/>
        </p:nvPicPr>
        <p:blipFill>
          <a:blip r:embed="rId5"/>
          <a:stretch>
            <a:fillRect/>
          </a:stretch>
        </p:blipFill>
        <p:spPr>
          <a:xfrm>
            <a:off x="434073" y="596384"/>
            <a:ext cx="2743092" cy="1880817"/>
          </a:xfrm>
          <a:prstGeom prst="rect">
            <a:avLst/>
          </a:prstGeom>
        </p:spPr>
      </p:pic>
      <p:cxnSp>
        <p:nvCxnSpPr>
          <p:cNvPr id="24" name="直線コネクタ 23">
            <a:extLst>
              <a:ext uri="{FF2B5EF4-FFF2-40B4-BE49-F238E27FC236}">
                <a16:creationId xmlns:a16="http://schemas.microsoft.com/office/drawing/2014/main" id="{FF43FB21-41BF-C8C2-725E-41A01C294885}"/>
              </a:ext>
            </a:extLst>
          </p:cNvPr>
          <p:cNvCxnSpPr/>
          <p:nvPr/>
        </p:nvCxnSpPr>
        <p:spPr>
          <a:xfrm>
            <a:off x="3426034" y="917632"/>
            <a:ext cx="3683467" cy="0"/>
          </a:xfrm>
          <a:prstGeom prst="line">
            <a:avLst/>
          </a:prstGeom>
          <a:ln w="28575">
            <a:solidFill>
              <a:srgbClr val="895B8A"/>
            </a:solidFill>
          </a:ln>
        </p:spPr>
        <p:style>
          <a:lnRef idx="1">
            <a:schemeClr val="accent1"/>
          </a:lnRef>
          <a:fillRef idx="0">
            <a:schemeClr val="accent1"/>
          </a:fillRef>
          <a:effectRef idx="0">
            <a:schemeClr val="accent1"/>
          </a:effectRef>
          <a:fontRef idx="minor">
            <a:schemeClr val="tx1"/>
          </a:fontRef>
        </p:style>
      </p:cxnSp>
      <p:cxnSp>
        <p:nvCxnSpPr>
          <p:cNvPr id="32" name="直線コネクタ 31">
            <a:extLst>
              <a:ext uri="{FF2B5EF4-FFF2-40B4-BE49-F238E27FC236}">
                <a16:creationId xmlns:a16="http://schemas.microsoft.com/office/drawing/2014/main" id="{AE907F8B-8507-204E-A4EE-ED37CE91CD97}"/>
              </a:ext>
            </a:extLst>
          </p:cNvPr>
          <p:cNvCxnSpPr>
            <a:cxnSpLocks/>
          </p:cNvCxnSpPr>
          <p:nvPr/>
        </p:nvCxnSpPr>
        <p:spPr>
          <a:xfrm>
            <a:off x="434073" y="5220098"/>
            <a:ext cx="6712852" cy="0"/>
          </a:xfrm>
          <a:prstGeom prst="line">
            <a:avLst/>
          </a:prstGeom>
          <a:ln w="28575">
            <a:solidFill>
              <a:srgbClr val="895B8A"/>
            </a:solidFill>
          </a:ln>
        </p:spPr>
        <p:style>
          <a:lnRef idx="1">
            <a:schemeClr val="accent1"/>
          </a:lnRef>
          <a:fillRef idx="0">
            <a:schemeClr val="accent1"/>
          </a:fillRef>
          <a:effectRef idx="0">
            <a:schemeClr val="accent1"/>
          </a:effectRef>
          <a:fontRef idx="minor">
            <a:schemeClr val="tx1"/>
          </a:fontRef>
        </p:style>
      </p:cxnSp>
      <p:sp>
        <p:nvSpPr>
          <p:cNvPr id="2702" name="Text Box 654">
            <a:extLst>
              <a:ext uri="{FF2B5EF4-FFF2-40B4-BE49-F238E27FC236}">
                <a16:creationId xmlns:a16="http://schemas.microsoft.com/office/drawing/2014/main" id="{3CF52880-E1D5-4104-8C10-87661732F825}"/>
              </a:ext>
            </a:extLst>
          </p:cNvPr>
          <p:cNvSpPr txBox="1">
            <a:spLocks noChangeArrowheads="1" noChangeShapeType="1"/>
          </p:cNvSpPr>
          <p:nvPr/>
        </p:nvSpPr>
        <p:spPr bwMode="auto">
          <a:xfrm>
            <a:off x="732045" y="4856036"/>
            <a:ext cx="1609293" cy="357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a:solidFill>
                  <a:schemeClr val="bg1"/>
                </a:solidFill>
                <a:latin typeface="ＭＳ Ｐゴシック" panose="020B0600070205080204" pitchFamily="50" charset="-128"/>
                <a:ea typeface="ＭＳ Ｐゴシック" panose="020B0600070205080204" pitchFamily="50" charset="-128"/>
              </a:rPr>
              <a:t>おうちがしあわせ</a:t>
            </a:r>
            <a:endParaRPr lang="ja-JP" altLang="en-US" sz="1500" b="1" dirty="0">
              <a:latin typeface="ＭＳ Ｐゴシック" panose="020B0600070205080204" pitchFamily="50" charset="-128"/>
              <a:ea typeface="ＭＳ Ｐゴシック" panose="020B0600070205080204" pitchFamily="50" charset="-128"/>
            </a:endParaRPr>
          </a:p>
        </p:txBody>
      </p:sp>
      <p:sp>
        <p:nvSpPr>
          <p:cNvPr id="45" name="Text Box 654">
            <a:extLst>
              <a:ext uri="{FF2B5EF4-FFF2-40B4-BE49-F238E27FC236}">
                <a16:creationId xmlns:a16="http://schemas.microsoft.com/office/drawing/2014/main" id="{217F57F1-BF9B-3D15-8D91-32CF851D119E}"/>
              </a:ext>
            </a:extLst>
          </p:cNvPr>
          <p:cNvSpPr txBox="1">
            <a:spLocks noChangeArrowheads="1" noChangeShapeType="1"/>
          </p:cNvSpPr>
          <p:nvPr/>
        </p:nvSpPr>
        <p:spPr bwMode="auto">
          <a:xfrm>
            <a:off x="2693203" y="4842271"/>
            <a:ext cx="3558510" cy="357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a:solidFill>
                  <a:srgbClr val="000000"/>
                </a:solidFill>
                <a:latin typeface="ＭＳ Ｐゴシック" panose="020B0600070205080204" pitchFamily="50" charset="-128"/>
                <a:ea typeface="ＭＳ Ｐゴシック" panose="020B0600070205080204" pitchFamily="50" charset="-128"/>
              </a:rPr>
              <a:t>父の日、さりげなく感謝を</a:t>
            </a:r>
            <a:endParaRPr lang="en-US" altLang="ja-JP" sz="1500" b="1" dirty="0">
              <a:solidFill>
                <a:srgbClr val="000000"/>
              </a:solidFill>
              <a:latin typeface="ＭＳ Ｐゴシック" panose="020B0600070205080204" pitchFamily="50" charset="-128"/>
              <a:ea typeface="ＭＳ Ｐゴシック" panose="020B0600070205080204" pitchFamily="50" charset="-128"/>
            </a:endParaRPr>
          </a:p>
        </p:txBody>
      </p:sp>
      <p:sp>
        <p:nvSpPr>
          <p:cNvPr id="2556" name="Text Box 508">
            <a:extLst>
              <a:ext uri="{FF2B5EF4-FFF2-40B4-BE49-F238E27FC236}">
                <a16:creationId xmlns:a16="http://schemas.microsoft.com/office/drawing/2014/main" id="{F6D64543-E216-4803-B638-1AB8A721969F}"/>
              </a:ext>
            </a:extLst>
          </p:cNvPr>
          <p:cNvSpPr txBox="1">
            <a:spLocks noChangeArrowheads="1" noChangeShapeType="1"/>
          </p:cNvSpPr>
          <p:nvPr/>
        </p:nvSpPr>
        <p:spPr bwMode="auto">
          <a:xfrm>
            <a:off x="3676153" y="556658"/>
            <a:ext cx="1491639" cy="3528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dirty="0">
                <a:solidFill>
                  <a:schemeClr val="bg1"/>
                </a:solidFill>
                <a:latin typeface="ＭＳ Ｐゴシック" panose="020B0600070205080204" pitchFamily="50" charset="-128"/>
                <a:ea typeface="ＭＳ Ｐゴシック" panose="020B0600070205080204" pitchFamily="50" charset="-128"/>
              </a:rPr>
              <a:t>家づくり用語集</a:t>
            </a:r>
            <a:endParaRPr lang="ja-JP" altLang="en-US" sz="1200" b="1" dirty="0">
              <a:solidFill>
                <a:schemeClr val="bg1"/>
              </a:solidFill>
              <a:latin typeface="ＭＳ Ｐゴシック" panose="020B0600070205080204" pitchFamily="50" charset="-128"/>
              <a:ea typeface="ＭＳ Ｐゴシック" panose="020B0600070205080204" pitchFamily="50" charset="-128"/>
            </a:endParaRPr>
          </a:p>
        </p:txBody>
      </p:sp>
      <p:sp>
        <p:nvSpPr>
          <p:cNvPr id="3" name="Control 247">
            <a:extLst>
              <a:ext uri="{FF2B5EF4-FFF2-40B4-BE49-F238E27FC236}">
                <a16:creationId xmlns:a16="http://schemas.microsoft.com/office/drawing/2014/main" id="{61AF585C-D923-3E1E-D936-DC80C55AAF40}"/>
              </a:ext>
            </a:extLst>
          </p:cNvPr>
          <p:cNvSpPr>
            <a:spLocks noChangeArrowheads="1" noChangeShapeType="1"/>
          </p:cNvSpPr>
          <p:nvPr/>
        </p:nvSpPr>
        <p:spPr bwMode="auto">
          <a:xfrm>
            <a:off x="13197127" y="4573643"/>
            <a:ext cx="1589088" cy="2024062"/>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0" tIns="0" rIns="0" bIns="0"/>
          <a:lstStyle>
            <a:lvl1pPr defTabSz="1346200">
              <a:defRPr kumimoji="1">
                <a:solidFill>
                  <a:schemeClr val="tx1"/>
                </a:solidFill>
                <a:latin typeface="Arial" panose="020B0604020202020204" pitchFamily="34" charset="0"/>
                <a:ea typeface="ＭＳ Ｐゴシック" panose="020B0600070205080204" pitchFamily="34" charset="-128"/>
              </a:defRPr>
            </a:lvl1pPr>
            <a:lvl2pPr defTabSz="1346200">
              <a:defRPr kumimoji="1">
                <a:solidFill>
                  <a:schemeClr val="tx1"/>
                </a:solidFill>
                <a:latin typeface="Arial" panose="020B0604020202020204" pitchFamily="34" charset="0"/>
                <a:ea typeface="ＭＳ Ｐゴシック" panose="020B0600070205080204" pitchFamily="34" charset="-128"/>
              </a:defRPr>
            </a:lvl2pPr>
            <a:lvl3pPr defTabSz="1346200">
              <a:defRPr kumimoji="1">
                <a:solidFill>
                  <a:schemeClr val="tx1"/>
                </a:solidFill>
                <a:latin typeface="Arial" panose="020B0604020202020204" pitchFamily="34" charset="0"/>
                <a:ea typeface="ＭＳ Ｐゴシック" panose="020B0600070205080204" pitchFamily="34" charset="-128"/>
              </a:defRPr>
            </a:lvl3pPr>
            <a:lvl4pPr defTabSz="1346200">
              <a:defRPr kumimoji="1">
                <a:solidFill>
                  <a:schemeClr val="tx1"/>
                </a:solidFill>
                <a:latin typeface="Arial" panose="020B0604020202020204" pitchFamily="34" charset="0"/>
                <a:ea typeface="ＭＳ Ｐゴシック" panose="020B0600070205080204" pitchFamily="34" charset="-128"/>
              </a:defRPr>
            </a:lvl4pPr>
            <a:lvl5pPr defTabSz="1346200">
              <a:defRPr kumimoji="1">
                <a:solidFill>
                  <a:schemeClr val="tx1"/>
                </a:solidFill>
                <a:latin typeface="Arial" panose="020B0604020202020204" pitchFamily="34" charset="0"/>
                <a:ea typeface="ＭＳ Ｐゴシック" panose="020B0600070205080204" pitchFamily="34" charset="-128"/>
              </a:defRPr>
            </a:lvl5pPr>
            <a:lvl6pPr defTabSz="1346200"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346200"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346200"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346200"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ja-JP" sz="900" dirty="0">
                <a:solidFill>
                  <a:srgbClr val="000000"/>
                </a:solidFill>
                <a:latin typeface="メイリオ" panose="020B0604030504040204" pitchFamily="50" charset="-128"/>
                <a:ea typeface="メイリオ" panose="020B0604030504040204" pitchFamily="50" charset="-128"/>
              </a:rPr>
              <a:t>	1</a:t>
            </a:r>
          </a:p>
          <a:p>
            <a:pPr>
              <a:spcBef>
                <a:spcPct val="50000"/>
              </a:spcBef>
            </a:pPr>
            <a:r>
              <a:rPr lang="ja-JP" altLang="en-US" sz="900">
                <a:solidFill>
                  <a:srgbClr val="000000"/>
                </a:solidFill>
                <a:latin typeface="メイリオ" panose="020B0604030504040204" pitchFamily="50" charset="-128"/>
                <a:ea typeface="メイリオ" panose="020B0604030504040204" pitchFamily="50" charset="-128"/>
              </a:rPr>
              <a:t>健康ライフ・・・・・・</a:t>
            </a:r>
            <a:r>
              <a:rPr lang="ja-JP" altLang="en-US" sz="900" dirty="0">
                <a:solidFill>
                  <a:srgbClr val="000000"/>
                </a:solidFill>
                <a:latin typeface="メイリオ" panose="020B0604030504040204" pitchFamily="50" charset="-128"/>
                <a:ea typeface="メイリオ" panose="020B0604030504040204" pitchFamily="50" charset="-128"/>
              </a:rPr>
              <a:t>・</a:t>
            </a:r>
            <a:r>
              <a:rPr lang="en-US" altLang="ja-JP" sz="900" dirty="0">
                <a:solidFill>
                  <a:srgbClr val="000000"/>
                </a:solidFill>
                <a:latin typeface="メイリオ" panose="020B0604030504040204" pitchFamily="50" charset="-128"/>
                <a:ea typeface="メイリオ" panose="020B0604030504040204" pitchFamily="50" charset="-128"/>
              </a:rPr>
              <a:t>1</a:t>
            </a:r>
          </a:p>
          <a:p>
            <a:pPr>
              <a:spcBef>
                <a:spcPct val="50000"/>
              </a:spcBef>
            </a:pPr>
            <a:r>
              <a:rPr lang="ja-JP" altLang="en-US" sz="900" dirty="0">
                <a:solidFill>
                  <a:srgbClr val="000000"/>
                </a:solidFill>
                <a:latin typeface="メイリオ" panose="020B0604030504040204" pitchFamily="50" charset="-128"/>
                <a:ea typeface="メイリオ" panose="020B0604030504040204" pitchFamily="50" charset="-128"/>
              </a:rPr>
              <a:t>家づくりのワンポイント</a:t>
            </a:r>
          </a:p>
          <a:p>
            <a:pPr>
              <a:spcBef>
                <a:spcPct val="50000"/>
              </a:spcBef>
            </a:pPr>
            <a:r>
              <a:rPr lang="ja-JP" altLang="en-US" sz="900" dirty="0">
                <a:solidFill>
                  <a:srgbClr val="000000"/>
                </a:solidFill>
                <a:latin typeface="メイリオ" panose="020B0604030504040204" pitchFamily="50" charset="-128"/>
                <a:ea typeface="メイリオ" panose="020B0604030504040204" pitchFamily="50" charset="-128"/>
              </a:rPr>
              <a:t>アドバイス・・・・・・・</a:t>
            </a:r>
            <a:r>
              <a:rPr lang="en-US" altLang="ja-JP" sz="900" dirty="0">
                <a:solidFill>
                  <a:srgbClr val="000000"/>
                </a:solidFill>
                <a:latin typeface="メイリオ" panose="020B0604030504040204" pitchFamily="50" charset="-128"/>
                <a:ea typeface="メイリオ" panose="020B0604030504040204" pitchFamily="50" charset="-128"/>
              </a:rPr>
              <a:t>2</a:t>
            </a:r>
          </a:p>
          <a:p>
            <a:pPr>
              <a:spcBef>
                <a:spcPct val="50000"/>
              </a:spcBef>
            </a:pPr>
            <a:r>
              <a:rPr lang="ja-JP" altLang="en-US" sz="900">
                <a:solidFill>
                  <a:srgbClr val="000000"/>
                </a:solidFill>
                <a:latin typeface="メイリオ" panose="020B0604030504040204" pitchFamily="50" charset="-128"/>
                <a:ea typeface="メイリオ" panose="020B0604030504040204" pitchFamily="50" charset="-128"/>
              </a:rPr>
              <a:t>にほんの縁起もの・</a:t>
            </a:r>
            <a:r>
              <a:rPr lang="ja-JP" altLang="en-US" sz="900" dirty="0">
                <a:solidFill>
                  <a:srgbClr val="000000"/>
                </a:solidFill>
                <a:latin typeface="メイリオ" panose="020B0604030504040204" pitchFamily="50" charset="-128"/>
                <a:ea typeface="メイリオ" panose="020B0604030504040204" pitchFamily="50" charset="-128"/>
              </a:rPr>
              <a:t>・・・</a:t>
            </a:r>
            <a:r>
              <a:rPr lang="en-US" altLang="ja-JP" sz="900" dirty="0">
                <a:solidFill>
                  <a:srgbClr val="000000"/>
                </a:solidFill>
                <a:latin typeface="メイリオ" panose="020B0604030504040204" pitchFamily="50" charset="-128"/>
                <a:ea typeface="メイリオ" panose="020B0604030504040204" pitchFamily="50" charset="-128"/>
              </a:rPr>
              <a:t>2</a:t>
            </a:r>
          </a:p>
          <a:p>
            <a:pPr>
              <a:spcBef>
                <a:spcPct val="50000"/>
              </a:spcBef>
            </a:pPr>
            <a:r>
              <a:rPr lang="ja-JP" altLang="en-US" sz="900" dirty="0">
                <a:solidFill>
                  <a:srgbClr val="000000"/>
                </a:solidFill>
                <a:latin typeface="メイリオ" panose="020B0604030504040204" pitchFamily="50" charset="-128"/>
                <a:ea typeface="メイリオ" panose="020B0604030504040204" pitchFamily="50" charset="-128"/>
              </a:rPr>
              <a:t>家を建てよう・・・・・・</a:t>
            </a:r>
            <a:r>
              <a:rPr lang="en-US" altLang="ja-JP" sz="900" dirty="0">
                <a:solidFill>
                  <a:srgbClr val="000000"/>
                </a:solidFill>
                <a:latin typeface="メイリオ" panose="020B0604030504040204" pitchFamily="50" charset="-128"/>
                <a:ea typeface="メイリオ" panose="020B0604030504040204" pitchFamily="50" charset="-128"/>
              </a:rPr>
              <a:t>3</a:t>
            </a:r>
            <a:endParaRPr lang="en-US" altLang="ja-JP" dirty="0">
              <a:latin typeface="メイリオ" panose="020B0604030504040204" pitchFamily="50" charset="-128"/>
              <a:ea typeface="メイリオ" panose="020B0604030504040204" pitchFamily="50" charset="-128"/>
            </a:endParaRPr>
          </a:p>
          <a:p>
            <a:pPr>
              <a:spcBef>
                <a:spcPct val="50000"/>
              </a:spcBef>
            </a:pPr>
            <a:r>
              <a:rPr lang="ja-JP" altLang="en-US" sz="900" dirty="0">
                <a:solidFill>
                  <a:srgbClr val="000000"/>
                </a:solidFill>
                <a:latin typeface="メイリオ" panose="020B0604030504040204" pitchFamily="50" charset="-128"/>
                <a:ea typeface="メイリオ" panose="020B0604030504040204" pitchFamily="50" charset="-128"/>
              </a:rPr>
              <a:t>住まいのヒント・・・・・</a:t>
            </a:r>
            <a:r>
              <a:rPr lang="en-US" altLang="ja-JP" sz="900" dirty="0">
                <a:solidFill>
                  <a:srgbClr val="000000"/>
                </a:solidFill>
                <a:latin typeface="メイリオ" panose="020B0604030504040204" pitchFamily="50" charset="-128"/>
                <a:ea typeface="メイリオ" panose="020B0604030504040204" pitchFamily="50" charset="-128"/>
              </a:rPr>
              <a:t>3</a:t>
            </a:r>
          </a:p>
          <a:p>
            <a:pPr>
              <a:spcBef>
                <a:spcPct val="50000"/>
              </a:spcBef>
            </a:pPr>
            <a:r>
              <a:rPr lang="ja-JP" altLang="en-US" sz="900">
                <a:solidFill>
                  <a:srgbClr val="000000"/>
                </a:solidFill>
                <a:latin typeface="メイリオ" panose="020B0604030504040204" pitchFamily="50" charset="-128"/>
                <a:ea typeface="メイリオ" panose="020B0604030504040204" pitchFamily="50" charset="-128"/>
              </a:rPr>
              <a:t>家づくり用語集・</a:t>
            </a:r>
            <a:r>
              <a:rPr lang="ja-JP" altLang="en-US" sz="900" dirty="0">
                <a:solidFill>
                  <a:srgbClr val="000000"/>
                </a:solidFill>
                <a:latin typeface="メイリオ" panose="020B0604030504040204" pitchFamily="50" charset="-128"/>
                <a:ea typeface="メイリオ" panose="020B0604030504040204" pitchFamily="50" charset="-128"/>
              </a:rPr>
              <a:t>・・・・</a:t>
            </a:r>
            <a:r>
              <a:rPr lang="en-US" altLang="ja-JP" sz="900" dirty="0">
                <a:solidFill>
                  <a:srgbClr val="000000"/>
                </a:solidFill>
                <a:latin typeface="メイリオ" panose="020B0604030504040204" pitchFamily="50" charset="-128"/>
                <a:ea typeface="メイリオ" panose="020B0604030504040204" pitchFamily="50" charset="-128"/>
              </a:rPr>
              <a:t>4</a:t>
            </a:r>
          </a:p>
          <a:p>
            <a:pPr>
              <a:spcBef>
                <a:spcPct val="50000"/>
              </a:spcBef>
            </a:pPr>
            <a:r>
              <a:rPr lang="ja-JP" altLang="en-US" sz="900" dirty="0">
                <a:solidFill>
                  <a:srgbClr val="000000"/>
                </a:solidFill>
                <a:latin typeface="メイリオ" panose="020B0604030504040204" pitchFamily="50" charset="-128"/>
                <a:ea typeface="メイリオ" panose="020B0604030504040204" pitchFamily="50" charset="-128"/>
              </a:rPr>
              <a:t>おうちがしあわせ・・・・</a:t>
            </a:r>
            <a:r>
              <a:rPr lang="en-US" altLang="ja-JP" sz="900" dirty="0">
                <a:solidFill>
                  <a:srgbClr val="000000"/>
                </a:solidFill>
                <a:latin typeface="メイリオ" panose="020B0604030504040204" pitchFamily="50" charset="-128"/>
                <a:ea typeface="メイリオ" panose="020B0604030504040204" pitchFamily="50" charset="-128"/>
              </a:rPr>
              <a:t>4</a:t>
            </a:r>
          </a:p>
        </p:txBody>
      </p:sp>
      <p:sp>
        <p:nvSpPr>
          <p:cNvPr id="5" name="Text Box 248">
            <a:extLst>
              <a:ext uri="{FF2B5EF4-FFF2-40B4-BE49-F238E27FC236}">
                <a16:creationId xmlns:a16="http://schemas.microsoft.com/office/drawing/2014/main" id="{8F7CC653-106B-55A3-FBF4-B6CB4832856E}"/>
              </a:ext>
            </a:extLst>
          </p:cNvPr>
          <p:cNvSpPr txBox="1">
            <a:spLocks noChangeArrowheads="1" noChangeShapeType="1"/>
          </p:cNvSpPr>
          <p:nvPr/>
        </p:nvSpPr>
        <p:spPr bwMode="auto">
          <a:xfrm>
            <a:off x="13197127" y="4301229"/>
            <a:ext cx="1555750" cy="188444"/>
          </a:xfrm>
          <a:prstGeom prst="rect">
            <a:avLst/>
          </a:prstGeom>
          <a:solidFill>
            <a:srgbClr val="895B8A"/>
          </a:solidFill>
          <a:ln>
            <a:noFill/>
          </a:ln>
          <a:effectLst/>
        </p:spPr>
        <p:txBody>
          <a:bodyPr lIns="0" tIns="0" rIns="0" bIns="0"/>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endParaRPr lang="en-US" altLang="ja-JP" dirty="0">
              <a:solidFill>
                <a:schemeClr val="bg1"/>
              </a:solidFill>
            </a:endParaRPr>
          </a:p>
        </p:txBody>
      </p:sp>
      <p:sp>
        <p:nvSpPr>
          <p:cNvPr id="9" name="Text Box 248">
            <a:extLst>
              <a:ext uri="{FF2B5EF4-FFF2-40B4-BE49-F238E27FC236}">
                <a16:creationId xmlns:a16="http://schemas.microsoft.com/office/drawing/2014/main" id="{243DB7A7-9A3F-59D1-7BCE-6CBBEB414A96}"/>
              </a:ext>
            </a:extLst>
          </p:cNvPr>
          <p:cNvSpPr txBox="1">
            <a:spLocks noChangeArrowheads="1" noChangeShapeType="1"/>
          </p:cNvSpPr>
          <p:nvPr/>
        </p:nvSpPr>
        <p:spPr bwMode="auto">
          <a:xfrm>
            <a:off x="13185638" y="6636988"/>
            <a:ext cx="1555750" cy="81770"/>
          </a:xfrm>
          <a:prstGeom prst="rect">
            <a:avLst/>
          </a:prstGeom>
          <a:solidFill>
            <a:srgbClr val="895B8A"/>
          </a:solidFill>
          <a:ln>
            <a:noFill/>
          </a:ln>
          <a:effectLst/>
        </p:spPr>
        <p:txBody>
          <a:bodyPr lIns="0" tIns="0" rIns="0" bIns="0"/>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endParaRPr lang="en-US" altLang="ja-JP" dirty="0">
              <a:solidFill>
                <a:schemeClr val="bg1"/>
              </a:solidFill>
            </a:endParaRPr>
          </a:p>
        </p:txBody>
      </p:sp>
      <p:sp>
        <p:nvSpPr>
          <p:cNvPr id="12" name="テキスト ボックス 11">
            <a:extLst>
              <a:ext uri="{FF2B5EF4-FFF2-40B4-BE49-F238E27FC236}">
                <a16:creationId xmlns:a16="http://schemas.microsoft.com/office/drawing/2014/main" id="{8FC387DA-6D12-003C-ED7D-8471C4BD8254}"/>
              </a:ext>
            </a:extLst>
          </p:cNvPr>
          <p:cNvSpPr txBox="1"/>
          <p:nvPr/>
        </p:nvSpPr>
        <p:spPr>
          <a:xfrm>
            <a:off x="13197127" y="4272751"/>
            <a:ext cx="917040" cy="261610"/>
          </a:xfrm>
          <a:prstGeom prst="rect">
            <a:avLst/>
          </a:prstGeom>
          <a:noFill/>
        </p:spPr>
        <p:txBody>
          <a:bodyPr wrap="square" rtlCol="0">
            <a:spAutoFit/>
          </a:bodyPr>
          <a:lstStyle/>
          <a:p>
            <a:r>
              <a:rPr kumimoji="1" lang="ja-JP" altLang="en-US" sz="1100" dirty="0">
                <a:solidFill>
                  <a:schemeClr val="bg1"/>
                </a:solidFill>
              </a:rPr>
              <a:t>目次</a:t>
            </a:r>
          </a:p>
        </p:txBody>
      </p:sp>
      <p:sp>
        <p:nvSpPr>
          <p:cNvPr id="2292" name="Text Box 244">
            <a:extLst>
              <a:ext uri="{FF2B5EF4-FFF2-40B4-BE49-F238E27FC236}">
                <a16:creationId xmlns:a16="http://schemas.microsoft.com/office/drawing/2014/main" id="{BDBCE44D-1B69-4DC0-AEF3-5D0ABD841D46}"/>
              </a:ext>
            </a:extLst>
          </p:cNvPr>
          <p:cNvSpPr txBox="1">
            <a:spLocks noChangeArrowheads="1" noChangeShapeType="1"/>
          </p:cNvSpPr>
          <p:nvPr/>
        </p:nvSpPr>
        <p:spPr bwMode="auto">
          <a:xfrm>
            <a:off x="11639827" y="1524290"/>
            <a:ext cx="1512888" cy="287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algn="r"/>
            <a:r>
              <a:rPr lang="ja-JP" altLang="en-US" sz="1000" dirty="0">
                <a:solidFill>
                  <a:schemeClr val="tx1">
                    <a:lumMod val="75000"/>
                    <a:lumOff val="25000"/>
                  </a:schemeClr>
                </a:solidFill>
                <a:latin typeface="ＭＳ Ｐゴシック"/>
                <a:ea typeface="ＭＳ Ｐゴシック"/>
              </a:rPr>
              <a:t>発行</a:t>
            </a:r>
            <a:r>
              <a:rPr lang="ja-JP" altLang="en-US" sz="1000">
                <a:solidFill>
                  <a:schemeClr val="tx1">
                    <a:lumMod val="75000"/>
                    <a:lumOff val="25000"/>
                  </a:schemeClr>
                </a:solidFill>
                <a:latin typeface="ＭＳ Ｐゴシック"/>
                <a:ea typeface="ＭＳ Ｐゴシック"/>
              </a:rPr>
              <a:t>日</a:t>
            </a:r>
            <a:r>
              <a:rPr lang="en-US" altLang="ja-JP" sz="1000" dirty="0">
                <a:solidFill>
                  <a:schemeClr val="tx1">
                    <a:lumMod val="75000"/>
                    <a:lumOff val="25000"/>
                  </a:schemeClr>
                </a:solidFill>
                <a:latin typeface="ＭＳ Ｐゴシック"/>
                <a:ea typeface="ＭＳ Ｐゴシック"/>
              </a:rPr>
              <a:t>2026</a:t>
            </a:r>
            <a:r>
              <a:rPr lang="ja-JP" altLang="en-US" sz="1000">
                <a:solidFill>
                  <a:schemeClr val="tx1">
                    <a:lumMod val="75000"/>
                    <a:lumOff val="25000"/>
                  </a:schemeClr>
                </a:solidFill>
                <a:latin typeface="ＭＳ Ｐゴシック"/>
                <a:ea typeface="ＭＳ Ｐゴシック"/>
              </a:rPr>
              <a:t>年</a:t>
            </a:r>
            <a:r>
              <a:rPr lang="en-US" altLang="ja-JP" sz="1000" dirty="0">
                <a:solidFill>
                  <a:schemeClr val="tx1">
                    <a:lumMod val="75000"/>
                    <a:lumOff val="25000"/>
                  </a:schemeClr>
                </a:solidFill>
                <a:latin typeface="ＭＳ Ｐゴシック"/>
                <a:ea typeface="ＭＳ Ｐゴシック"/>
              </a:rPr>
              <a:t>6</a:t>
            </a:r>
            <a:r>
              <a:rPr lang="ja-JP" altLang="en-US" sz="1000">
                <a:solidFill>
                  <a:schemeClr val="tx1">
                    <a:lumMod val="75000"/>
                    <a:lumOff val="25000"/>
                  </a:schemeClr>
                </a:solidFill>
                <a:latin typeface="ＭＳ Ｐゴシック"/>
                <a:ea typeface="ＭＳ Ｐゴシック"/>
              </a:rPr>
              <a:t>月</a:t>
            </a:r>
            <a:r>
              <a:rPr lang="en-US" altLang="ja-JP" sz="1000" dirty="0">
                <a:solidFill>
                  <a:schemeClr val="tx1">
                    <a:lumMod val="75000"/>
                    <a:lumOff val="25000"/>
                  </a:schemeClr>
                </a:solidFill>
                <a:latin typeface="ＭＳ Ｐゴシック"/>
                <a:ea typeface="ＭＳ Ｐゴシック"/>
              </a:rPr>
              <a:t>1</a:t>
            </a:r>
            <a:r>
              <a:rPr lang="ja-JP" altLang="en-US" sz="1000" dirty="0">
                <a:solidFill>
                  <a:schemeClr val="tx1">
                    <a:lumMod val="75000"/>
                    <a:lumOff val="25000"/>
                  </a:schemeClr>
                </a:solidFill>
                <a:latin typeface="ＭＳ Ｐゴシック"/>
                <a:ea typeface="ＭＳ Ｐゴシック"/>
              </a:rPr>
              <a:t>日</a:t>
            </a:r>
            <a:endParaRPr lang="ja-JP" altLang="en-US" dirty="0">
              <a:solidFill>
                <a:schemeClr val="tx1">
                  <a:lumMod val="75000"/>
                  <a:lumOff val="25000"/>
                </a:schemeClr>
              </a:solidFill>
              <a:latin typeface="ＭＳ Ｐゴシック"/>
              <a:ea typeface="ＭＳ Ｐゴシック"/>
            </a:endParaRPr>
          </a:p>
        </p:txBody>
      </p:sp>
      <p:sp>
        <p:nvSpPr>
          <p:cNvPr id="33" name="Text Box 654">
            <a:extLst>
              <a:ext uri="{FF2B5EF4-FFF2-40B4-BE49-F238E27FC236}">
                <a16:creationId xmlns:a16="http://schemas.microsoft.com/office/drawing/2014/main" id="{F8C2A86A-6B9F-78AC-AF82-FEA4D1C93A24}"/>
              </a:ext>
            </a:extLst>
          </p:cNvPr>
          <p:cNvSpPr txBox="1">
            <a:spLocks noChangeArrowheads="1" noChangeShapeType="1"/>
          </p:cNvSpPr>
          <p:nvPr/>
        </p:nvSpPr>
        <p:spPr bwMode="auto">
          <a:xfrm>
            <a:off x="9567425" y="7024823"/>
            <a:ext cx="1961929" cy="357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a:solidFill>
                  <a:srgbClr val="000000"/>
                </a:solidFill>
                <a:latin typeface="MS PGothic" panose="020B0600070205080204" pitchFamily="34" charset="-128"/>
                <a:ea typeface="MS PGothic" panose="020B0600070205080204" pitchFamily="34" charset="-128"/>
              </a:rPr>
              <a:t>歯周病</a:t>
            </a:r>
            <a:endParaRPr lang="ja-JP" altLang="en-US" sz="1500" b="1" dirty="0">
              <a:latin typeface="MS PGothic" panose="020B0600070205080204" pitchFamily="34" charset="-128"/>
              <a:ea typeface="MS PGothic" panose="020B0600070205080204" pitchFamily="34" charset="-128"/>
            </a:endParaRPr>
          </a:p>
        </p:txBody>
      </p:sp>
      <p:sp>
        <p:nvSpPr>
          <p:cNvPr id="7" name="Text Box 654">
            <a:extLst>
              <a:ext uri="{FF2B5EF4-FFF2-40B4-BE49-F238E27FC236}">
                <a16:creationId xmlns:a16="http://schemas.microsoft.com/office/drawing/2014/main" id="{A65D101A-1A1D-1D72-0E71-DBD231F905C8}"/>
              </a:ext>
            </a:extLst>
          </p:cNvPr>
          <p:cNvSpPr txBox="1">
            <a:spLocks noChangeArrowheads="1" noChangeShapeType="1"/>
          </p:cNvSpPr>
          <p:nvPr/>
        </p:nvSpPr>
        <p:spPr bwMode="auto">
          <a:xfrm>
            <a:off x="5309370" y="557883"/>
            <a:ext cx="1562485" cy="357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a:solidFill>
                  <a:srgbClr val="000000"/>
                </a:solidFill>
                <a:latin typeface="ＭＳ Ｐゴシック" panose="020B0600070205080204" pitchFamily="50" charset="-128"/>
                <a:ea typeface="ＭＳ Ｐゴシック" panose="020B0600070205080204" pitchFamily="50" charset="-128"/>
              </a:rPr>
              <a:t>間取り・デザイン</a:t>
            </a:r>
            <a:endParaRPr lang="ja-JP" altLang="en-US" sz="1500" b="1" dirty="0">
              <a:latin typeface="ＭＳ Ｐゴシック" panose="020B0600070205080204" pitchFamily="50" charset="-128"/>
              <a:ea typeface="ＭＳ Ｐゴシック" panose="020B0600070205080204" pitchFamily="50" charset="-128"/>
            </a:endParaRPr>
          </a:p>
        </p:txBody>
      </p:sp>
      <p:sp>
        <p:nvSpPr>
          <p:cNvPr id="40" name="Line 741">
            <a:extLst>
              <a:ext uri="{FF2B5EF4-FFF2-40B4-BE49-F238E27FC236}">
                <a16:creationId xmlns:a16="http://schemas.microsoft.com/office/drawing/2014/main" id="{0F152586-F516-ECE9-7A72-01E21FD55BE1}"/>
              </a:ext>
            </a:extLst>
          </p:cNvPr>
          <p:cNvSpPr>
            <a:spLocks noChangeShapeType="1"/>
          </p:cNvSpPr>
          <p:nvPr/>
        </p:nvSpPr>
        <p:spPr bwMode="auto">
          <a:xfrm>
            <a:off x="416304" y="10307348"/>
            <a:ext cx="6842125" cy="0"/>
          </a:xfrm>
          <a:prstGeom prst="line">
            <a:avLst/>
          </a:prstGeom>
          <a:noFill/>
          <a:ln w="28575" algn="ctr">
            <a:solidFill>
              <a:srgbClr val="895B8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endParaRPr lang="ja-JP" altLang="en-US"/>
          </a:p>
        </p:txBody>
      </p:sp>
      <p:sp>
        <p:nvSpPr>
          <p:cNvPr id="20" name="Text Box 61">
            <a:extLst>
              <a:ext uri="{FF2B5EF4-FFF2-40B4-BE49-F238E27FC236}">
                <a16:creationId xmlns:a16="http://schemas.microsoft.com/office/drawing/2014/main" id="{4ED48386-60C0-ACDD-25E8-A65FEFCE05F0}"/>
              </a:ext>
            </a:extLst>
          </p:cNvPr>
          <p:cNvSpPr txBox="1">
            <a:spLocks noChangeArrowheads="1"/>
          </p:cNvSpPr>
          <p:nvPr/>
        </p:nvSpPr>
        <p:spPr bwMode="auto">
          <a:xfrm>
            <a:off x="8300875" y="7415767"/>
            <a:ext cx="3024925" cy="1104649"/>
          </a:xfrm>
          <a:prstGeom prst="rect">
            <a:avLst/>
          </a:prstGeom>
          <a:noFill/>
          <a:ln w="9525" algn="in">
            <a:noFill/>
            <a:miter lim="800000"/>
            <a:headEnd/>
            <a:tailEnd/>
          </a:ln>
          <a:effectLst/>
        </p:spPr>
        <p:txBody>
          <a:bodyPr vert="horz"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lnSpc>
                <a:spcPts val="1400"/>
              </a:lnSpc>
            </a:pPr>
            <a:r>
              <a:rPr lang="ja-JP" altLang="ja-JP" sz="1100">
                <a:solidFill>
                  <a:srgbClr val="000000"/>
                </a:solidFill>
                <a:latin typeface="HG丸ｺﾞｼｯｸM-PRO" panose="020F0600000000000000" pitchFamily="34" charset="-128"/>
              </a:rPr>
              <a:t>　歯周病は中高年からではなく、今では若い世代にも広がってきています。歯を失う原因の半分以上が歯周病とも言われ、実際には日本人の成人の約８０％が歯周病にかかっていると言われています。予防の為にも、歯科医での定期健診を受け、早期発見・早期治療を心がけましょう。</a:t>
            </a:r>
          </a:p>
        </p:txBody>
      </p:sp>
      <p:sp>
        <p:nvSpPr>
          <p:cNvPr id="23" name="テキスト ボックス 22">
            <a:extLst>
              <a:ext uri="{FF2B5EF4-FFF2-40B4-BE49-F238E27FC236}">
                <a16:creationId xmlns:a16="http://schemas.microsoft.com/office/drawing/2014/main" id="{951D402B-D362-B40E-333C-8457B847F97E}"/>
              </a:ext>
            </a:extLst>
          </p:cNvPr>
          <p:cNvSpPr txBox="1"/>
          <p:nvPr/>
        </p:nvSpPr>
        <p:spPr>
          <a:xfrm>
            <a:off x="3851288" y="4308085"/>
            <a:ext cx="1277950" cy="261610"/>
          </a:xfrm>
          <a:prstGeom prst="rect">
            <a:avLst/>
          </a:prstGeom>
          <a:noFill/>
        </p:spPr>
        <p:txBody>
          <a:bodyPr wrap="square" rtlCol="0">
            <a:spAutoFit/>
          </a:bodyPr>
          <a:lstStyle/>
          <a:p>
            <a:r>
              <a:rPr kumimoji="1" lang="ja-JP" altLang="en-US" sz="1100">
                <a:latin typeface="MS PGothic" panose="020B0600070205080204" pitchFamily="34" charset="-128"/>
                <a:ea typeface="MS PGothic" panose="020B0600070205080204" pitchFamily="34" charset="-128"/>
              </a:rPr>
              <a:t>パブリックゾーン</a:t>
            </a:r>
          </a:p>
        </p:txBody>
      </p:sp>
      <p:sp>
        <p:nvSpPr>
          <p:cNvPr id="35" name="Text Box 61">
            <a:extLst>
              <a:ext uri="{FF2B5EF4-FFF2-40B4-BE49-F238E27FC236}">
                <a16:creationId xmlns:a16="http://schemas.microsoft.com/office/drawing/2014/main" id="{6E174815-C2CB-04FC-B802-BE7F05763EDA}"/>
              </a:ext>
            </a:extLst>
          </p:cNvPr>
          <p:cNvSpPr txBox="1">
            <a:spLocks noChangeArrowheads="1"/>
          </p:cNvSpPr>
          <p:nvPr/>
        </p:nvSpPr>
        <p:spPr bwMode="auto">
          <a:xfrm>
            <a:off x="11545666" y="6978678"/>
            <a:ext cx="3195722" cy="315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vert="horz"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lnSpc>
                <a:spcPts val="1400"/>
              </a:lnSpc>
            </a:pPr>
            <a:r>
              <a:rPr lang="ja-JP" altLang="ja-JP" sz="1100" b="1">
                <a:solidFill>
                  <a:srgbClr val="000000"/>
                </a:solidFill>
                <a:latin typeface="HG丸ｺﾞｼｯｸM-PRO" panose="020F0600000000000000" pitchFamily="34" charset="-128"/>
              </a:rPr>
              <a:t>《予防法》</a:t>
            </a:r>
          </a:p>
          <a:p>
            <a:pPr eaLnBrk="1" hangingPunct="1">
              <a:lnSpc>
                <a:spcPts val="1400"/>
              </a:lnSpc>
            </a:pPr>
            <a:r>
              <a:rPr lang="ja-JP" altLang="ja-JP" sz="1100" b="1">
                <a:solidFill>
                  <a:srgbClr val="895B8A"/>
                </a:solidFill>
                <a:latin typeface="HG丸ｺﾞｼｯｸM-PRO" panose="020F0600000000000000" pitchFamily="34" charset="-128"/>
              </a:rPr>
              <a:t>①歯磨き</a:t>
            </a:r>
          </a:p>
          <a:p>
            <a:pPr eaLnBrk="1" hangingPunct="1">
              <a:lnSpc>
                <a:spcPts val="1400"/>
              </a:lnSpc>
            </a:pPr>
            <a:r>
              <a:rPr lang="ja-JP" altLang="ja-JP" sz="1100">
                <a:solidFill>
                  <a:srgbClr val="000000"/>
                </a:solidFill>
                <a:latin typeface="HG丸ｺﾞｼｯｸM-PRO" panose="020F0600000000000000" pitchFamily="34" charset="-128"/>
              </a:rPr>
              <a:t>　まずはきちんとした歯磨きを行うことが何より大切です。歯磨きによるブラッシングで、歯に歯垢が付くことを予防し、また付着しかかった歯垢を除去することで細菌の攻撃を防いでくれます。</a:t>
            </a:r>
          </a:p>
          <a:p>
            <a:pPr eaLnBrk="1" hangingPunct="1">
              <a:lnSpc>
                <a:spcPts val="1400"/>
              </a:lnSpc>
            </a:pPr>
            <a:r>
              <a:rPr lang="ja-JP" altLang="ja-JP" sz="1100" b="1">
                <a:solidFill>
                  <a:srgbClr val="895B8A"/>
                </a:solidFill>
                <a:latin typeface="HG丸ｺﾞｼｯｸM-PRO" panose="020F0600000000000000" pitchFamily="34" charset="-128"/>
              </a:rPr>
              <a:t>②生活習慣</a:t>
            </a:r>
          </a:p>
          <a:p>
            <a:pPr eaLnBrk="1" hangingPunct="1">
              <a:lnSpc>
                <a:spcPts val="1400"/>
              </a:lnSpc>
            </a:pPr>
            <a:r>
              <a:rPr lang="ja-JP" altLang="ja-JP" sz="1100">
                <a:solidFill>
                  <a:srgbClr val="000000"/>
                </a:solidFill>
                <a:latin typeface="HG丸ｺﾞｼｯｸM-PRO" panose="020F0600000000000000" pitchFamily="34" charset="-128"/>
              </a:rPr>
              <a:t>　生活習慣の改善も歯周病予防の大切な方法と言えます。特に喫煙は歯周病を悪化させる大きな原因となり、喫煙している限り治らないとも言われています。また、甘いものや柔らかいものの摂り過ぎには注意し、栄養バランスのとれた規則正しい食生活を心がけましょう。</a:t>
            </a:r>
          </a:p>
          <a:p>
            <a:pPr eaLnBrk="1" hangingPunct="1">
              <a:lnSpc>
                <a:spcPts val="1400"/>
              </a:lnSpc>
            </a:pPr>
            <a:r>
              <a:rPr lang="ja-JP" altLang="ja-JP" sz="1100" b="1">
                <a:solidFill>
                  <a:srgbClr val="895B8A"/>
                </a:solidFill>
                <a:latin typeface="HG丸ｺﾞｼｯｸM-PRO" panose="020F0600000000000000" pitchFamily="34" charset="-128"/>
              </a:rPr>
              <a:t>③よく噛んで食べる</a:t>
            </a:r>
          </a:p>
          <a:p>
            <a:pPr eaLnBrk="1" hangingPunct="1">
              <a:lnSpc>
                <a:spcPts val="1400"/>
              </a:lnSpc>
            </a:pPr>
            <a:r>
              <a:rPr lang="ja-JP" altLang="ja-JP" sz="1100">
                <a:solidFill>
                  <a:srgbClr val="000000"/>
                </a:solidFill>
                <a:latin typeface="HG丸ｺﾞｼｯｸM-PRO" panose="020F0600000000000000" pitchFamily="34" charset="-128"/>
              </a:rPr>
              <a:t>　よく噛んで食べるほど唾液が分泌され、細菌を洗いながしてくれるため、歯周病・虫歯・口臭予防につながります。更には満腹中枢が刺激され食べ過ぎを防いでくれるので、肥満・糖尿病予防にも効果的です。</a:t>
            </a:r>
          </a:p>
        </p:txBody>
      </p:sp>
      <p:sp>
        <p:nvSpPr>
          <p:cNvPr id="19" name="Text Box 64">
            <a:extLst>
              <a:ext uri="{FF2B5EF4-FFF2-40B4-BE49-F238E27FC236}">
                <a16:creationId xmlns:a16="http://schemas.microsoft.com/office/drawing/2014/main" id="{215267E4-5E22-8AB6-4C9D-8F0466F1861B}"/>
              </a:ext>
            </a:extLst>
          </p:cNvPr>
          <p:cNvSpPr txBox="1">
            <a:spLocks noChangeArrowheads="1"/>
          </p:cNvSpPr>
          <p:nvPr/>
        </p:nvSpPr>
        <p:spPr bwMode="auto">
          <a:xfrm>
            <a:off x="3619378" y="1056618"/>
            <a:ext cx="3296456" cy="168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72576" tIns="36576" rIns="72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algn="ctr" eaLnBrk="1" hangingPunct="1"/>
            <a:r>
              <a:rPr lang="ja-JP" altLang="ja-JP" sz="1100" b="1">
                <a:solidFill>
                  <a:srgbClr val="895B8A"/>
                </a:solidFill>
                <a:latin typeface="ＭＳ Ｐゴシック" panose="020B0600070205080204" pitchFamily="34" charset="-128"/>
              </a:rPr>
              <a:t>ゾーニング</a:t>
            </a:r>
          </a:p>
          <a:p>
            <a:pPr algn="ctr" eaLnBrk="1" hangingPunct="1"/>
            <a:endParaRPr lang="ja-JP" altLang="ja-JP" sz="1100" b="1" u="sng">
              <a:solidFill>
                <a:srgbClr val="000000"/>
              </a:solidFill>
              <a:latin typeface="ＭＳ Ｐゴシック" panose="020B0600070205080204" pitchFamily="34" charset="-128"/>
            </a:endParaRPr>
          </a:p>
          <a:p>
            <a:pPr eaLnBrk="1" hangingPunct="1"/>
            <a:r>
              <a:rPr lang="ja-JP" altLang="ja-JP" sz="1100">
                <a:solidFill>
                  <a:srgbClr val="000000"/>
                </a:solidFill>
                <a:latin typeface="ＭＳ Ｐゴシック" panose="020B0600070205080204" pitchFamily="34" charset="-128"/>
              </a:rPr>
              <a:t>建物の間取りを考える場合、機能や用途でエリアを決め、そのエリアごとに大きく配置を決めることをゾーニングと言います。</a:t>
            </a:r>
          </a:p>
          <a:p>
            <a:pPr eaLnBrk="1" hangingPunct="1"/>
            <a:r>
              <a:rPr lang="ja-JP" altLang="ja-JP" sz="1100">
                <a:solidFill>
                  <a:srgbClr val="000000"/>
                </a:solidFill>
                <a:latin typeface="ＭＳ Ｐゴシック" panose="020B0600070205080204" pitchFamily="34" charset="-128"/>
              </a:rPr>
              <a:t>　例えば住まいを、居間など皆が集まる「パブリックゾーン」、寝室・個室などの「プライベートゾーン」、浴室・トイレなどの「サービスゾーン」などに分け、各ゾーンのつながりや動線を考慮し、配置を考える作業のことです。</a:t>
            </a:r>
            <a:endParaRPr lang="ja-JP" altLang="ja-JP"/>
          </a:p>
        </p:txBody>
      </p:sp>
      <p:sp>
        <p:nvSpPr>
          <p:cNvPr id="22" name="Text Box 61">
            <a:extLst>
              <a:ext uri="{FF2B5EF4-FFF2-40B4-BE49-F238E27FC236}">
                <a16:creationId xmlns:a16="http://schemas.microsoft.com/office/drawing/2014/main" id="{25BCABBB-025F-D893-1207-9B3A1356CA04}"/>
              </a:ext>
            </a:extLst>
          </p:cNvPr>
          <p:cNvSpPr txBox="1">
            <a:spLocks noChangeArrowheads="1"/>
          </p:cNvSpPr>
          <p:nvPr/>
        </p:nvSpPr>
        <p:spPr bwMode="auto">
          <a:xfrm>
            <a:off x="8284564" y="8532142"/>
            <a:ext cx="3024925" cy="1725457"/>
          </a:xfrm>
          <a:prstGeom prst="rect">
            <a:avLst/>
          </a:prstGeom>
          <a:noFill/>
          <a:ln w="9525" algn="in">
            <a:noFill/>
            <a:miter lim="800000"/>
            <a:headEnd/>
            <a:tailEnd/>
          </a:ln>
          <a:effectLst/>
        </p:spPr>
        <p:txBody>
          <a:bodyPr vert="horz"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lnSpc>
                <a:spcPts val="1400"/>
              </a:lnSpc>
            </a:pPr>
            <a:r>
              <a:rPr lang="ja-JP" altLang="ja-JP" sz="1100" b="1">
                <a:solidFill>
                  <a:srgbClr val="000000"/>
                </a:solidFill>
                <a:latin typeface="HG丸ｺﾞｼｯｸM-PRO" panose="020F0600000000000000" pitchFamily="34" charset="-128"/>
              </a:rPr>
              <a:t>《歯周病のチェック》</a:t>
            </a:r>
          </a:p>
          <a:p>
            <a:pPr eaLnBrk="1" hangingPunct="1">
              <a:lnSpc>
                <a:spcPts val="1400"/>
              </a:lnSpc>
            </a:pPr>
            <a:r>
              <a:rPr lang="ja-JP" altLang="ja-JP" sz="1100">
                <a:solidFill>
                  <a:srgbClr val="000000"/>
                </a:solidFill>
                <a:latin typeface="HG丸ｺﾞｼｯｸM-PRO" panose="020F0600000000000000" pitchFamily="34" charset="-128"/>
              </a:rPr>
              <a:t>◆口の中がネバネバする</a:t>
            </a:r>
            <a:endParaRPr lang="en-US" altLang="ja-JP" sz="1100" dirty="0">
              <a:solidFill>
                <a:srgbClr val="000000"/>
              </a:solidFill>
              <a:latin typeface="HG丸ｺﾞｼｯｸM-PRO" panose="020F0600000000000000" pitchFamily="34" charset="-128"/>
            </a:endParaRPr>
          </a:p>
          <a:p>
            <a:pPr eaLnBrk="1" hangingPunct="1">
              <a:lnSpc>
                <a:spcPts val="1400"/>
              </a:lnSpc>
            </a:pPr>
            <a:r>
              <a:rPr lang="ja-JP" altLang="ja-JP" sz="1100">
                <a:solidFill>
                  <a:srgbClr val="000000"/>
                </a:solidFill>
                <a:latin typeface="HG丸ｺﾞｼｯｸM-PRO" panose="020F0600000000000000" pitchFamily="34" charset="-128"/>
              </a:rPr>
              <a:t>◆歯磨き時に出血する</a:t>
            </a:r>
          </a:p>
          <a:p>
            <a:pPr eaLnBrk="1" hangingPunct="1">
              <a:lnSpc>
                <a:spcPts val="1400"/>
              </a:lnSpc>
            </a:pPr>
            <a:r>
              <a:rPr lang="ja-JP" altLang="ja-JP" sz="1100">
                <a:solidFill>
                  <a:srgbClr val="000000"/>
                </a:solidFill>
                <a:latin typeface="HG丸ｺﾞｼｯｸM-PRO" panose="020F0600000000000000" pitchFamily="34" charset="-128"/>
              </a:rPr>
              <a:t>◆歯茎が腫れている　　</a:t>
            </a:r>
            <a:endParaRPr lang="en-US" altLang="ja-JP" sz="1100" dirty="0">
              <a:solidFill>
                <a:srgbClr val="000000"/>
              </a:solidFill>
              <a:latin typeface="HG丸ｺﾞｼｯｸM-PRO" panose="020F0600000000000000" pitchFamily="34" charset="-128"/>
            </a:endParaRPr>
          </a:p>
          <a:p>
            <a:pPr eaLnBrk="1" hangingPunct="1">
              <a:lnSpc>
                <a:spcPts val="1400"/>
              </a:lnSpc>
            </a:pPr>
            <a:r>
              <a:rPr lang="ja-JP" altLang="ja-JP" sz="1100">
                <a:solidFill>
                  <a:srgbClr val="000000"/>
                </a:solidFill>
                <a:latin typeface="HG丸ｺﾞｼｯｸM-PRO" panose="020F0600000000000000" pitchFamily="34" charset="-128"/>
              </a:rPr>
              <a:t>◆硬いものを噛むと痛い</a:t>
            </a:r>
          </a:p>
          <a:p>
            <a:pPr eaLnBrk="1" hangingPunct="1">
              <a:lnSpc>
                <a:spcPts val="1400"/>
              </a:lnSpc>
            </a:pPr>
            <a:r>
              <a:rPr lang="ja-JP" altLang="ja-JP" sz="1100">
                <a:solidFill>
                  <a:srgbClr val="000000"/>
                </a:solidFill>
                <a:latin typeface="HG丸ｺﾞｼｯｸM-PRO" panose="020F0600000000000000" pitchFamily="34" charset="-128"/>
              </a:rPr>
              <a:t>◆歯茎などから膿が出る</a:t>
            </a:r>
            <a:endParaRPr lang="en-US" altLang="ja-JP" sz="1100" dirty="0">
              <a:solidFill>
                <a:srgbClr val="000000"/>
              </a:solidFill>
              <a:latin typeface="HG丸ｺﾞｼｯｸM-PRO" panose="020F0600000000000000" pitchFamily="34" charset="-128"/>
            </a:endParaRPr>
          </a:p>
          <a:p>
            <a:pPr eaLnBrk="1" hangingPunct="1">
              <a:lnSpc>
                <a:spcPts val="1400"/>
              </a:lnSpc>
            </a:pPr>
            <a:r>
              <a:rPr lang="ja-JP" altLang="ja-JP" sz="1100">
                <a:solidFill>
                  <a:srgbClr val="000000"/>
                </a:solidFill>
                <a:latin typeface="HG丸ｺﾞｼｯｸM-PRO" panose="020F0600000000000000" pitchFamily="34" charset="-128"/>
              </a:rPr>
              <a:t>◆口臭が気になる</a:t>
            </a:r>
          </a:p>
          <a:p>
            <a:pPr eaLnBrk="1" hangingPunct="1">
              <a:lnSpc>
                <a:spcPts val="1400"/>
              </a:lnSpc>
            </a:pPr>
            <a:r>
              <a:rPr lang="ja-JP" altLang="ja-JP" sz="900">
                <a:solidFill>
                  <a:srgbClr val="000000"/>
                </a:solidFill>
                <a:latin typeface="HG丸ｺﾞｼｯｸM-PRO" panose="020F0600000000000000" pitchFamily="34" charset="-128"/>
              </a:rPr>
              <a:t>（※もし１つでも当てはまる症状があれば歯周病かもしれません。早めに歯科医で診察してもらいましょう。）</a:t>
            </a:r>
          </a:p>
          <a:p>
            <a:pPr eaLnBrk="1" hangingPunct="1"/>
            <a:endParaRPr lang="ja-JP" altLang="en-US" sz="1100"/>
          </a:p>
        </p:txBody>
      </p:sp>
      <p:pic>
        <p:nvPicPr>
          <p:cNvPr id="26" name="図 25" descr="時計, 記号 が含まれている画像&#10;&#10;AI 生成コンテンツは誤りを含む可能性があります。">
            <a:extLst>
              <a:ext uri="{FF2B5EF4-FFF2-40B4-BE49-F238E27FC236}">
                <a16:creationId xmlns:a16="http://schemas.microsoft.com/office/drawing/2014/main" id="{2F918AB0-5F4F-DEBE-2385-ADD93AAB77F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63988" y="2778959"/>
            <a:ext cx="2867016" cy="1582342"/>
          </a:xfrm>
          <a:prstGeom prst="rect">
            <a:avLst/>
          </a:prstGeom>
        </p:spPr>
      </p:pic>
      <p:cxnSp>
        <p:nvCxnSpPr>
          <p:cNvPr id="27" name="直線コネクタ 26">
            <a:extLst>
              <a:ext uri="{FF2B5EF4-FFF2-40B4-BE49-F238E27FC236}">
                <a16:creationId xmlns:a16="http://schemas.microsoft.com/office/drawing/2014/main" id="{61E118B6-C858-8FA2-042C-A09FE071910A}"/>
              </a:ext>
            </a:extLst>
          </p:cNvPr>
          <p:cNvCxnSpPr>
            <a:cxnSpLocks/>
          </p:cNvCxnSpPr>
          <p:nvPr/>
        </p:nvCxnSpPr>
        <p:spPr>
          <a:xfrm flipV="1">
            <a:off x="4331646" y="4237136"/>
            <a:ext cx="113825" cy="15238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30" name="テキスト ボックス 29">
            <a:extLst>
              <a:ext uri="{FF2B5EF4-FFF2-40B4-BE49-F238E27FC236}">
                <a16:creationId xmlns:a16="http://schemas.microsoft.com/office/drawing/2014/main" id="{B74F169B-288D-00BD-8799-E99F1687C861}"/>
              </a:ext>
            </a:extLst>
          </p:cNvPr>
          <p:cNvSpPr txBox="1"/>
          <p:nvPr/>
        </p:nvSpPr>
        <p:spPr>
          <a:xfrm>
            <a:off x="5384703" y="4297119"/>
            <a:ext cx="1394750" cy="261610"/>
          </a:xfrm>
          <a:prstGeom prst="rect">
            <a:avLst/>
          </a:prstGeom>
          <a:noFill/>
        </p:spPr>
        <p:txBody>
          <a:bodyPr wrap="square" rtlCol="0">
            <a:spAutoFit/>
          </a:bodyPr>
          <a:lstStyle/>
          <a:p>
            <a:r>
              <a:rPr lang="ja-JP" altLang="en-US" sz="1100">
                <a:latin typeface="MS PGothic" panose="020B0600070205080204" pitchFamily="34" charset="-128"/>
                <a:ea typeface="MS PGothic" panose="020B0600070205080204" pitchFamily="34" charset="-128"/>
              </a:rPr>
              <a:t> プライベート</a:t>
            </a:r>
            <a:r>
              <a:rPr kumimoji="1" lang="ja-JP" altLang="en-US" sz="1100">
                <a:latin typeface="MS PGothic" panose="020B0600070205080204" pitchFamily="34" charset="-128"/>
                <a:ea typeface="MS PGothic" panose="020B0600070205080204" pitchFamily="34" charset="-128"/>
              </a:rPr>
              <a:t>ゾーン</a:t>
            </a:r>
          </a:p>
        </p:txBody>
      </p:sp>
      <p:cxnSp>
        <p:nvCxnSpPr>
          <p:cNvPr id="36" name="直線コネクタ 35">
            <a:extLst>
              <a:ext uri="{FF2B5EF4-FFF2-40B4-BE49-F238E27FC236}">
                <a16:creationId xmlns:a16="http://schemas.microsoft.com/office/drawing/2014/main" id="{F434B5A4-A4CE-55D3-E5E4-450E48E0CFC9}"/>
              </a:ext>
            </a:extLst>
          </p:cNvPr>
          <p:cNvCxnSpPr>
            <a:cxnSpLocks/>
          </p:cNvCxnSpPr>
          <p:nvPr/>
        </p:nvCxnSpPr>
        <p:spPr>
          <a:xfrm flipH="1" flipV="1">
            <a:off x="5982237" y="4216605"/>
            <a:ext cx="55413" cy="117489"/>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38" name="テキスト ボックス 37">
            <a:extLst>
              <a:ext uri="{FF2B5EF4-FFF2-40B4-BE49-F238E27FC236}">
                <a16:creationId xmlns:a16="http://schemas.microsoft.com/office/drawing/2014/main" id="{779B9B6D-6CAE-8FE8-779E-F38703C9304F}"/>
              </a:ext>
            </a:extLst>
          </p:cNvPr>
          <p:cNvSpPr txBox="1"/>
          <p:nvPr/>
        </p:nvSpPr>
        <p:spPr>
          <a:xfrm>
            <a:off x="4250726" y="2664061"/>
            <a:ext cx="1277950" cy="261610"/>
          </a:xfrm>
          <a:prstGeom prst="rect">
            <a:avLst/>
          </a:prstGeom>
          <a:noFill/>
        </p:spPr>
        <p:txBody>
          <a:bodyPr wrap="square" rtlCol="0">
            <a:spAutoFit/>
          </a:bodyPr>
          <a:lstStyle/>
          <a:p>
            <a:r>
              <a:rPr kumimoji="1" lang="ja-JP" altLang="en-US" sz="1100">
                <a:latin typeface="MS PGothic" panose="020B0600070205080204" pitchFamily="34" charset="-128"/>
                <a:ea typeface="MS PGothic" panose="020B0600070205080204" pitchFamily="34" charset="-128"/>
              </a:rPr>
              <a:t>サービスゾーン</a:t>
            </a:r>
          </a:p>
        </p:txBody>
      </p:sp>
      <p:cxnSp>
        <p:nvCxnSpPr>
          <p:cNvPr id="42" name="直線コネクタ 41">
            <a:extLst>
              <a:ext uri="{FF2B5EF4-FFF2-40B4-BE49-F238E27FC236}">
                <a16:creationId xmlns:a16="http://schemas.microsoft.com/office/drawing/2014/main" id="{3EEE5082-C152-D1FF-AA17-63554346ADED}"/>
              </a:ext>
            </a:extLst>
          </p:cNvPr>
          <p:cNvCxnSpPr>
            <a:cxnSpLocks/>
          </p:cNvCxnSpPr>
          <p:nvPr/>
        </p:nvCxnSpPr>
        <p:spPr>
          <a:xfrm flipV="1">
            <a:off x="4248913" y="2795080"/>
            <a:ext cx="62283" cy="18782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8" name="Text Box 63">
            <a:extLst>
              <a:ext uri="{FF2B5EF4-FFF2-40B4-BE49-F238E27FC236}">
                <a16:creationId xmlns:a16="http://schemas.microsoft.com/office/drawing/2014/main" id="{E3C838B2-AB9C-3076-5362-C9190728ABC4}"/>
              </a:ext>
            </a:extLst>
          </p:cNvPr>
          <p:cNvSpPr txBox="1">
            <a:spLocks noChangeArrowheads="1"/>
          </p:cNvSpPr>
          <p:nvPr/>
        </p:nvSpPr>
        <p:spPr bwMode="auto">
          <a:xfrm>
            <a:off x="4071589" y="5472034"/>
            <a:ext cx="2916700" cy="335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spcBef>
                <a:spcPts val="100"/>
              </a:spcBef>
              <a:spcAft>
                <a:spcPts val="100"/>
              </a:spcAft>
            </a:pPr>
            <a:r>
              <a:rPr lang="ja-JP" altLang="en-US" sz="1100">
                <a:solidFill>
                  <a:srgbClr val="000000"/>
                </a:solidFill>
                <a:latin typeface="ＭＳ Ｐゴシック" panose="020B0600070205080204" pitchFamily="34" charset="-128"/>
              </a:rPr>
              <a:t>　お父さんの好みに合わせたものや、日頃の疲れを癒やすアイテムを選ぶと、より気持ちが伝わります。日常使いできる実用品や、一緒においしいものを囲む「時間」の贈りものは、毎年変わらず人気があります。</a:t>
            </a:r>
          </a:p>
          <a:p>
            <a:pPr eaLnBrk="1" hangingPunct="1">
              <a:spcBef>
                <a:spcPts val="100"/>
              </a:spcBef>
              <a:spcAft>
                <a:spcPts val="100"/>
              </a:spcAft>
            </a:pPr>
            <a:endParaRPr lang="ja-JP" altLang="en-US" sz="1100">
              <a:solidFill>
                <a:srgbClr val="000000"/>
              </a:solidFill>
              <a:latin typeface="ＭＳ Ｐゴシック" panose="020B0600070205080204" pitchFamily="34" charset="-128"/>
            </a:endParaRPr>
          </a:p>
          <a:p>
            <a:pPr eaLnBrk="1" hangingPunct="1">
              <a:spcBef>
                <a:spcPts val="100"/>
              </a:spcBef>
              <a:spcAft>
                <a:spcPts val="100"/>
              </a:spcAft>
            </a:pPr>
            <a:r>
              <a:rPr lang="ja-JP" altLang="en-US" sz="1100">
                <a:solidFill>
                  <a:srgbClr val="000000"/>
                </a:solidFill>
                <a:latin typeface="ＭＳ Ｐゴシック" panose="020B0600070205080204" pitchFamily="34" charset="-128"/>
              </a:rPr>
              <a:t>花を添えるなら</a:t>
            </a:r>
          </a:p>
          <a:p>
            <a:pPr eaLnBrk="1" hangingPunct="1">
              <a:spcBef>
                <a:spcPts val="100"/>
              </a:spcBef>
              <a:spcAft>
                <a:spcPts val="100"/>
              </a:spcAft>
            </a:pPr>
            <a:endParaRPr lang="ja-JP" altLang="en-US" sz="1100">
              <a:solidFill>
                <a:srgbClr val="000000"/>
              </a:solidFill>
              <a:latin typeface="ＭＳ Ｐゴシック" panose="020B0600070205080204" pitchFamily="34" charset="-128"/>
            </a:endParaRPr>
          </a:p>
          <a:p>
            <a:pPr eaLnBrk="1" hangingPunct="1">
              <a:spcBef>
                <a:spcPts val="100"/>
              </a:spcBef>
              <a:spcAft>
                <a:spcPts val="100"/>
              </a:spcAft>
            </a:pPr>
            <a:r>
              <a:rPr lang="ja-JP" altLang="en-US" sz="1100">
                <a:solidFill>
                  <a:srgbClr val="000000"/>
                </a:solidFill>
                <a:latin typeface="ＭＳ Ｐゴシック" panose="020B0600070205080204" pitchFamily="34" charset="-128"/>
              </a:rPr>
              <a:t>　父の日のシンボルフラワーはバラ。日本では黄色がよく選ばれています。明るく前向きな印象があり、感謝の気持ちを託しやすい花です。一輪でもさりげなく華やぎを添えてくれます。</a:t>
            </a:r>
          </a:p>
          <a:p>
            <a:pPr eaLnBrk="1" hangingPunct="1">
              <a:spcBef>
                <a:spcPts val="100"/>
              </a:spcBef>
              <a:spcAft>
                <a:spcPts val="100"/>
              </a:spcAft>
            </a:pPr>
            <a:endParaRPr lang="ja-JP" altLang="en-US" sz="1100">
              <a:solidFill>
                <a:srgbClr val="000000"/>
              </a:solidFill>
              <a:latin typeface="ＭＳ Ｐゴシック" panose="020B0600070205080204" pitchFamily="34" charset="-128"/>
            </a:endParaRPr>
          </a:p>
          <a:p>
            <a:pPr eaLnBrk="1" hangingPunct="1">
              <a:spcBef>
                <a:spcPts val="100"/>
              </a:spcBef>
              <a:spcAft>
                <a:spcPts val="100"/>
              </a:spcAft>
            </a:pPr>
            <a:r>
              <a:rPr lang="ja-JP" altLang="en-US" sz="1100">
                <a:solidFill>
                  <a:srgbClr val="000000"/>
                </a:solidFill>
                <a:latin typeface="ＭＳ Ｐゴシック" panose="020B0600070205080204" pitchFamily="34" charset="-128"/>
              </a:rPr>
              <a:t>　父の日は、派手さよりも素直さ。「いつもありがとう」「いつまでも元気でいてね」照れくさいからこそ、年に一度くらいは。</a:t>
            </a:r>
          </a:p>
          <a:p>
            <a:pPr eaLnBrk="1" hangingPunct="1">
              <a:spcBef>
                <a:spcPts val="100"/>
              </a:spcBef>
              <a:spcAft>
                <a:spcPts val="100"/>
              </a:spcAft>
            </a:pPr>
            <a:endParaRPr lang="ja-JP" altLang="en-US" sz="1100">
              <a:solidFill>
                <a:srgbClr val="000000"/>
              </a:solidFill>
              <a:latin typeface="ＭＳ Ｐゴシック" panose="020B0600070205080204" pitchFamily="34" charset="-128"/>
            </a:endParaRPr>
          </a:p>
          <a:p>
            <a:pPr eaLnBrk="1" hangingPunct="1">
              <a:spcBef>
                <a:spcPts val="100"/>
              </a:spcBef>
              <a:spcAft>
                <a:spcPts val="100"/>
              </a:spcAft>
            </a:pPr>
            <a:r>
              <a:rPr lang="ja-JP" altLang="en-US" sz="1100">
                <a:solidFill>
                  <a:srgbClr val="000000"/>
                </a:solidFill>
                <a:latin typeface="ＭＳ Ｐゴシック" panose="020B0600070205080204" pitchFamily="34" charset="-128"/>
              </a:rPr>
              <a:t>　さりげなく、でもきちんと感謝を伝えてみてはいかがでしょうか。</a:t>
            </a:r>
            <a:endParaRPr lang="ja-JP" altLang="ja-JP" sz="1100" b="1">
              <a:solidFill>
                <a:srgbClr val="F8B500"/>
              </a:solidFill>
              <a:latin typeface="ＭＳ Ｐゴシック" panose="020B0600070205080204" pitchFamily="34" charset="-128"/>
            </a:endParaRPr>
          </a:p>
        </p:txBody>
      </p:sp>
      <p:pic>
        <p:nvPicPr>
          <p:cNvPr id="49" name="図 48">
            <a:extLst>
              <a:ext uri="{FF2B5EF4-FFF2-40B4-BE49-F238E27FC236}">
                <a16:creationId xmlns:a16="http://schemas.microsoft.com/office/drawing/2014/main" id="{F8AAAA3F-049F-4B39-6FF1-7608BF5B9966}"/>
              </a:ext>
            </a:extLst>
          </p:cNvPr>
          <p:cNvPicPr>
            <a:picLocks noChangeAspect="1"/>
          </p:cNvPicPr>
          <p:nvPr/>
        </p:nvPicPr>
        <p:blipFill>
          <a:blip r:embed="rId7">
            <a:extLst>
              <a:ext uri="{28A0092B-C50C-407E-A947-70E740481C1C}">
                <a14:useLocalDpi xmlns:a14="http://schemas.microsoft.com/office/drawing/2010/main" val="0"/>
              </a:ext>
            </a:extLst>
          </a:blip>
          <a:srcRect b="8901"/>
          <a:stretch>
            <a:fillRect/>
          </a:stretch>
        </p:blipFill>
        <p:spPr>
          <a:xfrm>
            <a:off x="4248913" y="8986105"/>
            <a:ext cx="2502798" cy="1168507"/>
          </a:xfrm>
          <a:prstGeom prst="rect">
            <a:avLst/>
          </a:prstGeom>
        </p:spPr>
      </p:pic>
      <p:pic>
        <p:nvPicPr>
          <p:cNvPr id="51" name="図 50" descr="光 が含まれている画像&#10;&#10;AI 生成コンテンツは誤りを含む可能性があります。">
            <a:extLst>
              <a:ext uri="{FF2B5EF4-FFF2-40B4-BE49-F238E27FC236}">
                <a16:creationId xmlns:a16="http://schemas.microsoft.com/office/drawing/2014/main" id="{A8D9335A-314F-72DC-C0DA-DCD684A57C7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076558" y="8636398"/>
            <a:ext cx="907486" cy="1096172"/>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図 30">
            <a:extLst>
              <a:ext uri="{FF2B5EF4-FFF2-40B4-BE49-F238E27FC236}">
                <a16:creationId xmlns:a16="http://schemas.microsoft.com/office/drawing/2014/main" id="{E0C0BD4D-D819-D546-1279-B60A22E9A327}"/>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7798827" y="419672"/>
            <a:ext cx="6920611" cy="5004000"/>
          </a:xfrm>
          <a:prstGeom prst="rect">
            <a:avLst/>
          </a:prstGeom>
        </p:spPr>
      </p:pic>
      <p:sp>
        <p:nvSpPr>
          <p:cNvPr id="23" name="正方形/長方形 22">
            <a:extLst>
              <a:ext uri="{FF2B5EF4-FFF2-40B4-BE49-F238E27FC236}">
                <a16:creationId xmlns:a16="http://schemas.microsoft.com/office/drawing/2014/main" id="{75AE5D71-8AFF-0399-D006-B27E719A5C6B}"/>
              </a:ext>
            </a:extLst>
          </p:cNvPr>
          <p:cNvSpPr/>
          <p:nvPr/>
        </p:nvSpPr>
        <p:spPr>
          <a:xfrm>
            <a:off x="11131499" y="7271512"/>
            <a:ext cx="870001" cy="184557"/>
          </a:xfrm>
          <a:prstGeom prst="rect">
            <a:avLst/>
          </a:prstGeom>
          <a:solidFill>
            <a:srgbClr val="FDDEA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a:extLst>
              <a:ext uri="{FF2B5EF4-FFF2-40B4-BE49-F238E27FC236}">
                <a16:creationId xmlns:a16="http://schemas.microsoft.com/office/drawing/2014/main" id="{98CECCF0-BF22-7EDC-E7B6-FD60106F4B7D}"/>
              </a:ext>
            </a:extLst>
          </p:cNvPr>
          <p:cNvSpPr/>
          <p:nvPr/>
        </p:nvSpPr>
        <p:spPr>
          <a:xfrm>
            <a:off x="11131499" y="8349011"/>
            <a:ext cx="950683" cy="184557"/>
          </a:xfrm>
          <a:prstGeom prst="rect">
            <a:avLst/>
          </a:prstGeom>
          <a:solidFill>
            <a:srgbClr val="FDDEA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a:extLst>
              <a:ext uri="{FF2B5EF4-FFF2-40B4-BE49-F238E27FC236}">
                <a16:creationId xmlns:a16="http://schemas.microsoft.com/office/drawing/2014/main" id="{8B7A30A2-87F2-BE10-06DE-51A4EE5DEE6F}"/>
              </a:ext>
            </a:extLst>
          </p:cNvPr>
          <p:cNvSpPr/>
          <p:nvPr/>
        </p:nvSpPr>
        <p:spPr>
          <a:xfrm>
            <a:off x="11131499" y="6361005"/>
            <a:ext cx="1347372" cy="184557"/>
          </a:xfrm>
          <a:prstGeom prst="rect">
            <a:avLst/>
          </a:prstGeom>
          <a:solidFill>
            <a:srgbClr val="FDDEA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57EB79BD-CA20-DFC6-BC45-D45CA340FAED}"/>
              </a:ext>
            </a:extLst>
          </p:cNvPr>
          <p:cNvSpPr/>
          <p:nvPr/>
        </p:nvSpPr>
        <p:spPr>
          <a:xfrm>
            <a:off x="482539" y="3990128"/>
            <a:ext cx="606366" cy="184557"/>
          </a:xfrm>
          <a:prstGeom prst="rect">
            <a:avLst/>
          </a:prstGeom>
          <a:solidFill>
            <a:srgbClr val="FDDEA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98B9D43D-C408-5BBF-5AAD-E58AC63B41E6}"/>
              </a:ext>
            </a:extLst>
          </p:cNvPr>
          <p:cNvSpPr/>
          <p:nvPr/>
        </p:nvSpPr>
        <p:spPr>
          <a:xfrm>
            <a:off x="482538" y="5392283"/>
            <a:ext cx="1149412" cy="184557"/>
          </a:xfrm>
          <a:prstGeom prst="rect">
            <a:avLst/>
          </a:prstGeom>
          <a:solidFill>
            <a:srgbClr val="FDDEA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7E4280EE-DF1C-1036-B09D-787629CD5D3C}"/>
              </a:ext>
            </a:extLst>
          </p:cNvPr>
          <p:cNvSpPr/>
          <p:nvPr/>
        </p:nvSpPr>
        <p:spPr>
          <a:xfrm>
            <a:off x="3874211" y="1126114"/>
            <a:ext cx="432544" cy="184557"/>
          </a:xfrm>
          <a:prstGeom prst="rect">
            <a:avLst/>
          </a:prstGeom>
          <a:solidFill>
            <a:srgbClr val="FDDEA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603C56F1-7569-0D71-ACB1-80A62535E6F1}"/>
              </a:ext>
            </a:extLst>
          </p:cNvPr>
          <p:cNvSpPr/>
          <p:nvPr/>
        </p:nvSpPr>
        <p:spPr>
          <a:xfrm>
            <a:off x="3870187" y="2716434"/>
            <a:ext cx="876317" cy="184557"/>
          </a:xfrm>
          <a:prstGeom prst="rect">
            <a:avLst/>
          </a:prstGeom>
          <a:solidFill>
            <a:srgbClr val="FDDEA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96ED6321-3192-F5FE-AA88-9AA932797DF8}"/>
              </a:ext>
            </a:extLst>
          </p:cNvPr>
          <p:cNvSpPr/>
          <p:nvPr/>
        </p:nvSpPr>
        <p:spPr>
          <a:xfrm>
            <a:off x="3870188" y="3805571"/>
            <a:ext cx="687062" cy="184557"/>
          </a:xfrm>
          <a:prstGeom prst="rect">
            <a:avLst/>
          </a:prstGeom>
          <a:solidFill>
            <a:srgbClr val="FDDEA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DCBFEA69-B4A8-1448-13E3-FB30DC0E7D7A}"/>
              </a:ext>
            </a:extLst>
          </p:cNvPr>
          <p:cNvSpPr/>
          <p:nvPr/>
        </p:nvSpPr>
        <p:spPr>
          <a:xfrm>
            <a:off x="486561" y="2231472"/>
            <a:ext cx="986251" cy="184557"/>
          </a:xfrm>
          <a:prstGeom prst="rect">
            <a:avLst/>
          </a:prstGeom>
          <a:solidFill>
            <a:srgbClr val="FDDEA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27" name="Line 755">
            <a:extLst>
              <a:ext uri="{FF2B5EF4-FFF2-40B4-BE49-F238E27FC236}">
                <a16:creationId xmlns:a16="http://schemas.microsoft.com/office/drawing/2014/main" id="{B24B000A-2031-46AD-B25D-3AEC741C5C10}"/>
              </a:ext>
            </a:extLst>
          </p:cNvPr>
          <p:cNvSpPr>
            <a:spLocks noChangeShapeType="1"/>
          </p:cNvSpPr>
          <p:nvPr/>
        </p:nvSpPr>
        <p:spPr bwMode="auto">
          <a:xfrm>
            <a:off x="7869617" y="10348913"/>
            <a:ext cx="6840537" cy="0"/>
          </a:xfrm>
          <a:prstGeom prst="line">
            <a:avLst/>
          </a:prstGeom>
          <a:noFill/>
          <a:ln w="28575" algn="ctr">
            <a:solidFill>
              <a:srgbClr val="895B8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endParaRPr lang="ja-JP" altLang="en-US"/>
          </a:p>
        </p:txBody>
      </p:sp>
      <p:sp>
        <p:nvSpPr>
          <p:cNvPr id="2" name="テキスト ボックス 1">
            <a:extLst>
              <a:ext uri="{FF2B5EF4-FFF2-40B4-BE49-F238E27FC236}">
                <a16:creationId xmlns:a16="http://schemas.microsoft.com/office/drawing/2014/main" id="{3A2177BC-F842-0969-FFCB-A2C5278CF7E4}"/>
              </a:ext>
            </a:extLst>
          </p:cNvPr>
          <p:cNvSpPr txBox="1"/>
          <p:nvPr/>
        </p:nvSpPr>
        <p:spPr>
          <a:xfrm>
            <a:off x="11277249" y="10369549"/>
            <a:ext cx="348172" cy="230832"/>
          </a:xfrm>
          <a:prstGeom prst="rect">
            <a:avLst/>
          </a:prstGeom>
          <a:noFill/>
        </p:spPr>
        <p:txBody>
          <a:bodyPr wrap="none" rtlCol="0">
            <a:spAutoFit/>
          </a:bodyPr>
          <a:lstStyle/>
          <a:p>
            <a:r>
              <a:rPr kumimoji="1" lang="en-US" altLang="ja-JP" sz="900" dirty="0"/>
              <a:t>-3-</a:t>
            </a:r>
            <a:endParaRPr kumimoji="1" lang="ja-JP" altLang="en-US" sz="900" dirty="0"/>
          </a:p>
        </p:txBody>
      </p:sp>
      <p:sp>
        <p:nvSpPr>
          <p:cNvPr id="4" name="テキスト ボックス 3">
            <a:extLst>
              <a:ext uri="{FF2B5EF4-FFF2-40B4-BE49-F238E27FC236}">
                <a16:creationId xmlns:a16="http://schemas.microsoft.com/office/drawing/2014/main" id="{91ACB291-FC7B-E2F4-18AF-6DBDCC6397AA}"/>
              </a:ext>
            </a:extLst>
          </p:cNvPr>
          <p:cNvSpPr txBox="1"/>
          <p:nvPr/>
        </p:nvSpPr>
        <p:spPr>
          <a:xfrm>
            <a:off x="3729288" y="10361823"/>
            <a:ext cx="348172" cy="230832"/>
          </a:xfrm>
          <a:prstGeom prst="rect">
            <a:avLst/>
          </a:prstGeom>
          <a:noFill/>
        </p:spPr>
        <p:txBody>
          <a:bodyPr wrap="none" rtlCol="0">
            <a:spAutoFit/>
          </a:bodyPr>
          <a:lstStyle/>
          <a:p>
            <a:r>
              <a:rPr kumimoji="1" lang="en-US" altLang="ja-JP" sz="900" dirty="0"/>
              <a:t>-2-</a:t>
            </a:r>
            <a:endParaRPr kumimoji="1" lang="ja-JP" altLang="en-US" sz="900" dirty="0"/>
          </a:p>
        </p:txBody>
      </p:sp>
      <p:sp>
        <p:nvSpPr>
          <p:cNvPr id="3813" name="Line 741">
            <a:extLst>
              <a:ext uri="{FF2B5EF4-FFF2-40B4-BE49-F238E27FC236}">
                <a16:creationId xmlns:a16="http://schemas.microsoft.com/office/drawing/2014/main" id="{A213784C-64FC-48CE-95AB-D2C486544110}"/>
              </a:ext>
            </a:extLst>
          </p:cNvPr>
          <p:cNvSpPr>
            <a:spLocks noChangeShapeType="1"/>
          </p:cNvSpPr>
          <p:nvPr/>
        </p:nvSpPr>
        <p:spPr bwMode="auto">
          <a:xfrm>
            <a:off x="416304" y="10348913"/>
            <a:ext cx="6842125" cy="0"/>
          </a:xfrm>
          <a:prstGeom prst="line">
            <a:avLst/>
          </a:prstGeom>
          <a:noFill/>
          <a:ln w="28575" algn="ctr">
            <a:solidFill>
              <a:srgbClr val="895B8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endParaRPr lang="ja-JP" altLang="en-US"/>
          </a:p>
        </p:txBody>
      </p:sp>
      <p:sp>
        <p:nvSpPr>
          <p:cNvPr id="3" name="正方形/長方形 2">
            <a:extLst>
              <a:ext uri="{FF2B5EF4-FFF2-40B4-BE49-F238E27FC236}">
                <a16:creationId xmlns:a16="http://schemas.microsoft.com/office/drawing/2014/main" id="{BAFC6984-7185-F1B0-6575-FC7C0B74359B}"/>
              </a:ext>
            </a:extLst>
          </p:cNvPr>
          <p:cNvSpPr/>
          <p:nvPr/>
        </p:nvSpPr>
        <p:spPr bwMode="auto">
          <a:xfrm>
            <a:off x="416304" y="475546"/>
            <a:ext cx="3132832" cy="412806"/>
          </a:xfrm>
          <a:prstGeom prst="rect">
            <a:avLst/>
          </a:prstGeom>
          <a:solidFill>
            <a:srgbClr val="895B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endParaRPr>
          </a:p>
        </p:txBody>
      </p:sp>
      <p:cxnSp>
        <p:nvCxnSpPr>
          <p:cNvPr id="12" name="直線コネクタ 11">
            <a:extLst>
              <a:ext uri="{FF2B5EF4-FFF2-40B4-BE49-F238E27FC236}">
                <a16:creationId xmlns:a16="http://schemas.microsoft.com/office/drawing/2014/main" id="{04B9C1C1-490D-9CD0-FEEF-987065A686B0}"/>
              </a:ext>
            </a:extLst>
          </p:cNvPr>
          <p:cNvCxnSpPr>
            <a:cxnSpLocks/>
          </p:cNvCxnSpPr>
          <p:nvPr/>
        </p:nvCxnSpPr>
        <p:spPr>
          <a:xfrm>
            <a:off x="416304" y="875818"/>
            <a:ext cx="6712852" cy="0"/>
          </a:xfrm>
          <a:prstGeom prst="line">
            <a:avLst/>
          </a:prstGeom>
          <a:ln w="28575">
            <a:solidFill>
              <a:srgbClr val="895B8A"/>
            </a:solidFill>
          </a:ln>
        </p:spPr>
        <p:style>
          <a:lnRef idx="1">
            <a:schemeClr val="accent1"/>
          </a:lnRef>
          <a:fillRef idx="0">
            <a:schemeClr val="accent1"/>
          </a:fillRef>
          <a:effectRef idx="0">
            <a:schemeClr val="accent1"/>
          </a:effectRef>
          <a:fontRef idx="minor">
            <a:schemeClr val="tx1"/>
          </a:fontRef>
        </p:style>
      </p:cxnSp>
      <p:sp>
        <p:nvSpPr>
          <p:cNvPr id="13" name="Text Box 738">
            <a:extLst>
              <a:ext uri="{FF2B5EF4-FFF2-40B4-BE49-F238E27FC236}">
                <a16:creationId xmlns:a16="http://schemas.microsoft.com/office/drawing/2014/main" id="{0B23B4DD-798C-9C1D-4FCD-40C39F33BEDE}"/>
              </a:ext>
            </a:extLst>
          </p:cNvPr>
          <p:cNvSpPr txBox="1">
            <a:spLocks noChangeArrowheads="1" noChangeShapeType="1"/>
          </p:cNvSpPr>
          <p:nvPr/>
        </p:nvSpPr>
        <p:spPr bwMode="auto">
          <a:xfrm>
            <a:off x="3689214" y="510472"/>
            <a:ext cx="2605569" cy="330420"/>
          </a:xfrm>
          <a:prstGeom prst="rect">
            <a:avLst/>
          </a:prstGeom>
          <a:noFill/>
          <a:ln w="0" algn="in">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a:latin typeface="ＭＳ Ｐゴシック" panose="020B0600070205080204" pitchFamily="50" charset="-128"/>
                <a:ea typeface="ＭＳ Ｐゴシック" panose="020B0600070205080204" pitchFamily="50" charset="-128"/>
              </a:rPr>
              <a:t> 内装材選び</a:t>
            </a:r>
            <a:r>
              <a:rPr lang="en-US" altLang="ja-JP" sz="1500" b="1" dirty="0">
                <a:latin typeface="ＭＳ Ｐゴシック" panose="020B0600070205080204" pitchFamily="50" charset="-128"/>
                <a:ea typeface="ＭＳ Ｐゴシック" panose="020B0600070205080204" pitchFamily="50" charset="-128"/>
              </a:rPr>
              <a:t>①</a:t>
            </a:r>
            <a:endParaRPr lang="ja-JP" altLang="en-US" sz="1500" b="1" dirty="0">
              <a:latin typeface="ＭＳ Ｐゴシック" panose="020B0600070205080204" pitchFamily="50" charset="-128"/>
              <a:ea typeface="ＭＳ Ｐゴシック" panose="020B0600070205080204" pitchFamily="50" charset="-128"/>
            </a:endParaRPr>
          </a:p>
        </p:txBody>
      </p:sp>
      <p:sp>
        <p:nvSpPr>
          <p:cNvPr id="3810" name="Text Box 738">
            <a:extLst>
              <a:ext uri="{FF2B5EF4-FFF2-40B4-BE49-F238E27FC236}">
                <a16:creationId xmlns:a16="http://schemas.microsoft.com/office/drawing/2014/main" id="{11521923-0D5D-4967-BADB-4018F136CCE4}"/>
              </a:ext>
            </a:extLst>
          </p:cNvPr>
          <p:cNvSpPr txBox="1">
            <a:spLocks noChangeArrowheads="1" noChangeShapeType="1"/>
          </p:cNvSpPr>
          <p:nvPr/>
        </p:nvSpPr>
        <p:spPr bwMode="auto">
          <a:xfrm>
            <a:off x="603179" y="522978"/>
            <a:ext cx="2844170" cy="330420"/>
          </a:xfrm>
          <a:prstGeom prst="rect">
            <a:avLst/>
          </a:prstGeom>
          <a:noFill/>
          <a:ln w="0" algn="in">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dirty="0">
                <a:solidFill>
                  <a:schemeClr val="bg1"/>
                </a:solidFill>
                <a:latin typeface="ＭＳ Ｐゴシック" panose="020B0600070205080204" pitchFamily="50" charset="-128"/>
                <a:ea typeface="ＭＳ Ｐゴシック" panose="020B0600070205080204" pitchFamily="50" charset="-128"/>
              </a:rPr>
              <a:t>家づくり</a:t>
            </a:r>
            <a:r>
              <a:rPr lang="ja-JP" altLang="en-US" sz="1500" b="1">
                <a:solidFill>
                  <a:schemeClr val="bg1"/>
                </a:solidFill>
                <a:latin typeface="ＭＳ Ｐゴシック" panose="020B0600070205080204" pitchFamily="50" charset="-128"/>
                <a:ea typeface="ＭＳ Ｐゴシック" panose="020B0600070205080204" pitchFamily="50" charset="-128"/>
              </a:rPr>
              <a:t>のワンポイントアドバイス</a:t>
            </a:r>
            <a:endParaRPr lang="ja-JP" altLang="en-US" sz="1500" b="1" dirty="0">
              <a:solidFill>
                <a:schemeClr val="bg1"/>
              </a:solidFill>
              <a:latin typeface="ＭＳ Ｐゴシック" panose="020B0600070205080204" pitchFamily="50" charset="-128"/>
              <a:ea typeface="ＭＳ Ｐゴシック" panose="020B0600070205080204" pitchFamily="50" charset="-128"/>
            </a:endParaRPr>
          </a:p>
        </p:txBody>
      </p:sp>
      <p:sp>
        <p:nvSpPr>
          <p:cNvPr id="19" name="正方形/長方形 18">
            <a:extLst>
              <a:ext uri="{FF2B5EF4-FFF2-40B4-BE49-F238E27FC236}">
                <a16:creationId xmlns:a16="http://schemas.microsoft.com/office/drawing/2014/main" id="{ED6E9B54-7229-9601-6B9A-51CC321D7DA8}"/>
              </a:ext>
            </a:extLst>
          </p:cNvPr>
          <p:cNvSpPr/>
          <p:nvPr/>
        </p:nvSpPr>
        <p:spPr bwMode="auto">
          <a:xfrm>
            <a:off x="410575" y="6662307"/>
            <a:ext cx="1976222" cy="412806"/>
          </a:xfrm>
          <a:prstGeom prst="rect">
            <a:avLst/>
          </a:prstGeom>
          <a:solidFill>
            <a:srgbClr val="895B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endParaRPr>
          </a:p>
        </p:txBody>
      </p:sp>
      <p:cxnSp>
        <p:nvCxnSpPr>
          <p:cNvPr id="21" name="直線コネクタ 20">
            <a:extLst>
              <a:ext uri="{FF2B5EF4-FFF2-40B4-BE49-F238E27FC236}">
                <a16:creationId xmlns:a16="http://schemas.microsoft.com/office/drawing/2014/main" id="{3724F18B-A7A4-B667-ED18-7612CB435CC7}"/>
              </a:ext>
            </a:extLst>
          </p:cNvPr>
          <p:cNvCxnSpPr>
            <a:cxnSpLocks/>
          </p:cNvCxnSpPr>
          <p:nvPr/>
        </p:nvCxnSpPr>
        <p:spPr>
          <a:xfrm>
            <a:off x="410575" y="7062579"/>
            <a:ext cx="6712852" cy="0"/>
          </a:xfrm>
          <a:prstGeom prst="line">
            <a:avLst/>
          </a:prstGeom>
          <a:ln w="28575">
            <a:solidFill>
              <a:srgbClr val="895B8A"/>
            </a:solidFill>
          </a:ln>
        </p:spPr>
        <p:style>
          <a:lnRef idx="1">
            <a:schemeClr val="accent1"/>
          </a:lnRef>
          <a:fillRef idx="0">
            <a:schemeClr val="accent1"/>
          </a:fillRef>
          <a:effectRef idx="0">
            <a:schemeClr val="accent1"/>
          </a:effectRef>
          <a:fontRef idx="minor">
            <a:schemeClr val="tx1"/>
          </a:fontRef>
        </p:style>
      </p:cxnSp>
      <p:sp>
        <p:nvSpPr>
          <p:cNvPr id="22" name="Text Box 739">
            <a:extLst>
              <a:ext uri="{FF2B5EF4-FFF2-40B4-BE49-F238E27FC236}">
                <a16:creationId xmlns:a16="http://schemas.microsoft.com/office/drawing/2014/main" id="{8CCC083A-0436-8343-E144-A7C653A141DC}"/>
              </a:ext>
            </a:extLst>
          </p:cNvPr>
          <p:cNvSpPr txBox="1">
            <a:spLocks noChangeArrowheads="1" noChangeShapeType="1"/>
          </p:cNvSpPr>
          <p:nvPr/>
        </p:nvSpPr>
        <p:spPr bwMode="auto">
          <a:xfrm>
            <a:off x="676399" y="6715668"/>
            <a:ext cx="1710398" cy="262860"/>
          </a:xfrm>
          <a:prstGeom prst="rect">
            <a:avLst/>
          </a:prstGeom>
          <a:noFill/>
          <a:ln>
            <a:noFill/>
          </a:ln>
          <a:effec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a:solidFill>
                  <a:schemeClr val="bg1"/>
                </a:solidFill>
                <a:latin typeface="ＭＳ Ｐゴシック" panose="020B0600070205080204" pitchFamily="50" charset="-128"/>
                <a:ea typeface="ＭＳ Ｐゴシック" panose="020B0600070205080204" pitchFamily="50" charset="-128"/>
              </a:rPr>
              <a:t>にほんの縁起もの</a:t>
            </a:r>
            <a:endParaRPr lang="ja-JP" altLang="en-US" sz="1500" b="1" dirty="0">
              <a:solidFill>
                <a:schemeClr val="bg1"/>
              </a:solidFill>
              <a:latin typeface="ＭＳ Ｐゴシック" panose="020B0600070205080204" pitchFamily="50" charset="-128"/>
              <a:ea typeface="ＭＳ Ｐゴシック" panose="020B0600070205080204" pitchFamily="50" charset="-128"/>
            </a:endParaRPr>
          </a:p>
        </p:txBody>
      </p:sp>
      <p:sp>
        <p:nvSpPr>
          <p:cNvPr id="26" name="Text Box 739">
            <a:extLst>
              <a:ext uri="{FF2B5EF4-FFF2-40B4-BE49-F238E27FC236}">
                <a16:creationId xmlns:a16="http://schemas.microsoft.com/office/drawing/2014/main" id="{DE0A89FE-EC4F-3674-808F-18F4D375970F}"/>
              </a:ext>
            </a:extLst>
          </p:cNvPr>
          <p:cNvSpPr txBox="1">
            <a:spLocks noChangeArrowheads="1" noChangeShapeType="1"/>
          </p:cNvSpPr>
          <p:nvPr/>
        </p:nvSpPr>
        <p:spPr bwMode="auto">
          <a:xfrm>
            <a:off x="2583777" y="6710923"/>
            <a:ext cx="2697478" cy="2628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spc="300">
                <a:latin typeface="ＭＳ Ｐゴシック" panose="020B0600070205080204" pitchFamily="50" charset="-128"/>
                <a:ea typeface="ＭＳ Ｐゴシック" panose="020B0600070205080204" pitchFamily="50" charset="-128"/>
              </a:rPr>
              <a:t>手ぬぐい</a:t>
            </a:r>
            <a:endParaRPr lang="en-US" altLang="ja-JP" sz="1500" b="1" spc="300" dirty="0">
              <a:latin typeface="ＭＳ Ｐゴシック" panose="020B0600070205080204" pitchFamily="50" charset="-128"/>
              <a:ea typeface="ＭＳ Ｐゴシック" panose="020B0600070205080204" pitchFamily="50" charset="-128"/>
            </a:endParaRPr>
          </a:p>
        </p:txBody>
      </p:sp>
      <p:sp>
        <p:nvSpPr>
          <p:cNvPr id="40" name="正方形/長方形 39">
            <a:extLst>
              <a:ext uri="{FF2B5EF4-FFF2-40B4-BE49-F238E27FC236}">
                <a16:creationId xmlns:a16="http://schemas.microsoft.com/office/drawing/2014/main" id="{1DEA6D15-20EF-5220-7956-D4766FC0199F}"/>
              </a:ext>
            </a:extLst>
          </p:cNvPr>
          <p:cNvSpPr/>
          <p:nvPr/>
        </p:nvSpPr>
        <p:spPr bwMode="auto">
          <a:xfrm>
            <a:off x="7865831" y="5478547"/>
            <a:ext cx="1851606" cy="412806"/>
          </a:xfrm>
          <a:prstGeom prst="rect">
            <a:avLst/>
          </a:prstGeom>
          <a:solidFill>
            <a:srgbClr val="895B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endParaRPr>
          </a:p>
        </p:txBody>
      </p:sp>
      <p:cxnSp>
        <p:nvCxnSpPr>
          <p:cNvPr id="42" name="直線コネクタ 41">
            <a:extLst>
              <a:ext uri="{FF2B5EF4-FFF2-40B4-BE49-F238E27FC236}">
                <a16:creationId xmlns:a16="http://schemas.microsoft.com/office/drawing/2014/main" id="{C084E96B-6897-CCA3-E8A1-0654BA69AC49}"/>
              </a:ext>
            </a:extLst>
          </p:cNvPr>
          <p:cNvCxnSpPr>
            <a:cxnSpLocks/>
          </p:cNvCxnSpPr>
          <p:nvPr/>
        </p:nvCxnSpPr>
        <p:spPr>
          <a:xfrm>
            <a:off x="7865831" y="5878819"/>
            <a:ext cx="6712852" cy="0"/>
          </a:xfrm>
          <a:prstGeom prst="line">
            <a:avLst/>
          </a:prstGeom>
          <a:ln w="28575">
            <a:solidFill>
              <a:srgbClr val="895B8A"/>
            </a:solidFill>
          </a:ln>
        </p:spPr>
        <p:style>
          <a:lnRef idx="1">
            <a:schemeClr val="accent1"/>
          </a:lnRef>
          <a:fillRef idx="0">
            <a:schemeClr val="accent1"/>
          </a:fillRef>
          <a:effectRef idx="0">
            <a:schemeClr val="accent1"/>
          </a:effectRef>
          <a:fontRef idx="minor">
            <a:schemeClr val="tx1"/>
          </a:fontRef>
        </p:style>
      </p:cxnSp>
      <p:sp>
        <p:nvSpPr>
          <p:cNvPr id="3828" name="Text Box 756">
            <a:extLst>
              <a:ext uri="{FF2B5EF4-FFF2-40B4-BE49-F238E27FC236}">
                <a16:creationId xmlns:a16="http://schemas.microsoft.com/office/drawing/2014/main" id="{4BE7C8B4-CD47-494F-BE9F-11E517A3F1AD}"/>
              </a:ext>
            </a:extLst>
          </p:cNvPr>
          <p:cNvSpPr txBox="1">
            <a:spLocks noChangeArrowheads="1" noChangeShapeType="1"/>
          </p:cNvSpPr>
          <p:nvPr/>
        </p:nvSpPr>
        <p:spPr bwMode="auto">
          <a:xfrm>
            <a:off x="8107601" y="5524757"/>
            <a:ext cx="1446060" cy="3203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spc="100" dirty="0">
                <a:solidFill>
                  <a:schemeClr val="bg1"/>
                </a:solidFill>
                <a:latin typeface="ＭＳ Ｐゴシック" panose="020B0600070205080204" pitchFamily="50" charset="-128"/>
                <a:ea typeface="ＭＳ Ｐゴシック" panose="020B0600070205080204" pitchFamily="50" charset="-128"/>
              </a:rPr>
              <a:t>住まい</a:t>
            </a:r>
            <a:r>
              <a:rPr lang="ja-JP" altLang="en-US" sz="1500" b="1" spc="100">
                <a:solidFill>
                  <a:schemeClr val="bg1"/>
                </a:solidFill>
                <a:latin typeface="ＭＳ Ｐゴシック" panose="020B0600070205080204" pitchFamily="50" charset="-128"/>
                <a:ea typeface="ＭＳ Ｐゴシック" panose="020B0600070205080204" pitchFamily="50" charset="-128"/>
              </a:rPr>
              <a:t>のヒント</a:t>
            </a:r>
            <a:endParaRPr lang="ja-JP" altLang="en-US" sz="1500" b="1" spc="100" dirty="0">
              <a:solidFill>
                <a:schemeClr val="bg1"/>
              </a:solidFill>
              <a:latin typeface="ＭＳ Ｐゴシック" panose="020B0600070205080204" pitchFamily="50" charset="-128"/>
              <a:ea typeface="ＭＳ Ｐゴシック" panose="020B0600070205080204" pitchFamily="50" charset="-128"/>
            </a:endParaRPr>
          </a:p>
        </p:txBody>
      </p:sp>
      <p:sp>
        <p:nvSpPr>
          <p:cNvPr id="43" name="Text Box 756">
            <a:extLst>
              <a:ext uri="{FF2B5EF4-FFF2-40B4-BE49-F238E27FC236}">
                <a16:creationId xmlns:a16="http://schemas.microsoft.com/office/drawing/2014/main" id="{9A947D22-B3A1-0719-66E2-E718FEDCE922}"/>
              </a:ext>
            </a:extLst>
          </p:cNvPr>
          <p:cNvSpPr txBox="1">
            <a:spLocks noChangeArrowheads="1" noChangeShapeType="1"/>
          </p:cNvSpPr>
          <p:nvPr/>
        </p:nvSpPr>
        <p:spPr bwMode="auto">
          <a:xfrm>
            <a:off x="9902743" y="5511375"/>
            <a:ext cx="3278235" cy="3203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a:latin typeface="MS PGothic" panose="020B0600070205080204" pitchFamily="34" charset="-128"/>
                <a:ea typeface="MS PGothic" panose="020B0600070205080204" pitchFamily="34" charset="-128"/>
              </a:rPr>
              <a:t>梅雨時のイヤなにおいをシャットアウト</a:t>
            </a:r>
            <a:endParaRPr lang="en-US" altLang="ja-JP" sz="1500" b="1" dirty="0">
              <a:latin typeface="MS PGothic" panose="020B0600070205080204" pitchFamily="34" charset="-128"/>
              <a:ea typeface="MS PGothic" panose="020B0600070205080204" pitchFamily="34" charset="-128"/>
            </a:endParaRPr>
          </a:p>
        </p:txBody>
      </p:sp>
      <p:sp>
        <p:nvSpPr>
          <p:cNvPr id="7" name="Text Box 114">
            <a:extLst>
              <a:ext uri="{FF2B5EF4-FFF2-40B4-BE49-F238E27FC236}">
                <a16:creationId xmlns:a16="http://schemas.microsoft.com/office/drawing/2014/main" id="{2B681FA9-2835-787C-2C0B-FCAE55FF4B76}"/>
              </a:ext>
            </a:extLst>
          </p:cNvPr>
          <p:cNvSpPr txBox="1">
            <a:spLocks noChangeArrowheads="1"/>
          </p:cNvSpPr>
          <p:nvPr/>
        </p:nvSpPr>
        <p:spPr bwMode="auto">
          <a:xfrm>
            <a:off x="8020745" y="6151335"/>
            <a:ext cx="2749559" cy="248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spcBef>
                <a:spcPts val="100"/>
              </a:spcBef>
              <a:spcAft>
                <a:spcPts val="100"/>
              </a:spcAft>
            </a:pPr>
            <a:r>
              <a:rPr lang="ja-JP" altLang="ja-JP" sz="1100">
                <a:solidFill>
                  <a:srgbClr val="000000"/>
                </a:solidFill>
                <a:latin typeface="ＭＳ Ｐゴシック" panose="020B0600070205080204" pitchFamily="34" charset="-128"/>
              </a:rPr>
              <a:t>　梅雨は湿気があり、住まいの「臭い」が気になる季節。特にキッチンは、いつも清潔にしておきたい場所なので、臭いなどが気になりますね。臭いの原因を知りシャットアウトしましょう。</a:t>
            </a:r>
          </a:p>
          <a:p>
            <a:pPr eaLnBrk="1" hangingPunct="1">
              <a:spcBef>
                <a:spcPts val="100"/>
              </a:spcBef>
              <a:spcAft>
                <a:spcPts val="100"/>
              </a:spcAft>
            </a:pPr>
            <a:endParaRPr lang="ja-JP" altLang="ja-JP" sz="1100">
              <a:solidFill>
                <a:srgbClr val="000000"/>
              </a:solidFill>
              <a:latin typeface="ＭＳ Ｐゴシック" panose="020B0600070205080204" pitchFamily="34" charset="-128"/>
            </a:endParaRPr>
          </a:p>
          <a:p>
            <a:pPr eaLnBrk="1" hangingPunct="1">
              <a:spcBef>
                <a:spcPts val="100"/>
              </a:spcBef>
              <a:spcAft>
                <a:spcPts val="100"/>
              </a:spcAft>
            </a:pPr>
            <a:r>
              <a:rPr lang="ja-JP" altLang="ja-JP" sz="1100" b="1">
                <a:solidFill>
                  <a:srgbClr val="895B8A"/>
                </a:solidFill>
                <a:latin typeface="ＭＳ Ｐゴシック" panose="020B0600070205080204" pitchFamily="34" charset="-128"/>
              </a:rPr>
              <a:t>●臭いの原因は微生物！</a:t>
            </a:r>
          </a:p>
          <a:p>
            <a:pPr eaLnBrk="1" hangingPunct="1">
              <a:spcBef>
                <a:spcPts val="100"/>
              </a:spcBef>
              <a:spcAft>
                <a:spcPts val="100"/>
              </a:spcAft>
            </a:pPr>
            <a:r>
              <a:rPr lang="ja-JP" altLang="ja-JP" sz="1100">
                <a:solidFill>
                  <a:srgbClr val="000000"/>
                </a:solidFill>
                <a:latin typeface="ＭＳ Ｐゴシック" panose="020B0600070205080204" pitchFamily="34" charset="-128"/>
              </a:rPr>
              <a:t>キッチンの嫌な臭いの原因は、調理の時に出る野菜くずや残飯などが、微生物によって分解されるときに出るガスです。</a:t>
            </a:r>
            <a:endParaRPr lang="en-US" altLang="ja-JP" sz="1100" dirty="0">
              <a:solidFill>
                <a:srgbClr val="000000"/>
              </a:solidFill>
              <a:latin typeface="ＭＳ Ｐゴシック" panose="020B0600070205080204" pitchFamily="34" charset="-128"/>
            </a:endParaRPr>
          </a:p>
          <a:p>
            <a:pPr eaLnBrk="1" hangingPunct="1">
              <a:spcBef>
                <a:spcPts val="100"/>
              </a:spcBef>
              <a:spcAft>
                <a:spcPts val="100"/>
              </a:spcAft>
            </a:pPr>
            <a:r>
              <a:rPr lang="ja-JP" altLang="ja-JP" sz="1100">
                <a:solidFill>
                  <a:srgbClr val="000000"/>
                </a:solidFill>
                <a:latin typeface="ＭＳ Ｐゴシック" panose="020B0600070205080204" pitchFamily="34" charset="-128"/>
              </a:rPr>
              <a:t>微生物は「栄養」「水分」「温度」の</a:t>
            </a:r>
            <a:r>
              <a:rPr lang="en-US" altLang="ja-JP" sz="1100" dirty="0">
                <a:solidFill>
                  <a:srgbClr val="000000"/>
                </a:solidFill>
                <a:latin typeface="ＭＳ Ｐゴシック" panose="020B0600070205080204" pitchFamily="34" charset="-128"/>
              </a:rPr>
              <a:t>3</a:t>
            </a:r>
            <a:r>
              <a:rPr lang="ja-JP" altLang="ja-JP" sz="1100">
                <a:solidFill>
                  <a:srgbClr val="000000"/>
                </a:solidFill>
                <a:latin typeface="ＭＳ Ｐゴシック" panose="020B0600070205080204" pitchFamily="34" charset="-128"/>
              </a:rPr>
              <a:t>つの条件が揃うとどんどん増えます。梅雨時は特には特に増殖しやすいので、しっかりと対策しましょう。</a:t>
            </a:r>
          </a:p>
        </p:txBody>
      </p:sp>
      <p:sp>
        <p:nvSpPr>
          <p:cNvPr id="8" name="Text Box 115">
            <a:extLst>
              <a:ext uri="{FF2B5EF4-FFF2-40B4-BE49-F238E27FC236}">
                <a16:creationId xmlns:a16="http://schemas.microsoft.com/office/drawing/2014/main" id="{752108A4-8A98-7EAE-5195-FB081C9991FA}"/>
              </a:ext>
            </a:extLst>
          </p:cNvPr>
          <p:cNvSpPr txBox="1">
            <a:spLocks noChangeArrowheads="1"/>
          </p:cNvSpPr>
          <p:nvPr/>
        </p:nvSpPr>
        <p:spPr bwMode="auto">
          <a:xfrm>
            <a:off x="11131500" y="6125210"/>
            <a:ext cx="3349934" cy="3912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spcBef>
                <a:spcPts val="100"/>
              </a:spcBef>
              <a:spcAft>
                <a:spcPts val="100"/>
              </a:spcAft>
            </a:pPr>
            <a:r>
              <a:rPr lang="ja-JP" altLang="ja-JP" sz="1100" b="1">
                <a:solidFill>
                  <a:srgbClr val="895B8A"/>
                </a:solidFill>
                <a:latin typeface="ＭＳ Ｐゴシック" panose="020B0600070205080204" pitchFamily="34" charset="-128"/>
              </a:rPr>
              <a:t>●臭いをシャットアウトするには？</a:t>
            </a:r>
          </a:p>
          <a:p>
            <a:pPr eaLnBrk="1" hangingPunct="1">
              <a:spcBef>
                <a:spcPts val="100"/>
              </a:spcBef>
              <a:spcAft>
                <a:spcPts val="100"/>
              </a:spcAft>
            </a:pPr>
            <a:r>
              <a:rPr lang="ja-JP" altLang="ja-JP" sz="1100" b="1">
                <a:latin typeface="ＭＳ Ｐゴシック" panose="020B0600070205080204" pitchFamily="34" charset="-128"/>
              </a:rPr>
              <a:t>水分を徹底的にカット</a:t>
            </a:r>
          </a:p>
          <a:p>
            <a:pPr eaLnBrk="1" hangingPunct="1">
              <a:spcBef>
                <a:spcPts val="100"/>
              </a:spcBef>
              <a:spcAft>
                <a:spcPts val="100"/>
              </a:spcAft>
            </a:pPr>
            <a:r>
              <a:rPr lang="ja-JP" altLang="ja-JP" sz="1100">
                <a:solidFill>
                  <a:srgbClr val="000000"/>
                </a:solidFill>
                <a:latin typeface="ＭＳ Ｐゴシック" panose="020B0600070205080204" pitchFamily="34" charset="-128"/>
              </a:rPr>
              <a:t>野菜クズや食べ残しは、三角コーナーなどに放置せず、新聞紙などにくるみ、水分をとって処分しましょう。重曹をひとふりすれば更に効果的です。</a:t>
            </a:r>
          </a:p>
          <a:p>
            <a:pPr eaLnBrk="1" hangingPunct="1">
              <a:spcBef>
                <a:spcPts val="100"/>
              </a:spcBef>
              <a:spcAft>
                <a:spcPts val="100"/>
              </a:spcAft>
            </a:pPr>
            <a:endParaRPr lang="ja-JP" altLang="ja-JP" sz="1100">
              <a:solidFill>
                <a:srgbClr val="000000"/>
              </a:solidFill>
              <a:latin typeface="ＭＳ Ｐゴシック" panose="020B0600070205080204" pitchFamily="34" charset="-128"/>
            </a:endParaRPr>
          </a:p>
          <a:p>
            <a:pPr eaLnBrk="1" hangingPunct="1">
              <a:spcBef>
                <a:spcPts val="100"/>
              </a:spcBef>
              <a:spcAft>
                <a:spcPts val="100"/>
              </a:spcAft>
            </a:pPr>
            <a:r>
              <a:rPr lang="ja-JP" altLang="ja-JP" sz="1100" b="1">
                <a:solidFill>
                  <a:srgbClr val="000000"/>
                </a:solidFill>
                <a:latin typeface="ＭＳ Ｐゴシック" panose="020B0600070205080204" pitchFamily="34" charset="-128"/>
              </a:rPr>
              <a:t>油を流さない</a:t>
            </a:r>
          </a:p>
          <a:p>
            <a:pPr eaLnBrk="1" hangingPunct="1">
              <a:spcBef>
                <a:spcPts val="100"/>
              </a:spcBef>
              <a:spcAft>
                <a:spcPts val="100"/>
              </a:spcAft>
            </a:pPr>
            <a:r>
              <a:rPr lang="ja-JP" altLang="ja-JP" sz="1100">
                <a:solidFill>
                  <a:srgbClr val="000000"/>
                </a:solidFill>
                <a:latin typeface="ＭＳ Ｐゴシック" panose="020B0600070205080204" pitchFamily="34" charset="-128"/>
              </a:rPr>
              <a:t>調理後に残った油を流し台に流すと、菌が繁殖</a:t>
            </a:r>
            <a:r>
              <a:rPr lang="ja-JP" altLang="en-US" sz="1100">
                <a:solidFill>
                  <a:srgbClr val="000000"/>
                </a:solidFill>
                <a:latin typeface="ＭＳ Ｐゴシック" panose="020B0600070205080204" pitchFamily="34" charset="-128"/>
              </a:rPr>
              <a:t>し</a:t>
            </a:r>
            <a:r>
              <a:rPr lang="ja-JP" altLang="ja-JP" sz="1100">
                <a:solidFill>
                  <a:srgbClr val="000000"/>
                </a:solidFill>
                <a:latin typeface="ＭＳ Ｐゴシック" panose="020B0600070205080204" pitchFamily="34" charset="-128"/>
              </a:rPr>
              <a:t>やすくなり、臭いやカビの原因になります。またお掃除も大変になります。油は流さずに新聞紙や古布を小さく切ったもので拭き取って処分しましょう。</a:t>
            </a:r>
            <a:endParaRPr lang="ja-JP" altLang="ja-JP" sz="1100"/>
          </a:p>
          <a:p>
            <a:pPr eaLnBrk="1" hangingPunct="1">
              <a:spcBef>
                <a:spcPts val="100"/>
              </a:spcBef>
              <a:spcAft>
                <a:spcPts val="100"/>
              </a:spcAft>
            </a:pPr>
            <a:endParaRPr lang="en-US" altLang="ja-JP" sz="1100" b="1" dirty="0">
              <a:solidFill>
                <a:srgbClr val="000000"/>
              </a:solidFill>
              <a:latin typeface="ＭＳ Ｐゴシック" panose="020B0600070205080204" pitchFamily="34" charset="-128"/>
            </a:endParaRPr>
          </a:p>
          <a:p>
            <a:pPr eaLnBrk="1" hangingPunct="1">
              <a:spcBef>
                <a:spcPts val="100"/>
              </a:spcBef>
              <a:spcAft>
                <a:spcPts val="100"/>
              </a:spcAft>
            </a:pPr>
            <a:r>
              <a:rPr lang="ja-JP" altLang="ja-JP" sz="1100" b="1">
                <a:solidFill>
                  <a:srgbClr val="000000"/>
                </a:solidFill>
                <a:latin typeface="ＭＳ Ｐゴシック" panose="020B0600070205080204" pitchFamily="34" charset="-128"/>
              </a:rPr>
              <a:t>生ゴミを減らす</a:t>
            </a:r>
          </a:p>
          <a:p>
            <a:pPr eaLnBrk="1" hangingPunct="1">
              <a:spcBef>
                <a:spcPts val="100"/>
              </a:spcBef>
              <a:spcAft>
                <a:spcPts val="100"/>
              </a:spcAft>
            </a:pPr>
            <a:r>
              <a:rPr lang="ja-JP" altLang="ja-JP" sz="1100">
                <a:solidFill>
                  <a:srgbClr val="000000"/>
                </a:solidFill>
                <a:latin typeface="ＭＳ Ｐゴシック" panose="020B0600070205080204" pitchFamily="34" charset="-128"/>
              </a:rPr>
              <a:t>生ゴミを出さなければ臭いの発生を防ぐことが出来ます。野菜はなるべく使いきるようにしましょう。例えば大根などは、皮はきんぴらに、葉も炒めものに使えます。節約にもつながります。</a:t>
            </a:r>
          </a:p>
          <a:p>
            <a:pPr eaLnBrk="1" hangingPunct="1">
              <a:spcBef>
                <a:spcPts val="100"/>
              </a:spcBef>
              <a:spcAft>
                <a:spcPts val="100"/>
              </a:spcAft>
            </a:pPr>
            <a:endParaRPr lang="ja-JP" altLang="ja-JP" sz="1100">
              <a:solidFill>
                <a:srgbClr val="000000"/>
              </a:solidFill>
              <a:latin typeface="ＭＳ Ｐゴシック" panose="020B0600070205080204" pitchFamily="34" charset="-128"/>
            </a:endParaRPr>
          </a:p>
          <a:p>
            <a:pPr eaLnBrk="1" hangingPunct="1">
              <a:spcBef>
                <a:spcPts val="100"/>
              </a:spcBef>
              <a:spcAft>
                <a:spcPts val="100"/>
              </a:spcAft>
            </a:pPr>
            <a:r>
              <a:rPr lang="ja-JP" altLang="ja-JP" sz="1100">
                <a:solidFill>
                  <a:srgbClr val="000000"/>
                </a:solidFill>
                <a:latin typeface="ＭＳ Ｐゴシック" panose="020B0600070205080204" pitchFamily="34" charset="-128"/>
              </a:rPr>
              <a:t>また、台ふきんやスポンジもこまめに除菌をして、カビや菌の繁殖を防ぎましょう。塩素系漂白剤を使えば、たった</a:t>
            </a:r>
            <a:r>
              <a:rPr lang="en-US" altLang="ja-JP" sz="1100" dirty="0">
                <a:solidFill>
                  <a:srgbClr val="000000"/>
                </a:solidFill>
                <a:latin typeface="ＭＳ Ｐゴシック" panose="020B0600070205080204" pitchFamily="34" charset="-128"/>
              </a:rPr>
              <a:t>2</a:t>
            </a:r>
            <a:r>
              <a:rPr lang="ja-JP" altLang="ja-JP" sz="1100">
                <a:solidFill>
                  <a:srgbClr val="000000"/>
                </a:solidFill>
                <a:latin typeface="ＭＳ Ｐゴシック" panose="020B0600070205080204" pitchFamily="34" charset="-128"/>
              </a:rPr>
              <a:t>分の浸け置きでも除菌、防臭の効果があります。</a:t>
            </a:r>
          </a:p>
        </p:txBody>
      </p:sp>
      <p:sp>
        <p:nvSpPr>
          <p:cNvPr id="16" name="Text Box 102">
            <a:extLst>
              <a:ext uri="{FF2B5EF4-FFF2-40B4-BE49-F238E27FC236}">
                <a16:creationId xmlns:a16="http://schemas.microsoft.com/office/drawing/2014/main" id="{DBE3F525-BA57-24EE-39AD-4C4FAB5035EB}"/>
              </a:ext>
            </a:extLst>
          </p:cNvPr>
          <p:cNvSpPr txBox="1">
            <a:spLocks noChangeArrowheads="1"/>
          </p:cNvSpPr>
          <p:nvPr/>
        </p:nvSpPr>
        <p:spPr bwMode="auto">
          <a:xfrm>
            <a:off x="576263" y="1098550"/>
            <a:ext cx="3125787" cy="529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algn="ctr" eaLnBrk="1" hangingPunct="1"/>
            <a:r>
              <a:rPr lang="ja-JP" altLang="ja-JP" sz="1100">
                <a:solidFill>
                  <a:srgbClr val="895B8A"/>
                </a:solidFill>
                <a:latin typeface="ＭＳ Ｐゴシック" panose="020B0600070205080204" pitchFamily="34" charset="-128"/>
              </a:rPr>
              <a:t>床材の種類と特徴</a:t>
            </a:r>
          </a:p>
          <a:p>
            <a:pPr eaLnBrk="1" hangingPunct="1"/>
            <a:r>
              <a:rPr lang="ja-JP" altLang="ja-JP" sz="1100">
                <a:solidFill>
                  <a:srgbClr val="000000"/>
                </a:solidFill>
                <a:latin typeface="ＭＳ Ｐゴシック" panose="020B0600070205080204" pitchFamily="34" charset="-128"/>
              </a:rPr>
              <a:t>　</a:t>
            </a:r>
          </a:p>
          <a:p>
            <a:pPr eaLnBrk="1" hangingPunct="1">
              <a:spcBef>
                <a:spcPts val="100"/>
              </a:spcBef>
              <a:spcAft>
                <a:spcPts val="100"/>
              </a:spcAft>
            </a:pPr>
            <a:r>
              <a:rPr lang="ja-JP" altLang="ja-JP" sz="1100">
                <a:solidFill>
                  <a:srgbClr val="000000"/>
                </a:solidFill>
                <a:latin typeface="ＭＳ Ｐゴシック" panose="020B0600070205080204" pitchFamily="34" charset="-128"/>
              </a:rPr>
              <a:t>　床は、住まいのベースとなる部分です。見た目はもちろんですが、性能も重視して選びたいですね。</a:t>
            </a:r>
          </a:p>
          <a:p>
            <a:pPr eaLnBrk="1" hangingPunct="1">
              <a:spcBef>
                <a:spcPts val="100"/>
              </a:spcBef>
              <a:spcAft>
                <a:spcPts val="100"/>
              </a:spcAft>
            </a:pPr>
            <a:r>
              <a:rPr lang="ja-JP" altLang="ja-JP" sz="1100">
                <a:solidFill>
                  <a:srgbClr val="000000"/>
                </a:solidFill>
                <a:latin typeface="ＭＳ Ｐゴシック" panose="020B0600070205080204" pitchFamily="34" charset="-128"/>
              </a:rPr>
              <a:t>今回は、主な床材の種類と特徴をご紹介します。</a:t>
            </a:r>
          </a:p>
          <a:p>
            <a:pPr eaLnBrk="1" hangingPunct="1">
              <a:spcBef>
                <a:spcPts val="100"/>
              </a:spcBef>
              <a:spcAft>
                <a:spcPts val="100"/>
              </a:spcAft>
            </a:pPr>
            <a:endParaRPr lang="ja-JP" altLang="ja-JP" sz="1100">
              <a:solidFill>
                <a:srgbClr val="000000"/>
              </a:solidFill>
              <a:latin typeface="ＭＳ Ｐゴシック" panose="020B0600070205080204" pitchFamily="34" charset="-128"/>
            </a:endParaRPr>
          </a:p>
          <a:p>
            <a:pPr eaLnBrk="1" hangingPunct="1">
              <a:spcBef>
                <a:spcPts val="100"/>
              </a:spcBef>
              <a:spcAft>
                <a:spcPts val="100"/>
              </a:spcAft>
            </a:pPr>
            <a:r>
              <a:rPr lang="ja-JP" altLang="ja-JP" sz="1100" b="1">
                <a:solidFill>
                  <a:srgbClr val="000000"/>
                </a:solidFill>
                <a:latin typeface="ＭＳ Ｐゴシック" panose="020B0600070205080204" pitchFamily="34" charset="-128"/>
              </a:rPr>
              <a:t>フローリング</a:t>
            </a:r>
          </a:p>
          <a:p>
            <a:pPr eaLnBrk="1" hangingPunct="1">
              <a:spcBef>
                <a:spcPts val="100"/>
              </a:spcBef>
              <a:spcAft>
                <a:spcPts val="100"/>
              </a:spcAft>
            </a:pPr>
            <a:r>
              <a:rPr lang="ja-JP" altLang="ja-JP" sz="1100">
                <a:solidFill>
                  <a:srgbClr val="000000"/>
                </a:solidFill>
                <a:latin typeface="ＭＳ Ｐゴシック" panose="020B0600070205080204" pitchFamily="34" charset="-128"/>
              </a:rPr>
              <a:t>最も一般的で多く使われる床材です。ムク板（単層フローリング）と複合（複層）フローリングに大別されますが、一般の住宅では、複合フローリングが多く使われています。ムクは自然素材ならではの温かみがありますが、湿度の変化で収縮するので反りや隙間ができることもあり、複合フローリングより高価になります。複合フローリングは、様々な性能を備えたものがあり、色や価格もバリエーション豊富です。</a:t>
            </a:r>
          </a:p>
          <a:p>
            <a:pPr eaLnBrk="1" hangingPunct="1">
              <a:spcBef>
                <a:spcPts val="100"/>
              </a:spcBef>
              <a:spcAft>
                <a:spcPts val="100"/>
              </a:spcAft>
            </a:pPr>
            <a:endParaRPr lang="ja-JP" altLang="ja-JP" sz="1100">
              <a:solidFill>
                <a:srgbClr val="000000"/>
              </a:solidFill>
              <a:latin typeface="ＭＳ Ｐゴシック" panose="020B0600070205080204" pitchFamily="34" charset="-128"/>
            </a:endParaRPr>
          </a:p>
          <a:p>
            <a:pPr eaLnBrk="1" hangingPunct="1">
              <a:spcBef>
                <a:spcPts val="100"/>
              </a:spcBef>
              <a:spcAft>
                <a:spcPts val="100"/>
              </a:spcAft>
            </a:pPr>
            <a:r>
              <a:rPr lang="ja-JP" altLang="ja-JP" sz="1100" b="1">
                <a:solidFill>
                  <a:srgbClr val="000000"/>
                </a:solidFill>
                <a:latin typeface="ＭＳ Ｐゴシック" panose="020B0600070205080204" pitchFamily="34" charset="-128"/>
              </a:rPr>
              <a:t>コルク</a:t>
            </a:r>
          </a:p>
          <a:p>
            <a:pPr eaLnBrk="1" hangingPunct="1">
              <a:spcBef>
                <a:spcPts val="100"/>
              </a:spcBef>
              <a:spcAft>
                <a:spcPts val="100"/>
              </a:spcAft>
            </a:pPr>
            <a:r>
              <a:rPr lang="ja-JP" altLang="ja-JP" sz="1100">
                <a:solidFill>
                  <a:srgbClr val="000000"/>
                </a:solidFill>
                <a:latin typeface="ＭＳ Ｐゴシック" panose="020B0600070205080204" pitchFamily="34" charset="-128"/>
              </a:rPr>
              <a:t>コルク樫の樹皮を原料とした圧縮成形した木質系の床材です。形はタイル状やフローリング状のもの等があり、水に強いタイプや、床暖房対応タイプなど様々な性能のものがあります。肌触りに温かみがあり、弾力性や吸音性にも優れています。直射日光を受けると退色しやすいなどのデメリットもあります。</a:t>
            </a:r>
          </a:p>
          <a:p>
            <a:pPr eaLnBrk="1" hangingPunct="1">
              <a:spcBef>
                <a:spcPts val="100"/>
              </a:spcBef>
              <a:spcAft>
                <a:spcPts val="100"/>
              </a:spcAft>
            </a:pPr>
            <a:endParaRPr lang="ja-JP" altLang="ja-JP" sz="1100">
              <a:solidFill>
                <a:srgbClr val="000000"/>
              </a:solidFill>
              <a:latin typeface="ＭＳ Ｐゴシック" panose="020B0600070205080204" pitchFamily="34" charset="-128"/>
            </a:endParaRPr>
          </a:p>
          <a:p>
            <a:pPr eaLnBrk="1" hangingPunct="1">
              <a:spcBef>
                <a:spcPts val="100"/>
              </a:spcBef>
              <a:spcAft>
                <a:spcPts val="100"/>
              </a:spcAft>
            </a:pPr>
            <a:r>
              <a:rPr lang="ja-JP" altLang="ja-JP" sz="1100" b="1">
                <a:solidFill>
                  <a:srgbClr val="000000"/>
                </a:solidFill>
                <a:latin typeface="ＭＳ Ｐゴシック" panose="020B0600070205080204" pitchFamily="34" charset="-128"/>
              </a:rPr>
              <a:t>クッションフロア</a:t>
            </a:r>
          </a:p>
          <a:p>
            <a:pPr eaLnBrk="1" hangingPunct="1">
              <a:spcBef>
                <a:spcPts val="100"/>
              </a:spcBef>
              <a:spcAft>
                <a:spcPts val="100"/>
              </a:spcAft>
            </a:pPr>
            <a:r>
              <a:rPr lang="ja-JP" altLang="ja-JP" sz="1100">
                <a:solidFill>
                  <a:srgbClr val="000000"/>
                </a:solidFill>
                <a:latin typeface="ＭＳ Ｐゴシック" panose="020B0600070205080204" pitchFamily="34" charset="-128"/>
              </a:rPr>
              <a:t>耐久性、耐水性に優れ、適度な弾力性もあるので、キッチンや洗面室、トイレなど水回りに多く用いられます。手頃な価格で、色柄のバリエーションも豊富。</a:t>
            </a:r>
            <a:endParaRPr lang="ja-JP" altLang="ja-JP"/>
          </a:p>
        </p:txBody>
      </p:sp>
      <p:sp>
        <p:nvSpPr>
          <p:cNvPr id="17" name="Text Box 103">
            <a:extLst>
              <a:ext uri="{FF2B5EF4-FFF2-40B4-BE49-F238E27FC236}">
                <a16:creationId xmlns:a16="http://schemas.microsoft.com/office/drawing/2014/main" id="{8D7794EB-5C39-A1D8-658F-6CB395020365}"/>
              </a:ext>
            </a:extLst>
          </p:cNvPr>
          <p:cNvSpPr txBox="1">
            <a:spLocks noChangeArrowheads="1"/>
          </p:cNvSpPr>
          <p:nvPr/>
        </p:nvSpPr>
        <p:spPr bwMode="auto">
          <a:xfrm>
            <a:off x="3994150" y="1098551"/>
            <a:ext cx="2971800" cy="3672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spcBef>
                <a:spcPts val="100"/>
              </a:spcBef>
              <a:spcAft>
                <a:spcPts val="100"/>
              </a:spcAft>
            </a:pPr>
            <a:r>
              <a:rPr lang="ja-JP" altLang="ja-JP" sz="1100" b="1">
                <a:solidFill>
                  <a:srgbClr val="000000"/>
                </a:solidFill>
                <a:latin typeface="ＭＳ Ｐゴシック" panose="020B0600070205080204" pitchFamily="34" charset="-128"/>
              </a:rPr>
              <a:t>畳</a:t>
            </a:r>
          </a:p>
          <a:p>
            <a:pPr eaLnBrk="1" hangingPunct="1">
              <a:spcBef>
                <a:spcPts val="100"/>
              </a:spcBef>
              <a:spcAft>
                <a:spcPts val="100"/>
              </a:spcAft>
            </a:pPr>
            <a:r>
              <a:rPr lang="ja-JP" altLang="ja-JP" sz="1100">
                <a:solidFill>
                  <a:srgbClr val="000000"/>
                </a:solidFill>
                <a:latin typeface="ＭＳ Ｐゴシック" panose="020B0600070205080204" pitchFamily="34" charset="-128"/>
              </a:rPr>
              <a:t>高い断熱性と保湿性があり、高温多湿の日本の風土に適した、昔からある床材です。畳床に稲わらを用いた「本畳」の他に、床に断熱材のポリスチレンフォームなどを入れた「化学畳」と呼ばれるものが普及しています。モダンな空間を演出できる、縁のない正方形の畳や、移動が可能な置畳なども注目されています。</a:t>
            </a:r>
          </a:p>
          <a:p>
            <a:pPr eaLnBrk="1" hangingPunct="1">
              <a:spcBef>
                <a:spcPts val="100"/>
              </a:spcBef>
              <a:spcAft>
                <a:spcPts val="100"/>
              </a:spcAft>
            </a:pPr>
            <a:endParaRPr lang="ja-JP" altLang="ja-JP" sz="1100" b="1">
              <a:solidFill>
                <a:srgbClr val="000000"/>
              </a:solidFill>
              <a:latin typeface="ＭＳ Ｐゴシック" panose="020B0600070205080204" pitchFamily="34" charset="-128"/>
            </a:endParaRPr>
          </a:p>
          <a:p>
            <a:pPr eaLnBrk="1" hangingPunct="1">
              <a:spcBef>
                <a:spcPts val="100"/>
              </a:spcBef>
              <a:spcAft>
                <a:spcPts val="100"/>
              </a:spcAft>
            </a:pPr>
            <a:r>
              <a:rPr lang="ja-JP" altLang="ja-JP" sz="1100" b="1">
                <a:solidFill>
                  <a:srgbClr val="000000"/>
                </a:solidFill>
                <a:latin typeface="ＭＳ Ｐゴシック" panose="020B0600070205080204" pitchFamily="34" charset="-128"/>
              </a:rPr>
              <a:t>カーペット</a:t>
            </a:r>
          </a:p>
          <a:p>
            <a:pPr eaLnBrk="1" hangingPunct="1">
              <a:spcBef>
                <a:spcPts val="100"/>
              </a:spcBef>
              <a:spcAft>
                <a:spcPts val="100"/>
              </a:spcAft>
            </a:pPr>
            <a:r>
              <a:rPr lang="ja-JP" altLang="ja-JP" sz="1100">
                <a:solidFill>
                  <a:srgbClr val="000000"/>
                </a:solidFill>
                <a:latin typeface="ＭＳ Ｐゴシック" panose="020B0600070205080204" pitchFamily="34" charset="-128"/>
              </a:rPr>
              <a:t>足触りが柔らかく、保温性や吸音性に優れ、装飾性も高い床材です。種類や性能も様々なものがあり、正方形につくられたタイルカーペットなどもあります。</a:t>
            </a:r>
          </a:p>
          <a:p>
            <a:pPr eaLnBrk="1" hangingPunct="1">
              <a:spcBef>
                <a:spcPts val="100"/>
              </a:spcBef>
              <a:spcAft>
                <a:spcPts val="100"/>
              </a:spcAft>
            </a:pPr>
            <a:endParaRPr lang="ja-JP" altLang="ja-JP" sz="1100">
              <a:solidFill>
                <a:srgbClr val="000000"/>
              </a:solidFill>
              <a:latin typeface="ＭＳ Ｐゴシック" panose="020B0600070205080204" pitchFamily="34" charset="-128"/>
            </a:endParaRPr>
          </a:p>
          <a:p>
            <a:pPr eaLnBrk="1" hangingPunct="1">
              <a:spcBef>
                <a:spcPts val="100"/>
              </a:spcBef>
              <a:spcAft>
                <a:spcPts val="100"/>
              </a:spcAft>
            </a:pPr>
            <a:r>
              <a:rPr lang="ja-JP" altLang="ja-JP" sz="1100" b="1">
                <a:solidFill>
                  <a:srgbClr val="000000"/>
                </a:solidFill>
                <a:latin typeface="ＭＳ Ｐゴシック" panose="020B0600070205080204" pitchFamily="34" charset="-128"/>
              </a:rPr>
              <a:t>タイル</a:t>
            </a:r>
          </a:p>
          <a:p>
            <a:pPr eaLnBrk="1" hangingPunct="1">
              <a:spcBef>
                <a:spcPts val="100"/>
              </a:spcBef>
              <a:spcAft>
                <a:spcPts val="100"/>
              </a:spcAft>
            </a:pPr>
            <a:r>
              <a:rPr lang="ja-JP" altLang="ja-JP" sz="1100">
                <a:solidFill>
                  <a:srgbClr val="000000"/>
                </a:solidFill>
                <a:latin typeface="ＭＳ Ｐゴシック" panose="020B0600070205080204" pitchFamily="34" charset="-128"/>
              </a:rPr>
              <a:t>外回りや玄関に用いられることが多いですが、内装では浴室、トイレ、キッチンなどに使われる、耐久性、耐水性の高い床材です。色やデザインが豊富です。</a:t>
            </a:r>
            <a:endParaRPr lang="ja-JP" altLang="ja-JP"/>
          </a:p>
        </p:txBody>
      </p:sp>
      <p:sp>
        <p:nvSpPr>
          <p:cNvPr id="30" name="テキスト ボックス 29">
            <a:extLst>
              <a:ext uri="{FF2B5EF4-FFF2-40B4-BE49-F238E27FC236}">
                <a16:creationId xmlns:a16="http://schemas.microsoft.com/office/drawing/2014/main" id="{1DEC5A01-8F8B-6A7F-A3CB-9FD94D9FA8D5}"/>
              </a:ext>
            </a:extLst>
          </p:cNvPr>
          <p:cNvSpPr txBox="1"/>
          <p:nvPr/>
        </p:nvSpPr>
        <p:spPr>
          <a:xfrm>
            <a:off x="4035271" y="4932838"/>
            <a:ext cx="1691042" cy="1107996"/>
          </a:xfrm>
          <a:prstGeom prst="rect">
            <a:avLst/>
          </a:prstGeom>
          <a:noFill/>
        </p:spPr>
        <p:txBody>
          <a:bodyPr wrap="square" rtlCol="0">
            <a:spAutoFit/>
          </a:bodyPr>
          <a:lstStyle/>
          <a:p>
            <a:r>
              <a:rPr lang="ja-JP" altLang="ja-JP" sz="1100">
                <a:solidFill>
                  <a:srgbClr val="000000"/>
                </a:solidFill>
                <a:latin typeface="MS PGothic" panose="020B0600070205080204" pitchFamily="34" charset="-128"/>
                <a:ea typeface="MS PGothic" panose="020B0600070205080204" pitchFamily="34" charset="-128"/>
              </a:rPr>
              <a:t>靴を脱いで室内に入る日本では、床材の手触り、足触りも重要なポイント！</a:t>
            </a:r>
          </a:p>
          <a:p>
            <a:r>
              <a:rPr lang="ja-JP" altLang="ja-JP" sz="1100">
                <a:solidFill>
                  <a:srgbClr val="000000"/>
                </a:solidFill>
                <a:latin typeface="MS PGothic" panose="020B0600070205080204" pitchFamily="34" charset="-128"/>
                <a:ea typeface="MS PGothic" panose="020B0600070205080204" pitchFamily="34" charset="-128"/>
              </a:rPr>
              <a:t>最近では、日本の気候に適した「畳」の人気が高まっています。</a:t>
            </a:r>
          </a:p>
        </p:txBody>
      </p:sp>
      <p:sp>
        <p:nvSpPr>
          <p:cNvPr id="32" name="Text Box 36">
            <a:extLst>
              <a:ext uri="{FF2B5EF4-FFF2-40B4-BE49-F238E27FC236}">
                <a16:creationId xmlns:a16="http://schemas.microsoft.com/office/drawing/2014/main" id="{2B90E08E-30D6-66B3-28F7-AE2F66A13977}"/>
              </a:ext>
            </a:extLst>
          </p:cNvPr>
          <p:cNvSpPr txBox="1">
            <a:spLocks noChangeArrowheads="1"/>
          </p:cNvSpPr>
          <p:nvPr/>
        </p:nvSpPr>
        <p:spPr bwMode="auto">
          <a:xfrm>
            <a:off x="1813309" y="7273442"/>
            <a:ext cx="1888741"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576" tIns="36576" rIns="576" bIns="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r>
              <a:rPr lang="ja-JP" altLang="ja-JP" sz="1100">
                <a:solidFill>
                  <a:srgbClr val="000000"/>
                </a:solidFill>
                <a:latin typeface="ＭＳ Ｐゴシック" panose="020B0600070205080204" pitchFamily="34" charset="-128"/>
              </a:rPr>
              <a:t>　手ぬぐいはおめでたい時のちょっとしたおつかいものに便利です。その歴史は、奈良時代には既に使用されており、庶民の間で広く使用されるようになったのは江戸時代のこと。</a:t>
            </a:r>
          </a:p>
          <a:p>
            <a:pPr eaLnBrk="1" hangingPunct="1"/>
            <a:r>
              <a:rPr lang="ja-JP" altLang="ja-JP" sz="1100">
                <a:solidFill>
                  <a:srgbClr val="000000"/>
                </a:solidFill>
                <a:latin typeface="ＭＳ Ｐゴシック" panose="020B0600070205080204" pitchFamily="34" charset="-128"/>
              </a:rPr>
              <a:t>輸入品だった綿布が、徐々に国内で綿栽培が盛んになり、庶民の手に届くようになりました。</a:t>
            </a:r>
            <a:endParaRPr lang="ja-JP" altLang="ja-JP"/>
          </a:p>
        </p:txBody>
      </p:sp>
      <p:sp>
        <p:nvSpPr>
          <p:cNvPr id="34" name="Text Box 37">
            <a:extLst>
              <a:ext uri="{FF2B5EF4-FFF2-40B4-BE49-F238E27FC236}">
                <a16:creationId xmlns:a16="http://schemas.microsoft.com/office/drawing/2014/main" id="{CFBB8F5B-53A5-A313-3032-493E38B6CC34}"/>
              </a:ext>
            </a:extLst>
          </p:cNvPr>
          <p:cNvSpPr txBox="1">
            <a:spLocks noChangeArrowheads="1"/>
          </p:cNvSpPr>
          <p:nvPr/>
        </p:nvSpPr>
        <p:spPr bwMode="auto">
          <a:xfrm>
            <a:off x="676399" y="8953303"/>
            <a:ext cx="3011109" cy="1207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576" tIns="36576" rIns="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spcBef>
                <a:spcPts val="100"/>
              </a:spcBef>
            </a:pPr>
            <a:r>
              <a:rPr lang="ja-JP" altLang="ja-JP" sz="1100">
                <a:solidFill>
                  <a:srgbClr val="895B8A"/>
                </a:solidFill>
                <a:latin typeface="ＭＳ Ｐゴシック" panose="020B0600070205080204" pitchFamily="34" charset="-128"/>
              </a:rPr>
              <a:t>≪手ぬぐいあれこれ≫</a:t>
            </a:r>
          </a:p>
          <a:p>
            <a:pPr eaLnBrk="1" hangingPunct="1">
              <a:spcBef>
                <a:spcPts val="100"/>
              </a:spcBef>
            </a:pPr>
            <a:r>
              <a:rPr lang="ja-JP" altLang="ja-JP" sz="1100">
                <a:solidFill>
                  <a:srgbClr val="000000"/>
                </a:solidFill>
                <a:latin typeface="ＭＳ Ｐゴシック" panose="020B0600070205080204" pitchFamily="34" charset="-128"/>
              </a:rPr>
              <a:t>手ぬぐいは引っ越しのご挨拶や、お店の開店のご挨拶などのおめでたい時の贈り物によく使われます。そしてお祭りや運動会の鉢巻きにも大活躍。昔から「布で頭をぎゅっと締める」ということは心身の力を最大限に発揮させるためのおまじないでした。</a:t>
            </a:r>
            <a:endParaRPr lang="en-US" altLang="ja-JP" sz="1100" dirty="0">
              <a:solidFill>
                <a:srgbClr val="000000"/>
              </a:solidFill>
              <a:latin typeface="ＭＳ Ｐゴシック" panose="020B0600070205080204" pitchFamily="34" charset="-128"/>
            </a:endParaRPr>
          </a:p>
        </p:txBody>
      </p:sp>
      <p:sp>
        <p:nvSpPr>
          <p:cNvPr id="38" name="Text Box 38">
            <a:extLst>
              <a:ext uri="{FF2B5EF4-FFF2-40B4-BE49-F238E27FC236}">
                <a16:creationId xmlns:a16="http://schemas.microsoft.com/office/drawing/2014/main" id="{EE929083-B539-8546-C01B-61DBB114CED7}"/>
              </a:ext>
            </a:extLst>
          </p:cNvPr>
          <p:cNvSpPr txBox="1">
            <a:spLocks noChangeArrowheads="1"/>
          </p:cNvSpPr>
          <p:nvPr/>
        </p:nvSpPr>
        <p:spPr bwMode="auto">
          <a:xfrm>
            <a:off x="4009563" y="7267074"/>
            <a:ext cx="2820490" cy="248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576" tIns="36576" rIns="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spcBef>
                <a:spcPts val="100"/>
              </a:spcBef>
            </a:pPr>
            <a:r>
              <a:rPr lang="ja-JP" altLang="ja-JP" sz="1100">
                <a:solidFill>
                  <a:srgbClr val="895B8A"/>
                </a:solidFill>
                <a:latin typeface="ＭＳ Ｐゴシック" panose="020B0600070205080204" pitchFamily="34" charset="-128"/>
              </a:rPr>
              <a:t>≪お手入れ方法≫</a:t>
            </a:r>
          </a:p>
          <a:p>
            <a:pPr eaLnBrk="1" hangingPunct="1">
              <a:spcBef>
                <a:spcPts val="100"/>
              </a:spcBef>
            </a:pPr>
            <a:r>
              <a:rPr lang="ja-JP" altLang="ja-JP" sz="1100">
                <a:solidFill>
                  <a:srgbClr val="000000"/>
                </a:solidFill>
                <a:latin typeface="ＭＳ Ｐゴシック" panose="020B0600070205080204" pitchFamily="34" charset="-128"/>
              </a:rPr>
              <a:t>１、たっぷりのお水で手洗い</a:t>
            </a:r>
          </a:p>
          <a:p>
            <a:pPr eaLnBrk="1" hangingPunct="1">
              <a:spcBef>
                <a:spcPts val="100"/>
              </a:spcBef>
            </a:pPr>
            <a:r>
              <a:rPr lang="ja-JP" altLang="ja-JP" sz="1100">
                <a:solidFill>
                  <a:srgbClr val="000000"/>
                </a:solidFill>
                <a:latin typeface="ＭＳ Ｐゴシック" panose="020B0600070205080204" pitchFamily="34" charset="-128"/>
              </a:rPr>
              <a:t>２、やさしくシワをのばす</a:t>
            </a:r>
          </a:p>
          <a:p>
            <a:pPr eaLnBrk="1" hangingPunct="1">
              <a:spcBef>
                <a:spcPts val="100"/>
              </a:spcBef>
            </a:pPr>
            <a:r>
              <a:rPr lang="ja-JP" altLang="ja-JP" sz="1100">
                <a:solidFill>
                  <a:srgbClr val="000000"/>
                </a:solidFill>
                <a:latin typeface="ＭＳ Ｐゴシック" panose="020B0600070205080204" pitchFamily="34" charset="-128"/>
              </a:rPr>
              <a:t>３、風通しのよい場所で、直射日光を避けて干す</a:t>
            </a:r>
          </a:p>
          <a:p>
            <a:pPr eaLnBrk="1" hangingPunct="1">
              <a:spcBef>
                <a:spcPts val="100"/>
              </a:spcBef>
            </a:pPr>
            <a:r>
              <a:rPr lang="ja-JP" altLang="ja-JP" sz="1100">
                <a:solidFill>
                  <a:srgbClr val="000000"/>
                </a:solidFill>
                <a:latin typeface="ＭＳ Ｐゴシック" panose="020B0600070205080204" pitchFamily="34" charset="-128"/>
              </a:rPr>
              <a:t>４、きれいに畳んでしまいましょう</a:t>
            </a:r>
          </a:p>
          <a:p>
            <a:pPr eaLnBrk="1" hangingPunct="1">
              <a:spcBef>
                <a:spcPts val="100"/>
              </a:spcBef>
            </a:pPr>
            <a:endParaRPr lang="ja-JP" altLang="ja-JP" sz="1100">
              <a:solidFill>
                <a:srgbClr val="000000"/>
              </a:solidFill>
              <a:latin typeface="ＭＳ Ｐゴシック" panose="020B0600070205080204" pitchFamily="34" charset="-128"/>
            </a:endParaRPr>
          </a:p>
          <a:p>
            <a:pPr eaLnBrk="1" hangingPunct="1">
              <a:spcBef>
                <a:spcPts val="100"/>
              </a:spcBef>
            </a:pPr>
            <a:r>
              <a:rPr lang="ja-JP" altLang="ja-JP" sz="1100">
                <a:solidFill>
                  <a:srgbClr val="895B8A"/>
                </a:solidFill>
                <a:latin typeface="ＭＳ Ｐゴシック" panose="020B0600070205080204" pitchFamily="34" charset="-128"/>
              </a:rPr>
              <a:t>≪手ぬぐいの一生≫</a:t>
            </a:r>
          </a:p>
          <a:p>
            <a:pPr eaLnBrk="1" hangingPunct="1"/>
            <a:r>
              <a:rPr lang="ja-JP" altLang="ja-JP" sz="1100">
                <a:solidFill>
                  <a:srgbClr val="000000"/>
                </a:solidFill>
                <a:latin typeface="ＭＳ Ｐゴシック" panose="020B0600070205080204" pitchFamily="34" charset="-128"/>
              </a:rPr>
              <a:t>手ぬぐいは健康長寿。</a:t>
            </a:r>
            <a:endParaRPr lang="en-US" altLang="ja-JP" sz="1100" dirty="0">
              <a:solidFill>
                <a:srgbClr val="000000"/>
              </a:solidFill>
              <a:latin typeface="ＭＳ Ｐゴシック" panose="020B0600070205080204" pitchFamily="34" charset="-128"/>
            </a:endParaRPr>
          </a:p>
          <a:p>
            <a:pPr eaLnBrk="1" hangingPunct="1"/>
            <a:r>
              <a:rPr lang="ja-JP" altLang="ja-JP" sz="1100">
                <a:solidFill>
                  <a:srgbClr val="000000"/>
                </a:solidFill>
                <a:latin typeface="ＭＳ Ｐゴシック" panose="020B0600070205080204" pitchFamily="34" charset="-128"/>
              </a:rPr>
              <a:t>しっかり使ってあげて</a:t>
            </a:r>
            <a:endParaRPr lang="en-US" altLang="ja-JP" sz="1100" dirty="0">
              <a:solidFill>
                <a:srgbClr val="000000"/>
              </a:solidFill>
              <a:latin typeface="ＭＳ Ｐゴシック" panose="020B0600070205080204" pitchFamily="34" charset="-128"/>
            </a:endParaRPr>
          </a:p>
          <a:p>
            <a:pPr eaLnBrk="1" hangingPunct="1"/>
            <a:r>
              <a:rPr lang="ja-JP" altLang="ja-JP" sz="1100">
                <a:solidFill>
                  <a:srgbClr val="000000"/>
                </a:solidFill>
                <a:latin typeface="ＭＳ Ｐゴシック" panose="020B0600070205080204" pitchFamily="34" charset="-128"/>
              </a:rPr>
              <a:t>ください。最後は雑巾に</a:t>
            </a:r>
            <a:endParaRPr lang="en-US" altLang="ja-JP" sz="1100" dirty="0">
              <a:solidFill>
                <a:srgbClr val="000000"/>
              </a:solidFill>
              <a:latin typeface="ＭＳ Ｐゴシック" panose="020B0600070205080204" pitchFamily="34" charset="-128"/>
            </a:endParaRPr>
          </a:p>
          <a:p>
            <a:pPr eaLnBrk="1" hangingPunct="1"/>
            <a:r>
              <a:rPr lang="ja-JP" altLang="ja-JP" sz="1100">
                <a:solidFill>
                  <a:srgbClr val="000000"/>
                </a:solidFill>
                <a:latin typeface="ＭＳ Ｐゴシック" panose="020B0600070205080204" pitchFamily="34" charset="-128"/>
              </a:rPr>
              <a:t>したり、あるいはハタキ</a:t>
            </a:r>
            <a:endParaRPr lang="en-US" altLang="ja-JP" sz="1100" dirty="0">
              <a:solidFill>
                <a:srgbClr val="000000"/>
              </a:solidFill>
              <a:latin typeface="ＭＳ Ｐゴシック" panose="020B0600070205080204" pitchFamily="34" charset="-128"/>
            </a:endParaRPr>
          </a:p>
          <a:p>
            <a:pPr eaLnBrk="1" hangingPunct="1"/>
            <a:r>
              <a:rPr lang="ja-JP" altLang="ja-JP" sz="1100">
                <a:solidFill>
                  <a:srgbClr val="000000"/>
                </a:solidFill>
                <a:latin typeface="ＭＳ Ｐゴシック" panose="020B0600070205080204" pitchFamily="34" charset="-128"/>
              </a:rPr>
              <a:t>にしたり、徹底的に使っ</a:t>
            </a:r>
            <a:endParaRPr lang="en-US" altLang="ja-JP" sz="1100" dirty="0">
              <a:solidFill>
                <a:srgbClr val="000000"/>
              </a:solidFill>
              <a:latin typeface="ＭＳ Ｐゴシック" panose="020B0600070205080204" pitchFamily="34" charset="-128"/>
            </a:endParaRPr>
          </a:p>
          <a:p>
            <a:pPr eaLnBrk="1" hangingPunct="1"/>
            <a:r>
              <a:rPr lang="ja-JP" altLang="ja-JP" sz="1100">
                <a:solidFill>
                  <a:srgbClr val="000000"/>
                </a:solidFill>
                <a:latin typeface="ＭＳ Ｐゴシック" panose="020B0600070205080204" pitchFamily="34" charset="-128"/>
              </a:rPr>
              <a:t>てあげることが、手ぬぐ</a:t>
            </a:r>
            <a:endParaRPr lang="en-US" altLang="ja-JP" sz="1100" dirty="0">
              <a:solidFill>
                <a:srgbClr val="000000"/>
              </a:solidFill>
              <a:latin typeface="ＭＳ Ｐゴシック" panose="020B0600070205080204" pitchFamily="34" charset="-128"/>
            </a:endParaRPr>
          </a:p>
          <a:p>
            <a:pPr eaLnBrk="1" hangingPunct="1"/>
            <a:r>
              <a:rPr lang="ja-JP" altLang="ja-JP" sz="1100">
                <a:solidFill>
                  <a:srgbClr val="000000"/>
                </a:solidFill>
                <a:latin typeface="ＭＳ Ｐゴシック" panose="020B0600070205080204" pitchFamily="34" charset="-128"/>
              </a:rPr>
              <a:t>いにとって何よりも幸せ</a:t>
            </a:r>
            <a:endParaRPr lang="en-US" altLang="ja-JP" sz="1100" dirty="0">
              <a:solidFill>
                <a:srgbClr val="000000"/>
              </a:solidFill>
              <a:latin typeface="ＭＳ Ｐゴシック" panose="020B0600070205080204" pitchFamily="34" charset="-128"/>
            </a:endParaRPr>
          </a:p>
          <a:p>
            <a:pPr eaLnBrk="1" hangingPunct="1"/>
            <a:r>
              <a:rPr lang="ja-JP" altLang="ja-JP" sz="1100">
                <a:solidFill>
                  <a:srgbClr val="000000"/>
                </a:solidFill>
                <a:latin typeface="ＭＳ Ｐゴシック" panose="020B0600070205080204" pitchFamily="34" charset="-128"/>
              </a:rPr>
              <a:t>な一生になります。</a:t>
            </a:r>
            <a:endParaRPr lang="ja-JP" altLang="ja-JP"/>
          </a:p>
        </p:txBody>
      </p:sp>
      <p:sp>
        <p:nvSpPr>
          <p:cNvPr id="18" name="角丸四角形吹き出し 17">
            <a:extLst>
              <a:ext uri="{FF2B5EF4-FFF2-40B4-BE49-F238E27FC236}">
                <a16:creationId xmlns:a16="http://schemas.microsoft.com/office/drawing/2014/main" id="{E2175A49-D29E-702F-70B4-A6E6683D2ABC}"/>
              </a:ext>
            </a:extLst>
          </p:cNvPr>
          <p:cNvSpPr/>
          <p:nvPr/>
        </p:nvSpPr>
        <p:spPr>
          <a:xfrm>
            <a:off x="3932516" y="4811517"/>
            <a:ext cx="2140367" cy="1350639"/>
          </a:xfrm>
          <a:custGeom>
            <a:avLst/>
            <a:gdLst>
              <a:gd name="csX0" fmla="*/ 0 w 1834729"/>
              <a:gd name="csY0" fmla="*/ 225111 h 1350639"/>
              <a:gd name="csX1" fmla="*/ 225111 w 1834729"/>
              <a:gd name="csY1" fmla="*/ 0 h 1350639"/>
              <a:gd name="csX2" fmla="*/ 1070259 w 1834729"/>
              <a:gd name="csY2" fmla="*/ 0 h 1350639"/>
              <a:gd name="csX3" fmla="*/ 1070259 w 1834729"/>
              <a:gd name="csY3" fmla="*/ 0 h 1350639"/>
              <a:gd name="csX4" fmla="*/ 1528941 w 1834729"/>
              <a:gd name="csY4" fmla="*/ 0 h 1350639"/>
              <a:gd name="csX5" fmla="*/ 1609618 w 1834729"/>
              <a:gd name="csY5" fmla="*/ 0 h 1350639"/>
              <a:gd name="csX6" fmla="*/ 1834729 w 1834729"/>
              <a:gd name="csY6" fmla="*/ 225111 h 1350639"/>
              <a:gd name="csX7" fmla="*/ 1834729 w 1834729"/>
              <a:gd name="csY7" fmla="*/ 225107 h 1350639"/>
              <a:gd name="csX8" fmla="*/ 2049833 w 1834729"/>
              <a:gd name="csY8" fmla="*/ 416605 h 1350639"/>
              <a:gd name="csX9" fmla="*/ 1834729 w 1834729"/>
              <a:gd name="csY9" fmla="*/ 562766 h 1350639"/>
              <a:gd name="csX10" fmla="*/ 1834729 w 1834729"/>
              <a:gd name="csY10" fmla="*/ 1125528 h 1350639"/>
              <a:gd name="csX11" fmla="*/ 1609618 w 1834729"/>
              <a:gd name="csY11" fmla="*/ 1350639 h 1350639"/>
              <a:gd name="csX12" fmla="*/ 1528941 w 1834729"/>
              <a:gd name="csY12" fmla="*/ 1350639 h 1350639"/>
              <a:gd name="csX13" fmla="*/ 1070259 w 1834729"/>
              <a:gd name="csY13" fmla="*/ 1350639 h 1350639"/>
              <a:gd name="csX14" fmla="*/ 1070259 w 1834729"/>
              <a:gd name="csY14" fmla="*/ 1350639 h 1350639"/>
              <a:gd name="csX15" fmla="*/ 225111 w 1834729"/>
              <a:gd name="csY15" fmla="*/ 1350639 h 1350639"/>
              <a:gd name="csX16" fmla="*/ 0 w 1834729"/>
              <a:gd name="csY16" fmla="*/ 1125528 h 1350639"/>
              <a:gd name="csX17" fmla="*/ 0 w 1834729"/>
              <a:gd name="csY17" fmla="*/ 562766 h 1350639"/>
              <a:gd name="csX18" fmla="*/ 0 w 1834729"/>
              <a:gd name="csY18" fmla="*/ 225107 h 1350639"/>
              <a:gd name="csX19" fmla="*/ 0 w 1834729"/>
              <a:gd name="csY19" fmla="*/ 225107 h 1350639"/>
              <a:gd name="csX20" fmla="*/ 0 w 1834729"/>
              <a:gd name="csY20" fmla="*/ 225111 h 1350639"/>
              <a:gd name="csX0" fmla="*/ 0 w 2049833"/>
              <a:gd name="csY0" fmla="*/ 225111 h 1350639"/>
              <a:gd name="csX1" fmla="*/ 225111 w 2049833"/>
              <a:gd name="csY1" fmla="*/ 0 h 1350639"/>
              <a:gd name="csX2" fmla="*/ 1070259 w 2049833"/>
              <a:gd name="csY2" fmla="*/ 0 h 1350639"/>
              <a:gd name="csX3" fmla="*/ 1070259 w 2049833"/>
              <a:gd name="csY3" fmla="*/ 0 h 1350639"/>
              <a:gd name="csX4" fmla="*/ 1528941 w 2049833"/>
              <a:gd name="csY4" fmla="*/ 0 h 1350639"/>
              <a:gd name="csX5" fmla="*/ 1609618 w 2049833"/>
              <a:gd name="csY5" fmla="*/ 0 h 1350639"/>
              <a:gd name="csX6" fmla="*/ 1834729 w 2049833"/>
              <a:gd name="csY6" fmla="*/ 225111 h 1350639"/>
              <a:gd name="csX7" fmla="*/ 1834729 w 2049833"/>
              <a:gd name="csY7" fmla="*/ 371690 h 1350639"/>
              <a:gd name="csX8" fmla="*/ 2049833 w 2049833"/>
              <a:gd name="csY8" fmla="*/ 416605 h 1350639"/>
              <a:gd name="csX9" fmla="*/ 1834729 w 2049833"/>
              <a:gd name="csY9" fmla="*/ 562766 h 1350639"/>
              <a:gd name="csX10" fmla="*/ 1834729 w 2049833"/>
              <a:gd name="csY10" fmla="*/ 1125528 h 1350639"/>
              <a:gd name="csX11" fmla="*/ 1609618 w 2049833"/>
              <a:gd name="csY11" fmla="*/ 1350639 h 1350639"/>
              <a:gd name="csX12" fmla="*/ 1528941 w 2049833"/>
              <a:gd name="csY12" fmla="*/ 1350639 h 1350639"/>
              <a:gd name="csX13" fmla="*/ 1070259 w 2049833"/>
              <a:gd name="csY13" fmla="*/ 1350639 h 1350639"/>
              <a:gd name="csX14" fmla="*/ 1070259 w 2049833"/>
              <a:gd name="csY14" fmla="*/ 1350639 h 1350639"/>
              <a:gd name="csX15" fmla="*/ 225111 w 2049833"/>
              <a:gd name="csY15" fmla="*/ 1350639 h 1350639"/>
              <a:gd name="csX16" fmla="*/ 0 w 2049833"/>
              <a:gd name="csY16" fmla="*/ 1125528 h 1350639"/>
              <a:gd name="csX17" fmla="*/ 0 w 2049833"/>
              <a:gd name="csY17" fmla="*/ 562766 h 1350639"/>
              <a:gd name="csX18" fmla="*/ 0 w 2049833"/>
              <a:gd name="csY18" fmla="*/ 225107 h 1350639"/>
              <a:gd name="csX19" fmla="*/ 0 w 2049833"/>
              <a:gd name="csY19" fmla="*/ 225107 h 1350639"/>
              <a:gd name="csX20" fmla="*/ 0 w 2049833"/>
              <a:gd name="csY20" fmla="*/ 225111 h 1350639"/>
              <a:gd name="csX0" fmla="*/ 0 w 2049833"/>
              <a:gd name="csY0" fmla="*/ 225111 h 1350639"/>
              <a:gd name="csX1" fmla="*/ 225111 w 2049833"/>
              <a:gd name="csY1" fmla="*/ 0 h 1350639"/>
              <a:gd name="csX2" fmla="*/ 1070259 w 2049833"/>
              <a:gd name="csY2" fmla="*/ 0 h 1350639"/>
              <a:gd name="csX3" fmla="*/ 1070259 w 2049833"/>
              <a:gd name="csY3" fmla="*/ 0 h 1350639"/>
              <a:gd name="csX4" fmla="*/ 1528941 w 2049833"/>
              <a:gd name="csY4" fmla="*/ 0 h 1350639"/>
              <a:gd name="csX5" fmla="*/ 1609618 w 2049833"/>
              <a:gd name="csY5" fmla="*/ 0 h 1350639"/>
              <a:gd name="csX6" fmla="*/ 1834729 w 2049833"/>
              <a:gd name="csY6" fmla="*/ 225111 h 1350639"/>
              <a:gd name="csX7" fmla="*/ 1841709 w 2049833"/>
              <a:gd name="csY7" fmla="*/ 420551 h 1350639"/>
              <a:gd name="csX8" fmla="*/ 2049833 w 2049833"/>
              <a:gd name="csY8" fmla="*/ 416605 h 1350639"/>
              <a:gd name="csX9" fmla="*/ 1834729 w 2049833"/>
              <a:gd name="csY9" fmla="*/ 562766 h 1350639"/>
              <a:gd name="csX10" fmla="*/ 1834729 w 2049833"/>
              <a:gd name="csY10" fmla="*/ 1125528 h 1350639"/>
              <a:gd name="csX11" fmla="*/ 1609618 w 2049833"/>
              <a:gd name="csY11" fmla="*/ 1350639 h 1350639"/>
              <a:gd name="csX12" fmla="*/ 1528941 w 2049833"/>
              <a:gd name="csY12" fmla="*/ 1350639 h 1350639"/>
              <a:gd name="csX13" fmla="*/ 1070259 w 2049833"/>
              <a:gd name="csY13" fmla="*/ 1350639 h 1350639"/>
              <a:gd name="csX14" fmla="*/ 1070259 w 2049833"/>
              <a:gd name="csY14" fmla="*/ 1350639 h 1350639"/>
              <a:gd name="csX15" fmla="*/ 225111 w 2049833"/>
              <a:gd name="csY15" fmla="*/ 1350639 h 1350639"/>
              <a:gd name="csX16" fmla="*/ 0 w 2049833"/>
              <a:gd name="csY16" fmla="*/ 1125528 h 1350639"/>
              <a:gd name="csX17" fmla="*/ 0 w 2049833"/>
              <a:gd name="csY17" fmla="*/ 562766 h 1350639"/>
              <a:gd name="csX18" fmla="*/ 0 w 2049833"/>
              <a:gd name="csY18" fmla="*/ 225107 h 1350639"/>
              <a:gd name="csX19" fmla="*/ 0 w 2049833"/>
              <a:gd name="csY19" fmla="*/ 225107 h 1350639"/>
              <a:gd name="csX20" fmla="*/ 0 w 2049833"/>
              <a:gd name="csY20" fmla="*/ 225111 h 1350639"/>
              <a:gd name="csX0" fmla="*/ 0 w 2140367"/>
              <a:gd name="csY0" fmla="*/ 225111 h 1350639"/>
              <a:gd name="csX1" fmla="*/ 225111 w 2140367"/>
              <a:gd name="csY1" fmla="*/ 0 h 1350639"/>
              <a:gd name="csX2" fmla="*/ 1070259 w 2140367"/>
              <a:gd name="csY2" fmla="*/ 0 h 1350639"/>
              <a:gd name="csX3" fmla="*/ 1070259 w 2140367"/>
              <a:gd name="csY3" fmla="*/ 0 h 1350639"/>
              <a:gd name="csX4" fmla="*/ 1528941 w 2140367"/>
              <a:gd name="csY4" fmla="*/ 0 h 1350639"/>
              <a:gd name="csX5" fmla="*/ 1609618 w 2140367"/>
              <a:gd name="csY5" fmla="*/ 0 h 1350639"/>
              <a:gd name="csX6" fmla="*/ 1834729 w 2140367"/>
              <a:gd name="csY6" fmla="*/ 225111 h 1350639"/>
              <a:gd name="csX7" fmla="*/ 1841709 w 2140367"/>
              <a:gd name="csY7" fmla="*/ 420551 h 1350639"/>
              <a:gd name="csX8" fmla="*/ 2140367 w 2140367"/>
              <a:gd name="csY8" fmla="*/ 642942 h 1350639"/>
              <a:gd name="csX9" fmla="*/ 1834729 w 2140367"/>
              <a:gd name="csY9" fmla="*/ 562766 h 1350639"/>
              <a:gd name="csX10" fmla="*/ 1834729 w 2140367"/>
              <a:gd name="csY10" fmla="*/ 1125528 h 1350639"/>
              <a:gd name="csX11" fmla="*/ 1609618 w 2140367"/>
              <a:gd name="csY11" fmla="*/ 1350639 h 1350639"/>
              <a:gd name="csX12" fmla="*/ 1528941 w 2140367"/>
              <a:gd name="csY12" fmla="*/ 1350639 h 1350639"/>
              <a:gd name="csX13" fmla="*/ 1070259 w 2140367"/>
              <a:gd name="csY13" fmla="*/ 1350639 h 1350639"/>
              <a:gd name="csX14" fmla="*/ 1070259 w 2140367"/>
              <a:gd name="csY14" fmla="*/ 1350639 h 1350639"/>
              <a:gd name="csX15" fmla="*/ 225111 w 2140367"/>
              <a:gd name="csY15" fmla="*/ 1350639 h 1350639"/>
              <a:gd name="csX16" fmla="*/ 0 w 2140367"/>
              <a:gd name="csY16" fmla="*/ 1125528 h 1350639"/>
              <a:gd name="csX17" fmla="*/ 0 w 2140367"/>
              <a:gd name="csY17" fmla="*/ 562766 h 1350639"/>
              <a:gd name="csX18" fmla="*/ 0 w 2140367"/>
              <a:gd name="csY18" fmla="*/ 225107 h 1350639"/>
              <a:gd name="csX19" fmla="*/ 0 w 2140367"/>
              <a:gd name="csY19" fmla="*/ 225107 h 1350639"/>
              <a:gd name="csX20" fmla="*/ 0 w 2140367"/>
              <a:gd name="csY20" fmla="*/ 225111 h 135063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2140367" h="1350639">
                <a:moveTo>
                  <a:pt x="0" y="225111"/>
                </a:moveTo>
                <a:cubicBezTo>
                  <a:pt x="0" y="100786"/>
                  <a:pt x="100786" y="0"/>
                  <a:pt x="225111" y="0"/>
                </a:cubicBezTo>
                <a:lnTo>
                  <a:pt x="1070259" y="0"/>
                </a:lnTo>
                <a:lnTo>
                  <a:pt x="1070259" y="0"/>
                </a:lnTo>
                <a:lnTo>
                  <a:pt x="1528941" y="0"/>
                </a:lnTo>
                <a:lnTo>
                  <a:pt x="1609618" y="0"/>
                </a:lnTo>
                <a:cubicBezTo>
                  <a:pt x="1733943" y="0"/>
                  <a:pt x="1834729" y="100786"/>
                  <a:pt x="1834729" y="225111"/>
                </a:cubicBezTo>
                <a:lnTo>
                  <a:pt x="1841709" y="420551"/>
                </a:lnTo>
                <a:lnTo>
                  <a:pt x="2140367" y="642942"/>
                </a:lnTo>
                <a:lnTo>
                  <a:pt x="1834729" y="562766"/>
                </a:lnTo>
                <a:lnTo>
                  <a:pt x="1834729" y="1125528"/>
                </a:lnTo>
                <a:cubicBezTo>
                  <a:pt x="1834729" y="1249853"/>
                  <a:pt x="1733943" y="1350639"/>
                  <a:pt x="1609618" y="1350639"/>
                </a:cubicBezTo>
                <a:lnTo>
                  <a:pt x="1528941" y="1350639"/>
                </a:lnTo>
                <a:lnTo>
                  <a:pt x="1070259" y="1350639"/>
                </a:lnTo>
                <a:lnTo>
                  <a:pt x="1070259" y="1350639"/>
                </a:lnTo>
                <a:lnTo>
                  <a:pt x="225111" y="1350639"/>
                </a:lnTo>
                <a:cubicBezTo>
                  <a:pt x="100786" y="1350639"/>
                  <a:pt x="0" y="1249853"/>
                  <a:pt x="0" y="1125528"/>
                </a:cubicBezTo>
                <a:lnTo>
                  <a:pt x="0" y="562766"/>
                </a:lnTo>
                <a:lnTo>
                  <a:pt x="0" y="225107"/>
                </a:lnTo>
                <a:lnTo>
                  <a:pt x="0" y="225107"/>
                </a:lnTo>
                <a:lnTo>
                  <a:pt x="0" y="225111"/>
                </a:lnTo>
                <a:close/>
              </a:path>
            </a:pathLst>
          </a:custGeom>
          <a:noFill/>
          <a:ln>
            <a:solidFill>
              <a:srgbClr val="895B8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a:extLst>
              <a:ext uri="{FF2B5EF4-FFF2-40B4-BE49-F238E27FC236}">
                <a16:creationId xmlns:a16="http://schemas.microsoft.com/office/drawing/2014/main" id="{D164DCF5-22E7-CBD9-A6F3-133CEA11C5E4}"/>
              </a:ext>
            </a:extLst>
          </p:cNvPr>
          <p:cNvSpPr/>
          <p:nvPr/>
        </p:nvSpPr>
        <p:spPr>
          <a:xfrm>
            <a:off x="11025051" y="6017623"/>
            <a:ext cx="3553632" cy="4197531"/>
          </a:xfrm>
          <a:prstGeom prst="rect">
            <a:avLst/>
          </a:prstGeom>
          <a:noFill/>
          <a:ln>
            <a:solidFill>
              <a:srgbClr val="895B8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8" name="図 27" descr="雨 が含まれている画像&#10;&#10;AI 生成コンテンツは誤りを含む可能性があります。">
            <a:extLst>
              <a:ext uri="{FF2B5EF4-FFF2-40B4-BE49-F238E27FC236}">
                <a16:creationId xmlns:a16="http://schemas.microsoft.com/office/drawing/2014/main" id="{E2540A5C-E6DE-9AFE-5FBD-53C7555D19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449975">
            <a:off x="527740" y="7503671"/>
            <a:ext cx="1260332" cy="1184408"/>
          </a:xfrm>
          <a:prstGeom prst="rect">
            <a:avLst/>
          </a:prstGeom>
        </p:spPr>
      </p:pic>
      <p:pic>
        <p:nvPicPr>
          <p:cNvPr id="46" name="図 45" descr="文字と絵が描かれた絵&#10;&#10;AI 生成コンテンツは誤りを含む可能性があります。">
            <a:extLst>
              <a:ext uri="{FF2B5EF4-FFF2-40B4-BE49-F238E27FC236}">
                <a16:creationId xmlns:a16="http://schemas.microsoft.com/office/drawing/2014/main" id="{40C22DD7-A312-80A5-4182-EB187956CDA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79638" y="8688170"/>
            <a:ext cx="1431772" cy="1266248"/>
          </a:xfrm>
          <a:prstGeom prst="rect">
            <a:avLst/>
          </a:prstGeom>
        </p:spPr>
      </p:pic>
      <p:pic>
        <p:nvPicPr>
          <p:cNvPr id="35" name="図 34">
            <a:extLst>
              <a:ext uri="{FF2B5EF4-FFF2-40B4-BE49-F238E27FC236}">
                <a16:creationId xmlns:a16="http://schemas.microsoft.com/office/drawing/2014/main" id="{A9A9B6B7-50D9-4F45-A604-D8669C3CD9D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40061" y="4971811"/>
            <a:ext cx="1264428" cy="1350639"/>
          </a:xfrm>
          <a:prstGeom prst="rect">
            <a:avLst/>
          </a:prstGeom>
        </p:spPr>
      </p:pic>
      <p:pic>
        <p:nvPicPr>
          <p:cNvPr id="39" name="図 38">
            <a:extLst>
              <a:ext uri="{FF2B5EF4-FFF2-40B4-BE49-F238E27FC236}">
                <a16:creationId xmlns:a16="http://schemas.microsoft.com/office/drawing/2014/main" id="{C0FB069F-8CF4-6881-6B95-F3B3C9698C5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89377" y="8404122"/>
            <a:ext cx="1302499" cy="1534300"/>
          </a:xfrm>
          <a:prstGeom prst="rect">
            <a:avLst/>
          </a:prstGeom>
        </p:spPr>
      </p:pic>
    </p:spTree>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21569</TotalTime>
  <Words>1872</Words>
  <Application>Microsoft Macintosh PowerPoint</Application>
  <PresentationFormat>ユーザー設定</PresentationFormat>
  <Paragraphs>138</Paragraphs>
  <Slides>2</Slides>
  <Notes>2</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2</vt:i4>
      </vt:variant>
    </vt:vector>
  </HeadingPairs>
  <TitlesOfParts>
    <vt:vector size="11" baseType="lpstr">
      <vt:lpstr>HG丸ｺﾞｼｯｸM-PRO</vt:lpstr>
      <vt:lpstr>Meiryo UI</vt:lpstr>
      <vt:lpstr>MS PGothic</vt:lpstr>
      <vt:lpstr>MS PGothic</vt:lpstr>
      <vt:lpstr>メイリオ</vt:lpstr>
      <vt:lpstr>游ゴシック</vt:lpstr>
      <vt:lpstr>游ゴシック Light</vt:lpstr>
      <vt:lpstr>Arial</vt:lpstr>
      <vt:lpstr>Office テーマ</vt:lpstr>
      <vt:lpstr>PowerPoint プレゼンテーション</vt:lpstr>
      <vt:lpstr>PowerPoint プレゼンテーション</vt:lpstr>
    </vt:vector>
  </TitlesOfParts>
  <Company>Be'sSystem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フォーセンス</dc:creator>
  <cp:lastModifiedBy>治美 岸本</cp:lastModifiedBy>
  <cp:revision>601</cp:revision>
  <cp:lastPrinted>2024-04-18T05:38:28Z</cp:lastPrinted>
  <dcterms:created xsi:type="dcterms:W3CDTF">2006-11-30T02:47:34Z</dcterms:created>
  <dcterms:modified xsi:type="dcterms:W3CDTF">2026-03-18T05:04:11Z</dcterms:modified>
</cp:coreProperties>
</file>