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sldIdLst>
    <p:sldId id="256" r:id="rId2"/>
    <p:sldId id="257" r:id="rId3"/>
  </p:sldIdLst>
  <p:sldSz cx="15122525" cy="10693400"/>
  <p:notesSz cx="6858000" cy="994568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68">
          <p15:clr>
            <a:srgbClr val="A4A3A4"/>
          </p15:clr>
        </p15:guide>
        <p15:guide id="2" pos="4763">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岸本 治美" initials="岸本" lastIdx="2" clrIdx="0">
    <p:extLst>
      <p:ext uri="{19B8F6BF-5375-455C-9EA6-DF929625EA0E}">
        <p15:presenceInfo xmlns:p15="http://schemas.microsoft.com/office/powerpoint/2012/main" userId="680817e7bfa88ed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69090"/>
    <a:srgbClr val="BCE2E8"/>
    <a:srgbClr val="A8BF93"/>
    <a:srgbClr val="95CC8A"/>
    <a:srgbClr val="A3C554"/>
    <a:srgbClr val="FFF2CC"/>
    <a:srgbClr val="5B5EA9"/>
    <a:srgbClr val="CE221C"/>
    <a:srgbClr val="9E282C"/>
    <a:srgbClr val="F1907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テーマ スタイル 1 - アクセント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660B408-B3CF-4A94-85FC-2B1E0A45F4A2}" styleName="濃色スタイル 2 - アクセント 1/アクセント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46F890A9-2807-4EBB-B81D-B2AA78EC7F39}" styleName="濃色スタイル 2 - アクセント 5/アクセント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FABFCF23-3B69-468F-B69F-88F6DE6A72F2}" styleName="中間スタイル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12C8C85-51F0-491E-9774-3900AFEF0FD7}" styleName="淡色スタイル 2 - アクセント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17292A2E-F333-43FB-9621-5CBBE7FDCDCB}" styleName="淡色スタイル 2 - アクセント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27102A9-8310-4765-A935-A1911B00CA55}" styleName="淡色スタイル 1 - アクセント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8D230F3-CF80-4859-8CE7-A43EE81993B5}" styleName="淡色スタイル 1 - アクセント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2838BEF-8BB2-4498-84A7-C5851F593DF1}" styleName="中間スタイル 4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8FD4443E-F989-4FC4-A0C8-D5A2AF1F390B}" styleName="濃色スタイル 1 - アクセント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濃色スタイル 2 - アクセント 3/アクセント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8FB837D-C827-4EFA-A057-4D05807E0F7C}" styleName="テーマ スタイル 1 - アクセント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C4B1156A-380E-4F78-BDF5-A606A8083BF9}" styleName="中間スタイル 4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563"/>
    <p:restoredTop sz="94125" autoAdjust="0"/>
  </p:normalViewPr>
  <p:slideViewPr>
    <p:cSldViewPr snapToGrid="0">
      <p:cViewPr>
        <p:scale>
          <a:sx n="95" d="100"/>
          <a:sy n="95" d="100"/>
        </p:scale>
        <p:origin x="1272" y="-56"/>
      </p:cViewPr>
      <p:guideLst>
        <p:guide orient="horz" pos="3368"/>
        <p:guide pos="4763"/>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98475"/>
          </a:xfrm>
          <a:prstGeom prst="rect">
            <a:avLst/>
          </a:prstGeom>
        </p:spPr>
        <p:txBody>
          <a:bodyPr vert="horz" lIns="91440" tIns="45720" rIns="91440" bIns="45720" rtlCol="0"/>
          <a:lstStyle>
            <a:lvl1pPr algn="r">
              <a:defRPr sz="1200"/>
            </a:lvl1pPr>
          </a:lstStyle>
          <a:p>
            <a:fld id="{8633755D-CAFC-43DD-9AAB-2FD6CDBE01D0}" type="datetimeFigureOut">
              <a:rPr kumimoji="1" lang="ja-JP" altLang="en-US" smtClean="0"/>
              <a:t>2026/1/22</a:t>
            </a:fld>
            <a:endParaRPr kumimoji="1" lang="ja-JP" altLang="en-US"/>
          </a:p>
        </p:txBody>
      </p:sp>
      <p:sp>
        <p:nvSpPr>
          <p:cNvPr id="4" name="スライド イメージ プレースホルダー 3"/>
          <p:cNvSpPr>
            <a:spLocks noGrp="1" noRot="1" noChangeAspect="1"/>
          </p:cNvSpPr>
          <p:nvPr>
            <p:ph type="sldImg" idx="2"/>
          </p:nvPr>
        </p:nvSpPr>
        <p:spPr>
          <a:xfrm>
            <a:off x="1054100" y="1243013"/>
            <a:ext cx="4749800" cy="3357562"/>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786313"/>
            <a:ext cx="5486400" cy="3916362"/>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7213"/>
            <a:ext cx="2971800"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9447213"/>
            <a:ext cx="2971800" cy="498475"/>
          </a:xfrm>
          <a:prstGeom prst="rect">
            <a:avLst/>
          </a:prstGeom>
        </p:spPr>
        <p:txBody>
          <a:bodyPr vert="horz" lIns="91440" tIns="45720" rIns="91440" bIns="45720" rtlCol="0" anchor="b"/>
          <a:lstStyle>
            <a:lvl1pPr algn="r">
              <a:defRPr sz="1200"/>
            </a:lvl1pPr>
          </a:lstStyle>
          <a:p>
            <a:fld id="{30A9EDE4-41E1-4487-ACCD-3D40D281D53A}" type="slidenum">
              <a:rPr kumimoji="1" lang="ja-JP" altLang="en-US" smtClean="0"/>
              <a:t>‹#›</a:t>
            </a:fld>
            <a:endParaRPr kumimoji="1" lang="ja-JP" altLang="en-US"/>
          </a:p>
        </p:txBody>
      </p:sp>
    </p:spTree>
    <p:extLst>
      <p:ext uri="{BB962C8B-B14F-4D97-AF65-F5344CB8AC3E}">
        <p14:creationId xmlns:p14="http://schemas.microsoft.com/office/powerpoint/2010/main" val="325067254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30A9EDE4-41E1-4487-ACCD-3D40D281D53A}" type="slidenum">
              <a:rPr kumimoji="1" lang="ja-JP" altLang="en-US" smtClean="0"/>
              <a:t>1</a:t>
            </a:fld>
            <a:endParaRPr kumimoji="1" lang="ja-JP" altLang="en-US"/>
          </a:p>
        </p:txBody>
      </p:sp>
    </p:spTree>
    <p:extLst>
      <p:ext uri="{BB962C8B-B14F-4D97-AF65-F5344CB8AC3E}">
        <p14:creationId xmlns:p14="http://schemas.microsoft.com/office/powerpoint/2010/main" val="31179956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30A9EDE4-41E1-4487-ACCD-3D40D281D53A}" type="slidenum">
              <a:rPr kumimoji="1" lang="ja-JP" altLang="en-US" smtClean="0"/>
              <a:t>2</a:t>
            </a:fld>
            <a:endParaRPr kumimoji="1" lang="ja-JP" altLang="en-US"/>
          </a:p>
        </p:txBody>
      </p:sp>
    </p:spTree>
    <p:extLst>
      <p:ext uri="{BB962C8B-B14F-4D97-AF65-F5344CB8AC3E}">
        <p14:creationId xmlns:p14="http://schemas.microsoft.com/office/powerpoint/2010/main" val="3072785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35C83D6-80E6-37B3-88E6-11FE721D5AD2}"/>
              </a:ext>
            </a:extLst>
          </p:cNvPr>
          <p:cNvSpPr>
            <a:spLocks noGrp="1"/>
          </p:cNvSpPr>
          <p:nvPr>
            <p:ph type="ctrTitle"/>
          </p:nvPr>
        </p:nvSpPr>
        <p:spPr>
          <a:xfrm>
            <a:off x="1890316" y="1750055"/>
            <a:ext cx="11341894" cy="3722887"/>
          </a:xfrm>
        </p:spPr>
        <p:txBody>
          <a:bodyPr anchor="b"/>
          <a:lstStyle>
            <a:lvl1pPr algn="ctr">
              <a:defRPr sz="7442"/>
            </a:lvl1pPr>
          </a:lstStyle>
          <a:p>
            <a:r>
              <a:rPr kumimoji="1" lang="ja-JP" altLang="en-US"/>
              <a:t>マスター タイトルの書式設定</a:t>
            </a:r>
          </a:p>
        </p:txBody>
      </p:sp>
      <p:sp>
        <p:nvSpPr>
          <p:cNvPr id="3" name="字幕 2">
            <a:extLst>
              <a:ext uri="{FF2B5EF4-FFF2-40B4-BE49-F238E27FC236}">
                <a16:creationId xmlns:a16="http://schemas.microsoft.com/office/drawing/2014/main" id="{64260F0E-0633-3990-93F8-6463EBE28256}"/>
              </a:ext>
            </a:extLst>
          </p:cNvPr>
          <p:cNvSpPr>
            <a:spLocks noGrp="1"/>
          </p:cNvSpPr>
          <p:nvPr>
            <p:ph type="subTitle" idx="1"/>
          </p:nvPr>
        </p:nvSpPr>
        <p:spPr>
          <a:xfrm>
            <a:off x="1890316" y="5616511"/>
            <a:ext cx="11341894" cy="2581762"/>
          </a:xfrm>
        </p:spPr>
        <p:txBody>
          <a:bodyPr/>
          <a:lstStyle>
            <a:lvl1pPr marL="0" indent="0" algn="ctr">
              <a:buNone/>
              <a:defRPr sz="2977"/>
            </a:lvl1pPr>
            <a:lvl2pPr marL="567111" indent="0" algn="ctr">
              <a:buNone/>
              <a:defRPr sz="2481"/>
            </a:lvl2pPr>
            <a:lvl3pPr marL="1134222" indent="0" algn="ctr">
              <a:buNone/>
              <a:defRPr sz="2233"/>
            </a:lvl3pPr>
            <a:lvl4pPr marL="1701333" indent="0" algn="ctr">
              <a:buNone/>
              <a:defRPr sz="1985"/>
            </a:lvl4pPr>
            <a:lvl5pPr marL="2268444" indent="0" algn="ctr">
              <a:buNone/>
              <a:defRPr sz="1985"/>
            </a:lvl5pPr>
            <a:lvl6pPr marL="2835554" indent="0" algn="ctr">
              <a:buNone/>
              <a:defRPr sz="1985"/>
            </a:lvl6pPr>
            <a:lvl7pPr marL="3402665" indent="0" algn="ctr">
              <a:buNone/>
              <a:defRPr sz="1985"/>
            </a:lvl7pPr>
            <a:lvl8pPr marL="3969776" indent="0" algn="ctr">
              <a:buNone/>
              <a:defRPr sz="1985"/>
            </a:lvl8pPr>
            <a:lvl9pPr marL="4536887" indent="0" algn="ctr">
              <a:buNone/>
              <a:defRPr sz="1985"/>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C834F62C-8550-78D2-D6E1-4F3E8F371176}"/>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CE97CE8E-DB9C-33C5-52BB-284855736476}"/>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6E544B72-59F1-38AE-2362-AE8BA9ED1E16}"/>
              </a:ext>
            </a:extLst>
          </p:cNvPr>
          <p:cNvSpPr>
            <a:spLocks noGrp="1"/>
          </p:cNvSpPr>
          <p:nvPr>
            <p:ph type="sldNum" sz="quarter" idx="12"/>
          </p:nvPr>
        </p:nvSpPr>
        <p:spPr/>
        <p:txBody>
          <a:bodyPr/>
          <a:lstStyle/>
          <a:p>
            <a:fld id="{28C89B74-DFFF-4098-98C7-182256AB02C2}" type="slidenum">
              <a:rPr lang="en-US" altLang="ja-JP" smtClean="0"/>
              <a:pPr/>
              <a:t>‹#›</a:t>
            </a:fld>
            <a:endParaRPr lang="en-US" altLang="ja-JP"/>
          </a:p>
        </p:txBody>
      </p:sp>
    </p:spTree>
    <p:extLst>
      <p:ext uri="{BB962C8B-B14F-4D97-AF65-F5344CB8AC3E}">
        <p14:creationId xmlns:p14="http://schemas.microsoft.com/office/powerpoint/2010/main" val="39590328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BD84C2-1065-938C-AABD-6DC836DCF7A5}"/>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A606BDF-AAE8-83D9-36BD-096CCC6CCC41}"/>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4F43AED-D947-C083-3006-DB26DECE27C3}"/>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4FBA150B-FF5B-EFB9-882C-527D5C45CF11}"/>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C7DCFA23-C8B9-8720-1A03-C901A20CAE41}"/>
              </a:ext>
            </a:extLst>
          </p:cNvPr>
          <p:cNvSpPr>
            <a:spLocks noGrp="1"/>
          </p:cNvSpPr>
          <p:nvPr>
            <p:ph type="sldNum" sz="quarter" idx="12"/>
          </p:nvPr>
        </p:nvSpPr>
        <p:spPr/>
        <p:txBody>
          <a:bodyPr/>
          <a:lstStyle/>
          <a:p>
            <a:fld id="{A4871645-1498-45BD-821A-F95B05D8C154}" type="slidenum">
              <a:rPr lang="en-US" altLang="ja-JP" smtClean="0"/>
              <a:pPr/>
              <a:t>‹#›</a:t>
            </a:fld>
            <a:endParaRPr lang="en-US" altLang="ja-JP"/>
          </a:p>
        </p:txBody>
      </p:sp>
    </p:spTree>
    <p:extLst>
      <p:ext uri="{BB962C8B-B14F-4D97-AF65-F5344CB8AC3E}">
        <p14:creationId xmlns:p14="http://schemas.microsoft.com/office/powerpoint/2010/main" val="32500210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33E17466-E637-409E-4832-ED44EF33DE50}"/>
              </a:ext>
            </a:extLst>
          </p:cNvPr>
          <p:cNvSpPr>
            <a:spLocks noGrp="1"/>
          </p:cNvSpPr>
          <p:nvPr>
            <p:ph type="title" orient="vert"/>
          </p:nvPr>
        </p:nvSpPr>
        <p:spPr>
          <a:xfrm>
            <a:off x="10822057" y="569325"/>
            <a:ext cx="3260794" cy="9062162"/>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25E6F16E-E23D-CDA3-ABB0-8D601CFE8C1B}"/>
              </a:ext>
            </a:extLst>
          </p:cNvPr>
          <p:cNvSpPr>
            <a:spLocks noGrp="1"/>
          </p:cNvSpPr>
          <p:nvPr>
            <p:ph type="body" orient="vert" idx="1"/>
          </p:nvPr>
        </p:nvSpPr>
        <p:spPr>
          <a:xfrm>
            <a:off x="1039673" y="569325"/>
            <a:ext cx="9593352" cy="9062162"/>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7964F39-664C-89FD-633B-D4A66AA296EE}"/>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1EC7C924-8399-5196-71B8-3B8B44659AB9}"/>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DDAB110C-0CB2-0167-7A0E-6E470FF91DE8}"/>
              </a:ext>
            </a:extLst>
          </p:cNvPr>
          <p:cNvSpPr>
            <a:spLocks noGrp="1"/>
          </p:cNvSpPr>
          <p:nvPr>
            <p:ph type="sldNum" sz="quarter" idx="12"/>
          </p:nvPr>
        </p:nvSpPr>
        <p:spPr/>
        <p:txBody>
          <a:bodyPr/>
          <a:lstStyle/>
          <a:p>
            <a:fld id="{F9FA015E-3D0D-428E-8048-8739E7CE2AB5}" type="slidenum">
              <a:rPr lang="en-US" altLang="ja-JP" smtClean="0"/>
              <a:pPr/>
              <a:t>‹#›</a:t>
            </a:fld>
            <a:endParaRPr lang="en-US" altLang="ja-JP"/>
          </a:p>
        </p:txBody>
      </p:sp>
    </p:spTree>
    <p:extLst>
      <p:ext uri="{BB962C8B-B14F-4D97-AF65-F5344CB8AC3E}">
        <p14:creationId xmlns:p14="http://schemas.microsoft.com/office/powerpoint/2010/main" val="2309939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A5F84F5-1865-E072-2900-BF21AF8D902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DBE1532-1AFC-B179-58CA-DEC91B9B61FE}"/>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AFA2C04-5954-D1BA-9F85-8748FA51236C}"/>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9F361448-18BA-3887-DA50-1085A3B6049C}"/>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C99378FD-F87F-0CB8-B27D-C083EBDDB21B}"/>
              </a:ext>
            </a:extLst>
          </p:cNvPr>
          <p:cNvSpPr>
            <a:spLocks noGrp="1"/>
          </p:cNvSpPr>
          <p:nvPr>
            <p:ph type="sldNum" sz="quarter" idx="12"/>
          </p:nvPr>
        </p:nvSpPr>
        <p:spPr/>
        <p:txBody>
          <a:bodyPr/>
          <a:lstStyle/>
          <a:p>
            <a:fld id="{87CACA40-C6B2-421B-8105-36156B7E0F3B}" type="slidenum">
              <a:rPr lang="en-US" altLang="ja-JP" smtClean="0"/>
              <a:pPr/>
              <a:t>‹#›</a:t>
            </a:fld>
            <a:endParaRPr lang="en-US" altLang="ja-JP"/>
          </a:p>
        </p:txBody>
      </p:sp>
    </p:spTree>
    <p:extLst>
      <p:ext uri="{BB962C8B-B14F-4D97-AF65-F5344CB8AC3E}">
        <p14:creationId xmlns:p14="http://schemas.microsoft.com/office/powerpoint/2010/main" val="953601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D0398A8-4222-26FA-9636-EE6BBF361937}"/>
              </a:ext>
            </a:extLst>
          </p:cNvPr>
          <p:cNvSpPr>
            <a:spLocks noGrp="1"/>
          </p:cNvSpPr>
          <p:nvPr>
            <p:ph type="title"/>
          </p:nvPr>
        </p:nvSpPr>
        <p:spPr>
          <a:xfrm>
            <a:off x="1031797" y="2665925"/>
            <a:ext cx="13043178" cy="4448157"/>
          </a:xfrm>
        </p:spPr>
        <p:txBody>
          <a:bodyPr anchor="b"/>
          <a:lstStyle>
            <a:lvl1pPr>
              <a:defRPr sz="7442"/>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CE24857-A13B-6840-7B96-E468293408FE}"/>
              </a:ext>
            </a:extLst>
          </p:cNvPr>
          <p:cNvSpPr>
            <a:spLocks noGrp="1"/>
          </p:cNvSpPr>
          <p:nvPr>
            <p:ph type="body" idx="1"/>
          </p:nvPr>
        </p:nvSpPr>
        <p:spPr>
          <a:xfrm>
            <a:off x="1031797" y="7156164"/>
            <a:ext cx="13043178" cy="2339180"/>
          </a:xfrm>
        </p:spPr>
        <p:txBody>
          <a:bodyPr/>
          <a:lstStyle>
            <a:lvl1pPr marL="0" indent="0">
              <a:buNone/>
              <a:defRPr sz="2977">
                <a:solidFill>
                  <a:schemeClr val="tx1">
                    <a:tint val="75000"/>
                  </a:schemeClr>
                </a:solidFill>
              </a:defRPr>
            </a:lvl1pPr>
            <a:lvl2pPr marL="567111" indent="0">
              <a:buNone/>
              <a:defRPr sz="2481">
                <a:solidFill>
                  <a:schemeClr val="tx1">
                    <a:tint val="75000"/>
                  </a:schemeClr>
                </a:solidFill>
              </a:defRPr>
            </a:lvl2pPr>
            <a:lvl3pPr marL="1134222" indent="0">
              <a:buNone/>
              <a:defRPr sz="2233">
                <a:solidFill>
                  <a:schemeClr val="tx1">
                    <a:tint val="75000"/>
                  </a:schemeClr>
                </a:solidFill>
              </a:defRPr>
            </a:lvl3pPr>
            <a:lvl4pPr marL="1701333" indent="0">
              <a:buNone/>
              <a:defRPr sz="1985">
                <a:solidFill>
                  <a:schemeClr val="tx1">
                    <a:tint val="75000"/>
                  </a:schemeClr>
                </a:solidFill>
              </a:defRPr>
            </a:lvl4pPr>
            <a:lvl5pPr marL="2268444" indent="0">
              <a:buNone/>
              <a:defRPr sz="1985">
                <a:solidFill>
                  <a:schemeClr val="tx1">
                    <a:tint val="75000"/>
                  </a:schemeClr>
                </a:solidFill>
              </a:defRPr>
            </a:lvl5pPr>
            <a:lvl6pPr marL="2835554" indent="0">
              <a:buNone/>
              <a:defRPr sz="1985">
                <a:solidFill>
                  <a:schemeClr val="tx1">
                    <a:tint val="75000"/>
                  </a:schemeClr>
                </a:solidFill>
              </a:defRPr>
            </a:lvl6pPr>
            <a:lvl7pPr marL="3402665" indent="0">
              <a:buNone/>
              <a:defRPr sz="1985">
                <a:solidFill>
                  <a:schemeClr val="tx1">
                    <a:tint val="75000"/>
                  </a:schemeClr>
                </a:solidFill>
              </a:defRPr>
            </a:lvl7pPr>
            <a:lvl8pPr marL="3969776" indent="0">
              <a:buNone/>
              <a:defRPr sz="1985">
                <a:solidFill>
                  <a:schemeClr val="tx1">
                    <a:tint val="75000"/>
                  </a:schemeClr>
                </a:solidFill>
              </a:defRPr>
            </a:lvl8pPr>
            <a:lvl9pPr marL="4536887" indent="0">
              <a:buNone/>
              <a:defRPr sz="1985">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287EF6C8-D09B-0CF5-D063-FF73A4F460A5}"/>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2EB1BDFD-76E3-F63D-CC0B-59FCF8A22BB4}"/>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AF3C663F-BDB1-E323-3D9C-13EBAA41F724}"/>
              </a:ext>
            </a:extLst>
          </p:cNvPr>
          <p:cNvSpPr>
            <a:spLocks noGrp="1"/>
          </p:cNvSpPr>
          <p:nvPr>
            <p:ph type="sldNum" sz="quarter" idx="12"/>
          </p:nvPr>
        </p:nvSpPr>
        <p:spPr/>
        <p:txBody>
          <a:bodyPr/>
          <a:lstStyle/>
          <a:p>
            <a:fld id="{44CA93EF-8C34-427C-A0E0-A289A69FAA40}" type="slidenum">
              <a:rPr lang="en-US" altLang="ja-JP" smtClean="0"/>
              <a:pPr/>
              <a:t>‹#›</a:t>
            </a:fld>
            <a:endParaRPr lang="en-US" altLang="ja-JP"/>
          </a:p>
        </p:txBody>
      </p:sp>
    </p:spTree>
    <p:extLst>
      <p:ext uri="{BB962C8B-B14F-4D97-AF65-F5344CB8AC3E}">
        <p14:creationId xmlns:p14="http://schemas.microsoft.com/office/powerpoint/2010/main" val="27099636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2313474-5C7C-BF6A-8083-D37CFFA2A2F7}"/>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DB41BF2-C8BE-7032-7AB1-1E12D6B3DA81}"/>
              </a:ext>
            </a:extLst>
          </p:cNvPr>
          <p:cNvSpPr>
            <a:spLocks noGrp="1"/>
          </p:cNvSpPr>
          <p:nvPr>
            <p:ph sz="half" idx="1"/>
          </p:nvPr>
        </p:nvSpPr>
        <p:spPr>
          <a:xfrm>
            <a:off x="1039674" y="2846623"/>
            <a:ext cx="6427073" cy="6784864"/>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47B4E874-79B5-599C-223B-2BABA572FCF3}"/>
              </a:ext>
            </a:extLst>
          </p:cNvPr>
          <p:cNvSpPr>
            <a:spLocks noGrp="1"/>
          </p:cNvSpPr>
          <p:nvPr>
            <p:ph sz="half" idx="2"/>
          </p:nvPr>
        </p:nvSpPr>
        <p:spPr>
          <a:xfrm>
            <a:off x="7655778" y="2846623"/>
            <a:ext cx="6427073" cy="6784864"/>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1E3D3CB1-6730-061F-D69D-836CCCF1D579}"/>
              </a:ext>
            </a:extLst>
          </p:cNvPr>
          <p:cNvSpPr>
            <a:spLocks noGrp="1"/>
          </p:cNvSpPr>
          <p:nvPr>
            <p:ph type="dt" sz="half" idx="10"/>
          </p:nvPr>
        </p:nvSpPr>
        <p:spPr/>
        <p:txBody>
          <a:bodyPr/>
          <a:lstStyle/>
          <a:p>
            <a:endParaRPr lang="en-US" altLang="ja-JP"/>
          </a:p>
        </p:txBody>
      </p:sp>
      <p:sp>
        <p:nvSpPr>
          <p:cNvPr id="6" name="フッター プレースホルダー 5">
            <a:extLst>
              <a:ext uri="{FF2B5EF4-FFF2-40B4-BE49-F238E27FC236}">
                <a16:creationId xmlns:a16="http://schemas.microsoft.com/office/drawing/2014/main" id="{FA967B5F-0B94-2089-7CB7-89F9F5668D71}"/>
              </a:ext>
            </a:extLst>
          </p:cNvPr>
          <p:cNvSpPr>
            <a:spLocks noGrp="1"/>
          </p:cNvSpPr>
          <p:nvPr>
            <p:ph type="ftr" sz="quarter" idx="11"/>
          </p:nvPr>
        </p:nvSpPr>
        <p:spPr/>
        <p:txBody>
          <a:bodyPr/>
          <a:lstStyle/>
          <a:p>
            <a:endParaRPr lang="en-US" altLang="ja-JP"/>
          </a:p>
        </p:txBody>
      </p:sp>
      <p:sp>
        <p:nvSpPr>
          <p:cNvPr id="7" name="スライド番号プレースホルダー 6">
            <a:extLst>
              <a:ext uri="{FF2B5EF4-FFF2-40B4-BE49-F238E27FC236}">
                <a16:creationId xmlns:a16="http://schemas.microsoft.com/office/drawing/2014/main" id="{9922A264-0AE7-3A98-BF6C-77FC41B90B49}"/>
              </a:ext>
            </a:extLst>
          </p:cNvPr>
          <p:cNvSpPr>
            <a:spLocks noGrp="1"/>
          </p:cNvSpPr>
          <p:nvPr>
            <p:ph type="sldNum" sz="quarter" idx="12"/>
          </p:nvPr>
        </p:nvSpPr>
        <p:spPr/>
        <p:txBody>
          <a:bodyPr/>
          <a:lstStyle/>
          <a:p>
            <a:fld id="{5B3E1861-8E07-47DF-9155-5CD85C76EC49}" type="slidenum">
              <a:rPr lang="en-US" altLang="ja-JP" smtClean="0"/>
              <a:pPr/>
              <a:t>‹#›</a:t>
            </a:fld>
            <a:endParaRPr lang="en-US" altLang="ja-JP"/>
          </a:p>
        </p:txBody>
      </p:sp>
    </p:spTree>
    <p:extLst>
      <p:ext uri="{BB962C8B-B14F-4D97-AF65-F5344CB8AC3E}">
        <p14:creationId xmlns:p14="http://schemas.microsoft.com/office/powerpoint/2010/main" val="23414235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8A8D29C-DC74-805A-44D2-AAB710F3F2DE}"/>
              </a:ext>
            </a:extLst>
          </p:cNvPr>
          <p:cNvSpPr>
            <a:spLocks noGrp="1"/>
          </p:cNvSpPr>
          <p:nvPr>
            <p:ph type="title"/>
          </p:nvPr>
        </p:nvSpPr>
        <p:spPr>
          <a:xfrm>
            <a:off x="1041643" y="569326"/>
            <a:ext cx="13043178" cy="2066896"/>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B0EE2A9-9A78-98B2-B628-10A882E8FD11}"/>
              </a:ext>
            </a:extLst>
          </p:cNvPr>
          <p:cNvSpPr>
            <a:spLocks noGrp="1"/>
          </p:cNvSpPr>
          <p:nvPr>
            <p:ph type="body" idx="1"/>
          </p:nvPr>
        </p:nvSpPr>
        <p:spPr>
          <a:xfrm>
            <a:off x="1041644" y="2621369"/>
            <a:ext cx="6397536" cy="1284692"/>
          </a:xfrm>
        </p:spPr>
        <p:txBody>
          <a:bodyPr anchor="b"/>
          <a:lstStyle>
            <a:lvl1pPr marL="0" indent="0">
              <a:buNone/>
              <a:defRPr sz="2977" b="1"/>
            </a:lvl1pPr>
            <a:lvl2pPr marL="567111" indent="0">
              <a:buNone/>
              <a:defRPr sz="2481" b="1"/>
            </a:lvl2pPr>
            <a:lvl3pPr marL="1134222" indent="0">
              <a:buNone/>
              <a:defRPr sz="2233" b="1"/>
            </a:lvl3pPr>
            <a:lvl4pPr marL="1701333" indent="0">
              <a:buNone/>
              <a:defRPr sz="1985" b="1"/>
            </a:lvl4pPr>
            <a:lvl5pPr marL="2268444" indent="0">
              <a:buNone/>
              <a:defRPr sz="1985" b="1"/>
            </a:lvl5pPr>
            <a:lvl6pPr marL="2835554" indent="0">
              <a:buNone/>
              <a:defRPr sz="1985" b="1"/>
            </a:lvl6pPr>
            <a:lvl7pPr marL="3402665" indent="0">
              <a:buNone/>
              <a:defRPr sz="1985" b="1"/>
            </a:lvl7pPr>
            <a:lvl8pPr marL="3969776" indent="0">
              <a:buNone/>
              <a:defRPr sz="1985" b="1"/>
            </a:lvl8pPr>
            <a:lvl9pPr marL="4536887" indent="0">
              <a:buNone/>
              <a:defRPr sz="1985"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008FD597-FF0A-DF02-EC62-903A337DE041}"/>
              </a:ext>
            </a:extLst>
          </p:cNvPr>
          <p:cNvSpPr>
            <a:spLocks noGrp="1"/>
          </p:cNvSpPr>
          <p:nvPr>
            <p:ph sz="half" idx="2"/>
          </p:nvPr>
        </p:nvSpPr>
        <p:spPr>
          <a:xfrm>
            <a:off x="1041644" y="3906061"/>
            <a:ext cx="6397536" cy="574522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9393D795-B58C-F87A-2487-B8CDCBD058CA}"/>
              </a:ext>
            </a:extLst>
          </p:cNvPr>
          <p:cNvSpPr>
            <a:spLocks noGrp="1"/>
          </p:cNvSpPr>
          <p:nvPr>
            <p:ph type="body" sz="quarter" idx="3"/>
          </p:nvPr>
        </p:nvSpPr>
        <p:spPr>
          <a:xfrm>
            <a:off x="7655778" y="2621369"/>
            <a:ext cx="6429043" cy="1284692"/>
          </a:xfrm>
        </p:spPr>
        <p:txBody>
          <a:bodyPr anchor="b"/>
          <a:lstStyle>
            <a:lvl1pPr marL="0" indent="0">
              <a:buNone/>
              <a:defRPr sz="2977" b="1"/>
            </a:lvl1pPr>
            <a:lvl2pPr marL="567111" indent="0">
              <a:buNone/>
              <a:defRPr sz="2481" b="1"/>
            </a:lvl2pPr>
            <a:lvl3pPr marL="1134222" indent="0">
              <a:buNone/>
              <a:defRPr sz="2233" b="1"/>
            </a:lvl3pPr>
            <a:lvl4pPr marL="1701333" indent="0">
              <a:buNone/>
              <a:defRPr sz="1985" b="1"/>
            </a:lvl4pPr>
            <a:lvl5pPr marL="2268444" indent="0">
              <a:buNone/>
              <a:defRPr sz="1985" b="1"/>
            </a:lvl5pPr>
            <a:lvl6pPr marL="2835554" indent="0">
              <a:buNone/>
              <a:defRPr sz="1985" b="1"/>
            </a:lvl6pPr>
            <a:lvl7pPr marL="3402665" indent="0">
              <a:buNone/>
              <a:defRPr sz="1985" b="1"/>
            </a:lvl7pPr>
            <a:lvl8pPr marL="3969776" indent="0">
              <a:buNone/>
              <a:defRPr sz="1985" b="1"/>
            </a:lvl8pPr>
            <a:lvl9pPr marL="4536887" indent="0">
              <a:buNone/>
              <a:defRPr sz="1985"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61801D11-D47F-A53F-F7F7-E3EF592EA2D5}"/>
              </a:ext>
            </a:extLst>
          </p:cNvPr>
          <p:cNvSpPr>
            <a:spLocks noGrp="1"/>
          </p:cNvSpPr>
          <p:nvPr>
            <p:ph sz="quarter" idx="4"/>
          </p:nvPr>
        </p:nvSpPr>
        <p:spPr>
          <a:xfrm>
            <a:off x="7655778" y="3906061"/>
            <a:ext cx="6429043" cy="574522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E529B4CB-9F43-C364-CF02-7888AC6C2F4E}"/>
              </a:ext>
            </a:extLst>
          </p:cNvPr>
          <p:cNvSpPr>
            <a:spLocks noGrp="1"/>
          </p:cNvSpPr>
          <p:nvPr>
            <p:ph type="dt" sz="half" idx="10"/>
          </p:nvPr>
        </p:nvSpPr>
        <p:spPr/>
        <p:txBody>
          <a:bodyPr/>
          <a:lstStyle/>
          <a:p>
            <a:endParaRPr lang="en-US" altLang="ja-JP"/>
          </a:p>
        </p:txBody>
      </p:sp>
      <p:sp>
        <p:nvSpPr>
          <p:cNvPr id="8" name="フッター プレースホルダー 7">
            <a:extLst>
              <a:ext uri="{FF2B5EF4-FFF2-40B4-BE49-F238E27FC236}">
                <a16:creationId xmlns:a16="http://schemas.microsoft.com/office/drawing/2014/main" id="{EE85EBDB-95FD-5182-3A6E-540C105DFA54}"/>
              </a:ext>
            </a:extLst>
          </p:cNvPr>
          <p:cNvSpPr>
            <a:spLocks noGrp="1"/>
          </p:cNvSpPr>
          <p:nvPr>
            <p:ph type="ftr" sz="quarter" idx="11"/>
          </p:nvPr>
        </p:nvSpPr>
        <p:spPr/>
        <p:txBody>
          <a:bodyPr/>
          <a:lstStyle/>
          <a:p>
            <a:endParaRPr lang="en-US" altLang="ja-JP"/>
          </a:p>
        </p:txBody>
      </p:sp>
      <p:sp>
        <p:nvSpPr>
          <p:cNvPr id="9" name="スライド番号プレースホルダー 8">
            <a:extLst>
              <a:ext uri="{FF2B5EF4-FFF2-40B4-BE49-F238E27FC236}">
                <a16:creationId xmlns:a16="http://schemas.microsoft.com/office/drawing/2014/main" id="{5F29531C-9C16-2AAF-2567-533E28A60603}"/>
              </a:ext>
            </a:extLst>
          </p:cNvPr>
          <p:cNvSpPr>
            <a:spLocks noGrp="1"/>
          </p:cNvSpPr>
          <p:nvPr>
            <p:ph type="sldNum" sz="quarter" idx="12"/>
          </p:nvPr>
        </p:nvSpPr>
        <p:spPr/>
        <p:txBody>
          <a:bodyPr/>
          <a:lstStyle/>
          <a:p>
            <a:fld id="{C13F0189-D314-4E63-9633-05BE50A50D55}" type="slidenum">
              <a:rPr lang="en-US" altLang="ja-JP" smtClean="0"/>
              <a:pPr/>
              <a:t>‹#›</a:t>
            </a:fld>
            <a:endParaRPr lang="en-US" altLang="ja-JP"/>
          </a:p>
        </p:txBody>
      </p:sp>
    </p:spTree>
    <p:extLst>
      <p:ext uri="{BB962C8B-B14F-4D97-AF65-F5344CB8AC3E}">
        <p14:creationId xmlns:p14="http://schemas.microsoft.com/office/powerpoint/2010/main" val="41790651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AB496E-2610-83BD-5891-4ABF13546535}"/>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7CECE84A-5F86-9839-C230-4843C19728E0}"/>
              </a:ext>
            </a:extLst>
          </p:cNvPr>
          <p:cNvSpPr>
            <a:spLocks noGrp="1"/>
          </p:cNvSpPr>
          <p:nvPr>
            <p:ph type="dt" sz="half" idx="10"/>
          </p:nvPr>
        </p:nvSpPr>
        <p:spPr/>
        <p:txBody>
          <a:bodyPr/>
          <a:lstStyle/>
          <a:p>
            <a:endParaRPr lang="en-US" altLang="ja-JP"/>
          </a:p>
        </p:txBody>
      </p:sp>
      <p:sp>
        <p:nvSpPr>
          <p:cNvPr id="4" name="フッター プレースホルダー 3">
            <a:extLst>
              <a:ext uri="{FF2B5EF4-FFF2-40B4-BE49-F238E27FC236}">
                <a16:creationId xmlns:a16="http://schemas.microsoft.com/office/drawing/2014/main" id="{47A0AB76-FC05-F045-11FB-C6D445BBE64D}"/>
              </a:ext>
            </a:extLst>
          </p:cNvPr>
          <p:cNvSpPr>
            <a:spLocks noGrp="1"/>
          </p:cNvSpPr>
          <p:nvPr>
            <p:ph type="ftr" sz="quarter" idx="11"/>
          </p:nvPr>
        </p:nvSpPr>
        <p:spPr/>
        <p:txBody>
          <a:bodyPr/>
          <a:lstStyle/>
          <a:p>
            <a:endParaRPr lang="en-US" altLang="ja-JP"/>
          </a:p>
        </p:txBody>
      </p:sp>
      <p:sp>
        <p:nvSpPr>
          <p:cNvPr id="5" name="スライド番号プレースホルダー 4">
            <a:extLst>
              <a:ext uri="{FF2B5EF4-FFF2-40B4-BE49-F238E27FC236}">
                <a16:creationId xmlns:a16="http://schemas.microsoft.com/office/drawing/2014/main" id="{9D560144-0A51-951C-A496-380623B3B4AC}"/>
              </a:ext>
            </a:extLst>
          </p:cNvPr>
          <p:cNvSpPr>
            <a:spLocks noGrp="1"/>
          </p:cNvSpPr>
          <p:nvPr>
            <p:ph type="sldNum" sz="quarter" idx="12"/>
          </p:nvPr>
        </p:nvSpPr>
        <p:spPr/>
        <p:txBody>
          <a:bodyPr/>
          <a:lstStyle/>
          <a:p>
            <a:fld id="{5F3E16C8-0944-4A58-9CF5-80410A398036}" type="slidenum">
              <a:rPr lang="en-US" altLang="ja-JP" smtClean="0"/>
              <a:pPr/>
              <a:t>‹#›</a:t>
            </a:fld>
            <a:endParaRPr lang="en-US" altLang="ja-JP"/>
          </a:p>
        </p:txBody>
      </p:sp>
    </p:spTree>
    <p:extLst>
      <p:ext uri="{BB962C8B-B14F-4D97-AF65-F5344CB8AC3E}">
        <p14:creationId xmlns:p14="http://schemas.microsoft.com/office/powerpoint/2010/main" val="229279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BFEA5029-7379-14CC-FBD9-4A976595CF0D}"/>
              </a:ext>
            </a:extLst>
          </p:cNvPr>
          <p:cNvSpPr>
            <a:spLocks noGrp="1"/>
          </p:cNvSpPr>
          <p:nvPr>
            <p:ph type="dt" sz="half" idx="10"/>
          </p:nvPr>
        </p:nvSpPr>
        <p:spPr/>
        <p:txBody>
          <a:bodyPr/>
          <a:lstStyle/>
          <a:p>
            <a:endParaRPr lang="en-US" altLang="ja-JP"/>
          </a:p>
        </p:txBody>
      </p:sp>
      <p:sp>
        <p:nvSpPr>
          <p:cNvPr id="3" name="フッター プレースホルダー 2">
            <a:extLst>
              <a:ext uri="{FF2B5EF4-FFF2-40B4-BE49-F238E27FC236}">
                <a16:creationId xmlns:a16="http://schemas.microsoft.com/office/drawing/2014/main" id="{491912F3-9FE9-87AD-C0A4-4D6C48061D04}"/>
              </a:ext>
            </a:extLst>
          </p:cNvPr>
          <p:cNvSpPr>
            <a:spLocks noGrp="1"/>
          </p:cNvSpPr>
          <p:nvPr>
            <p:ph type="ftr" sz="quarter" idx="11"/>
          </p:nvPr>
        </p:nvSpPr>
        <p:spPr/>
        <p:txBody>
          <a:bodyPr/>
          <a:lstStyle/>
          <a:p>
            <a:endParaRPr lang="en-US" altLang="ja-JP"/>
          </a:p>
        </p:txBody>
      </p:sp>
      <p:sp>
        <p:nvSpPr>
          <p:cNvPr id="4" name="スライド番号プレースホルダー 3">
            <a:extLst>
              <a:ext uri="{FF2B5EF4-FFF2-40B4-BE49-F238E27FC236}">
                <a16:creationId xmlns:a16="http://schemas.microsoft.com/office/drawing/2014/main" id="{214FFC6C-48FB-3A34-320C-DF90543BB647}"/>
              </a:ext>
            </a:extLst>
          </p:cNvPr>
          <p:cNvSpPr>
            <a:spLocks noGrp="1"/>
          </p:cNvSpPr>
          <p:nvPr>
            <p:ph type="sldNum" sz="quarter" idx="12"/>
          </p:nvPr>
        </p:nvSpPr>
        <p:spPr/>
        <p:txBody>
          <a:bodyPr/>
          <a:lstStyle/>
          <a:p>
            <a:fld id="{D7052374-07E1-4578-9123-C15B7DF253D7}" type="slidenum">
              <a:rPr lang="en-US" altLang="ja-JP" smtClean="0"/>
              <a:pPr/>
              <a:t>‹#›</a:t>
            </a:fld>
            <a:endParaRPr lang="en-US" altLang="ja-JP"/>
          </a:p>
        </p:txBody>
      </p:sp>
    </p:spTree>
    <p:extLst>
      <p:ext uri="{BB962C8B-B14F-4D97-AF65-F5344CB8AC3E}">
        <p14:creationId xmlns:p14="http://schemas.microsoft.com/office/powerpoint/2010/main" val="22131350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5422EE9-DC34-75B1-244A-EEC2E9F71740}"/>
              </a:ext>
            </a:extLst>
          </p:cNvPr>
          <p:cNvSpPr>
            <a:spLocks noGrp="1"/>
          </p:cNvSpPr>
          <p:nvPr>
            <p:ph type="title"/>
          </p:nvPr>
        </p:nvSpPr>
        <p:spPr>
          <a:xfrm>
            <a:off x="1041644" y="712893"/>
            <a:ext cx="4877408" cy="2495127"/>
          </a:xfrm>
        </p:spPr>
        <p:txBody>
          <a:bodyPr anchor="b"/>
          <a:lstStyle>
            <a:lvl1pPr>
              <a:defRPr sz="3969"/>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B610EFC-364B-174F-338D-50A4A09D0CD2}"/>
              </a:ext>
            </a:extLst>
          </p:cNvPr>
          <p:cNvSpPr>
            <a:spLocks noGrp="1"/>
          </p:cNvSpPr>
          <p:nvPr>
            <p:ph idx="1"/>
          </p:nvPr>
        </p:nvSpPr>
        <p:spPr>
          <a:xfrm>
            <a:off x="6429043" y="1539652"/>
            <a:ext cx="7655778" cy="7599245"/>
          </a:xfrm>
        </p:spPr>
        <p:txBody>
          <a:bodyPr/>
          <a:lstStyle>
            <a:lvl1pPr>
              <a:defRPr sz="3969"/>
            </a:lvl1pPr>
            <a:lvl2pPr>
              <a:defRPr sz="3473"/>
            </a:lvl2pPr>
            <a:lvl3pPr>
              <a:defRPr sz="2977"/>
            </a:lvl3pPr>
            <a:lvl4pPr>
              <a:defRPr sz="2481"/>
            </a:lvl4pPr>
            <a:lvl5pPr>
              <a:defRPr sz="2481"/>
            </a:lvl5pPr>
            <a:lvl6pPr>
              <a:defRPr sz="2481"/>
            </a:lvl6pPr>
            <a:lvl7pPr>
              <a:defRPr sz="2481"/>
            </a:lvl7pPr>
            <a:lvl8pPr>
              <a:defRPr sz="2481"/>
            </a:lvl8pPr>
            <a:lvl9pPr>
              <a:defRPr sz="2481"/>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DBD8C408-7438-E362-3AC8-A0A58773DF45}"/>
              </a:ext>
            </a:extLst>
          </p:cNvPr>
          <p:cNvSpPr>
            <a:spLocks noGrp="1"/>
          </p:cNvSpPr>
          <p:nvPr>
            <p:ph type="body" sz="half" idx="2"/>
          </p:nvPr>
        </p:nvSpPr>
        <p:spPr>
          <a:xfrm>
            <a:off x="1041644" y="3208020"/>
            <a:ext cx="4877408" cy="5943254"/>
          </a:xfrm>
        </p:spPr>
        <p:txBody>
          <a:bodyPr/>
          <a:lstStyle>
            <a:lvl1pPr marL="0" indent="0">
              <a:buNone/>
              <a:defRPr sz="1985"/>
            </a:lvl1pPr>
            <a:lvl2pPr marL="567111" indent="0">
              <a:buNone/>
              <a:defRPr sz="1737"/>
            </a:lvl2pPr>
            <a:lvl3pPr marL="1134222" indent="0">
              <a:buNone/>
              <a:defRPr sz="1488"/>
            </a:lvl3pPr>
            <a:lvl4pPr marL="1701333" indent="0">
              <a:buNone/>
              <a:defRPr sz="1240"/>
            </a:lvl4pPr>
            <a:lvl5pPr marL="2268444" indent="0">
              <a:buNone/>
              <a:defRPr sz="1240"/>
            </a:lvl5pPr>
            <a:lvl6pPr marL="2835554" indent="0">
              <a:buNone/>
              <a:defRPr sz="1240"/>
            </a:lvl6pPr>
            <a:lvl7pPr marL="3402665" indent="0">
              <a:buNone/>
              <a:defRPr sz="1240"/>
            </a:lvl7pPr>
            <a:lvl8pPr marL="3969776" indent="0">
              <a:buNone/>
              <a:defRPr sz="1240"/>
            </a:lvl8pPr>
            <a:lvl9pPr marL="4536887" indent="0">
              <a:buNone/>
              <a:defRPr sz="124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CBB97D97-6C9E-C58C-D96A-047FE1A59BBA}"/>
              </a:ext>
            </a:extLst>
          </p:cNvPr>
          <p:cNvSpPr>
            <a:spLocks noGrp="1"/>
          </p:cNvSpPr>
          <p:nvPr>
            <p:ph type="dt" sz="half" idx="10"/>
          </p:nvPr>
        </p:nvSpPr>
        <p:spPr/>
        <p:txBody>
          <a:bodyPr/>
          <a:lstStyle/>
          <a:p>
            <a:endParaRPr lang="en-US" altLang="ja-JP"/>
          </a:p>
        </p:txBody>
      </p:sp>
      <p:sp>
        <p:nvSpPr>
          <p:cNvPr id="6" name="フッター プレースホルダー 5">
            <a:extLst>
              <a:ext uri="{FF2B5EF4-FFF2-40B4-BE49-F238E27FC236}">
                <a16:creationId xmlns:a16="http://schemas.microsoft.com/office/drawing/2014/main" id="{2CD01865-F8B0-447C-2F2F-85CACD494D6F}"/>
              </a:ext>
            </a:extLst>
          </p:cNvPr>
          <p:cNvSpPr>
            <a:spLocks noGrp="1"/>
          </p:cNvSpPr>
          <p:nvPr>
            <p:ph type="ftr" sz="quarter" idx="11"/>
          </p:nvPr>
        </p:nvSpPr>
        <p:spPr/>
        <p:txBody>
          <a:bodyPr/>
          <a:lstStyle/>
          <a:p>
            <a:endParaRPr lang="en-US" altLang="ja-JP"/>
          </a:p>
        </p:txBody>
      </p:sp>
      <p:sp>
        <p:nvSpPr>
          <p:cNvPr id="7" name="スライド番号プレースホルダー 6">
            <a:extLst>
              <a:ext uri="{FF2B5EF4-FFF2-40B4-BE49-F238E27FC236}">
                <a16:creationId xmlns:a16="http://schemas.microsoft.com/office/drawing/2014/main" id="{0630E0D1-BA0D-964E-A48A-01B377D2867D}"/>
              </a:ext>
            </a:extLst>
          </p:cNvPr>
          <p:cNvSpPr>
            <a:spLocks noGrp="1"/>
          </p:cNvSpPr>
          <p:nvPr>
            <p:ph type="sldNum" sz="quarter" idx="12"/>
          </p:nvPr>
        </p:nvSpPr>
        <p:spPr/>
        <p:txBody>
          <a:bodyPr/>
          <a:lstStyle/>
          <a:p>
            <a:fld id="{22157F77-F579-46E2-A764-0858274218E3}" type="slidenum">
              <a:rPr lang="en-US" altLang="ja-JP" smtClean="0"/>
              <a:pPr/>
              <a:t>‹#›</a:t>
            </a:fld>
            <a:endParaRPr lang="en-US" altLang="ja-JP"/>
          </a:p>
        </p:txBody>
      </p:sp>
    </p:spTree>
    <p:extLst>
      <p:ext uri="{BB962C8B-B14F-4D97-AF65-F5344CB8AC3E}">
        <p14:creationId xmlns:p14="http://schemas.microsoft.com/office/powerpoint/2010/main" val="269589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FEB883D-6564-23EA-67E1-A19A4FD46803}"/>
              </a:ext>
            </a:extLst>
          </p:cNvPr>
          <p:cNvSpPr>
            <a:spLocks noGrp="1"/>
          </p:cNvSpPr>
          <p:nvPr>
            <p:ph type="title"/>
          </p:nvPr>
        </p:nvSpPr>
        <p:spPr>
          <a:xfrm>
            <a:off x="1041644" y="712893"/>
            <a:ext cx="4877408" cy="2495127"/>
          </a:xfrm>
        </p:spPr>
        <p:txBody>
          <a:bodyPr anchor="b"/>
          <a:lstStyle>
            <a:lvl1pPr>
              <a:defRPr sz="3969"/>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418A79EC-16BC-2A8D-859B-4794153359DB}"/>
              </a:ext>
            </a:extLst>
          </p:cNvPr>
          <p:cNvSpPr>
            <a:spLocks noGrp="1"/>
          </p:cNvSpPr>
          <p:nvPr>
            <p:ph type="pic" idx="1"/>
          </p:nvPr>
        </p:nvSpPr>
        <p:spPr>
          <a:xfrm>
            <a:off x="6429043" y="1539652"/>
            <a:ext cx="7655778" cy="7599245"/>
          </a:xfrm>
        </p:spPr>
        <p:txBody>
          <a:bodyPr/>
          <a:lstStyle>
            <a:lvl1pPr marL="0" indent="0">
              <a:buNone/>
              <a:defRPr sz="3969"/>
            </a:lvl1pPr>
            <a:lvl2pPr marL="567111" indent="0">
              <a:buNone/>
              <a:defRPr sz="3473"/>
            </a:lvl2pPr>
            <a:lvl3pPr marL="1134222" indent="0">
              <a:buNone/>
              <a:defRPr sz="2977"/>
            </a:lvl3pPr>
            <a:lvl4pPr marL="1701333" indent="0">
              <a:buNone/>
              <a:defRPr sz="2481"/>
            </a:lvl4pPr>
            <a:lvl5pPr marL="2268444" indent="0">
              <a:buNone/>
              <a:defRPr sz="2481"/>
            </a:lvl5pPr>
            <a:lvl6pPr marL="2835554" indent="0">
              <a:buNone/>
              <a:defRPr sz="2481"/>
            </a:lvl6pPr>
            <a:lvl7pPr marL="3402665" indent="0">
              <a:buNone/>
              <a:defRPr sz="2481"/>
            </a:lvl7pPr>
            <a:lvl8pPr marL="3969776" indent="0">
              <a:buNone/>
              <a:defRPr sz="2481"/>
            </a:lvl8pPr>
            <a:lvl9pPr marL="4536887" indent="0">
              <a:buNone/>
              <a:defRPr sz="2481"/>
            </a:lvl9pPr>
          </a:lstStyle>
          <a:p>
            <a:endParaRPr kumimoji="1" lang="ja-JP" altLang="en-US"/>
          </a:p>
        </p:txBody>
      </p:sp>
      <p:sp>
        <p:nvSpPr>
          <p:cNvPr id="4" name="テキスト プレースホルダー 3">
            <a:extLst>
              <a:ext uri="{FF2B5EF4-FFF2-40B4-BE49-F238E27FC236}">
                <a16:creationId xmlns:a16="http://schemas.microsoft.com/office/drawing/2014/main" id="{E59C39EE-7BE3-5156-C90C-A0322EAB2D33}"/>
              </a:ext>
            </a:extLst>
          </p:cNvPr>
          <p:cNvSpPr>
            <a:spLocks noGrp="1"/>
          </p:cNvSpPr>
          <p:nvPr>
            <p:ph type="body" sz="half" idx="2"/>
          </p:nvPr>
        </p:nvSpPr>
        <p:spPr>
          <a:xfrm>
            <a:off x="1041644" y="3208020"/>
            <a:ext cx="4877408" cy="5943254"/>
          </a:xfrm>
        </p:spPr>
        <p:txBody>
          <a:bodyPr/>
          <a:lstStyle>
            <a:lvl1pPr marL="0" indent="0">
              <a:buNone/>
              <a:defRPr sz="1985"/>
            </a:lvl1pPr>
            <a:lvl2pPr marL="567111" indent="0">
              <a:buNone/>
              <a:defRPr sz="1737"/>
            </a:lvl2pPr>
            <a:lvl3pPr marL="1134222" indent="0">
              <a:buNone/>
              <a:defRPr sz="1488"/>
            </a:lvl3pPr>
            <a:lvl4pPr marL="1701333" indent="0">
              <a:buNone/>
              <a:defRPr sz="1240"/>
            </a:lvl4pPr>
            <a:lvl5pPr marL="2268444" indent="0">
              <a:buNone/>
              <a:defRPr sz="1240"/>
            </a:lvl5pPr>
            <a:lvl6pPr marL="2835554" indent="0">
              <a:buNone/>
              <a:defRPr sz="1240"/>
            </a:lvl6pPr>
            <a:lvl7pPr marL="3402665" indent="0">
              <a:buNone/>
              <a:defRPr sz="1240"/>
            </a:lvl7pPr>
            <a:lvl8pPr marL="3969776" indent="0">
              <a:buNone/>
              <a:defRPr sz="1240"/>
            </a:lvl8pPr>
            <a:lvl9pPr marL="4536887" indent="0">
              <a:buNone/>
              <a:defRPr sz="124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BDFEC20E-35A3-0513-94EE-62C9E797EEB8}"/>
              </a:ext>
            </a:extLst>
          </p:cNvPr>
          <p:cNvSpPr>
            <a:spLocks noGrp="1"/>
          </p:cNvSpPr>
          <p:nvPr>
            <p:ph type="dt" sz="half" idx="10"/>
          </p:nvPr>
        </p:nvSpPr>
        <p:spPr/>
        <p:txBody>
          <a:bodyPr/>
          <a:lstStyle/>
          <a:p>
            <a:endParaRPr lang="en-US" altLang="ja-JP"/>
          </a:p>
        </p:txBody>
      </p:sp>
      <p:sp>
        <p:nvSpPr>
          <p:cNvPr id="6" name="フッター プレースホルダー 5">
            <a:extLst>
              <a:ext uri="{FF2B5EF4-FFF2-40B4-BE49-F238E27FC236}">
                <a16:creationId xmlns:a16="http://schemas.microsoft.com/office/drawing/2014/main" id="{D38EB214-1413-4487-6551-0D3B8C165323}"/>
              </a:ext>
            </a:extLst>
          </p:cNvPr>
          <p:cNvSpPr>
            <a:spLocks noGrp="1"/>
          </p:cNvSpPr>
          <p:nvPr>
            <p:ph type="ftr" sz="quarter" idx="11"/>
          </p:nvPr>
        </p:nvSpPr>
        <p:spPr/>
        <p:txBody>
          <a:bodyPr/>
          <a:lstStyle/>
          <a:p>
            <a:endParaRPr lang="en-US" altLang="ja-JP"/>
          </a:p>
        </p:txBody>
      </p:sp>
      <p:sp>
        <p:nvSpPr>
          <p:cNvPr id="7" name="スライド番号プレースホルダー 6">
            <a:extLst>
              <a:ext uri="{FF2B5EF4-FFF2-40B4-BE49-F238E27FC236}">
                <a16:creationId xmlns:a16="http://schemas.microsoft.com/office/drawing/2014/main" id="{78C62398-EDB5-A6EA-B107-015682E55EB7}"/>
              </a:ext>
            </a:extLst>
          </p:cNvPr>
          <p:cNvSpPr>
            <a:spLocks noGrp="1"/>
          </p:cNvSpPr>
          <p:nvPr>
            <p:ph type="sldNum" sz="quarter" idx="12"/>
          </p:nvPr>
        </p:nvSpPr>
        <p:spPr/>
        <p:txBody>
          <a:bodyPr/>
          <a:lstStyle/>
          <a:p>
            <a:fld id="{9A177A25-FB84-499E-AC69-687909A42E2E}" type="slidenum">
              <a:rPr lang="en-US" altLang="ja-JP" smtClean="0"/>
              <a:pPr/>
              <a:t>‹#›</a:t>
            </a:fld>
            <a:endParaRPr lang="en-US" altLang="ja-JP"/>
          </a:p>
        </p:txBody>
      </p:sp>
    </p:spTree>
    <p:extLst>
      <p:ext uri="{BB962C8B-B14F-4D97-AF65-F5344CB8AC3E}">
        <p14:creationId xmlns:p14="http://schemas.microsoft.com/office/powerpoint/2010/main" val="11264342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81550E49-2880-70C6-64A6-70C4273121A9}"/>
              </a:ext>
            </a:extLst>
          </p:cNvPr>
          <p:cNvSpPr>
            <a:spLocks noGrp="1"/>
          </p:cNvSpPr>
          <p:nvPr>
            <p:ph type="title"/>
          </p:nvPr>
        </p:nvSpPr>
        <p:spPr>
          <a:xfrm>
            <a:off x="1039674" y="569326"/>
            <a:ext cx="13043178" cy="2066896"/>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B5FA3C3-6A43-1A5A-32DB-A8D499E2C1AC}"/>
              </a:ext>
            </a:extLst>
          </p:cNvPr>
          <p:cNvSpPr>
            <a:spLocks noGrp="1"/>
          </p:cNvSpPr>
          <p:nvPr>
            <p:ph type="body" idx="1"/>
          </p:nvPr>
        </p:nvSpPr>
        <p:spPr>
          <a:xfrm>
            <a:off x="1039674" y="2846623"/>
            <a:ext cx="13043178" cy="6784864"/>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5D28BFB-5236-DB24-E083-918117DA5DC7}"/>
              </a:ext>
            </a:extLst>
          </p:cNvPr>
          <p:cNvSpPr>
            <a:spLocks noGrp="1"/>
          </p:cNvSpPr>
          <p:nvPr>
            <p:ph type="dt" sz="half" idx="2"/>
          </p:nvPr>
        </p:nvSpPr>
        <p:spPr>
          <a:xfrm>
            <a:off x="1039674" y="9911198"/>
            <a:ext cx="3402568" cy="569325"/>
          </a:xfrm>
          <a:prstGeom prst="rect">
            <a:avLst/>
          </a:prstGeom>
        </p:spPr>
        <p:txBody>
          <a:bodyPr vert="horz" lIns="91440" tIns="45720" rIns="91440" bIns="45720" rtlCol="0" anchor="ctr"/>
          <a:lstStyle>
            <a:lvl1pPr algn="l">
              <a:defRPr sz="1488">
                <a:solidFill>
                  <a:schemeClr val="tx1">
                    <a:tint val="75000"/>
                  </a:schemeClr>
                </a:solidFill>
              </a:defRPr>
            </a:lvl1pPr>
          </a:lstStyle>
          <a:p>
            <a:endParaRPr lang="en-US" altLang="ja-JP"/>
          </a:p>
        </p:txBody>
      </p:sp>
      <p:sp>
        <p:nvSpPr>
          <p:cNvPr id="5" name="フッター プレースホルダー 4">
            <a:extLst>
              <a:ext uri="{FF2B5EF4-FFF2-40B4-BE49-F238E27FC236}">
                <a16:creationId xmlns:a16="http://schemas.microsoft.com/office/drawing/2014/main" id="{A65CAADC-A8CC-F3E3-014E-F19BBBB0610E}"/>
              </a:ext>
            </a:extLst>
          </p:cNvPr>
          <p:cNvSpPr>
            <a:spLocks noGrp="1"/>
          </p:cNvSpPr>
          <p:nvPr>
            <p:ph type="ftr" sz="quarter" idx="3"/>
          </p:nvPr>
        </p:nvSpPr>
        <p:spPr>
          <a:xfrm>
            <a:off x="5009337" y="9911198"/>
            <a:ext cx="5103852" cy="569325"/>
          </a:xfrm>
          <a:prstGeom prst="rect">
            <a:avLst/>
          </a:prstGeom>
        </p:spPr>
        <p:txBody>
          <a:bodyPr vert="horz" lIns="91440" tIns="45720" rIns="91440" bIns="45720" rtlCol="0" anchor="ctr"/>
          <a:lstStyle>
            <a:lvl1pPr algn="ctr">
              <a:defRPr sz="1488">
                <a:solidFill>
                  <a:schemeClr val="tx1">
                    <a:tint val="75000"/>
                  </a:schemeClr>
                </a:solidFill>
              </a:defRPr>
            </a:lvl1pPr>
          </a:lstStyle>
          <a:p>
            <a:endParaRPr lang="en-US" altLang="ja-JP"/>
          </a:p>
        </p:txBody>
      </p:sp>
      <p:sp>
        <p:nvSpPr>
          <p:cNvPr id="6" name="スライド番号プレースホルダー 5">
            <a:extLst>
              <a:ext uri="{FF2B5EF4-FFF2-40B4-BE49-F238E27FC236}">
                <a16:creationId xmlns:a16="http://schemas.microsoft.com/office/drawing/2014/main" id="{DD1BF9AB-0612-5861-C400-5F1AD5174B8B}"/>
              </a:ext>
            </a:extLst>
          </p:cNvPr>
          <p:cNvSpPr>
            <a:spLocks noGrp="1"/>
          </p:cNvSpPr>
          <p:nvPr>
            <p:ph type="sldNum" sz="quarter" idx="4"/>
          </p:nvPr>
        </p:nvSpPr>
        <p:spPr>
          <a:xfrm>
            <a:off x="10680283" y="9911198"/>
            <a:ext cx="3402568" cy="569325"/>
          </a:xfrm>
          <a:prstGeom prst="rect">
            <a:avLst/>
          </a:prstGeom>
        </p:spPr>
        <p:txBody>
          <a:bodyPr vert="horz" lIns="91440" tIns="45720" rIns="91440" bIns="45720" rtlCol="0" anchor="ctr"/>
          <a:lstStyle>
            <a:lvl1pPr algn="r">
              <a:defRPr sz="1488">
                <a:solidFill>
                  <a:schemeClr val="tx1">
                    <a:tint val="75000"/>
                  </a:schemeClr>
                </a:solidFill>
              </a:defRPr>
            </a:lvl1pPr>
          </a:lstStyle>
          <a:p>
            <a:fld id="{9EE16A38-F7C2-4216-9804-3BC4386F278A}" type="slidenum">
              <a:rPr lang="en-US" altLang="ja-JP" smtClean="0"/>
              <a:pPr/>
              <a:t>‹#›</a:t>
            </a:fld>
            <a:endParaRPr lang="en-US" altLang="ja-JP"/>
          </a:p>
        </p:txBody>
      </p:sp>
    </p:spTree>
    <p:extLst>
      <p:ext uri="{BB962C8B-B14F-4D97-AF65-F5344CB8AC3E}">
        <p14:creationId xmlns:p14="http://schemas.microsoft.com/office/powerpoint/2010/main" val="1579297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134222" rtl="0" eaLnBrk="1" latinLnBrk="0" hangingPunct="1">
        <a:lnSpc>
          <a:spcPct val="90000"/>
        </a:lnSpc>
        <a:spcBef>
          <a:spcPct val="0"/>
        </a:spcBef>
        <a:buNone/>
        <a:defRPr kumimoji="1" sz="5458" kern="1200">
          <a:solidFill>
            <a:schemeClr val="tx1"/>
          </a:solidFill>
          <a:latin typeface="+mj-lt"/>
          <a:ea typeface="+mj-ea"/>
          <a:cs typeface="+mj-cs"/>
        </a:defRPr>
      </a:lvl1pPr>
    </p:titleStyle>
    <p:bodyStyle>
      <a:lvl1pPr marL="283555" indent="-283555" algn="l" defTabSz="1134222" rtl="0" eaLnBrk="1" latinLnBrk="0" hangingPunct="1">
        <a:lnSpc>
          <a:spcPct val="90000"/>
        </a:lnSpc>
        <a:spcBef>
          <a:spcPts val="1240"/>
        </a:spcBef>
        <a:buFont typeface="Arial" panose="020B0604020202020204" pitchFamily="34" charset="0"/>
        <a:buChar char="•"/>
        <a:defRPr kumimoji="1" sz="3473" kern="1200">
          <a:solidFill>
            <a:schemeClr val="tx1"/>
          </a:solidFill>
          <a:latin typeface="+mn-lt"/>
          <a:ea typeface="+mn-ea"/>
          <a:cs typeface="+mn-cs"/>
        </a:defRPr>
      </a:lvl1pPr>
      <a:lvl2pPr marL="850666" indent="-283555" algn="l" defTabSz="1134222" rtl="0" eaLnBrk="1" latinLnBrk="0" hangingPunct="1">
        <a:lnSpc>
          <a:spcPct val="90000"/>
        </a:lnSpc>
        <a:spcBef>
          <a:spcPts val="620"/>
        </a:spcBef>
        <a:buFont typeface="Arial" panose="020B0604020202020204" pitchFamily="34" charset="0"/>
        <a:buChar char="•"/>
        <a:defRPr kumimoji="1" sz="2977" kern="1200">
          <a:solidFill>
            <a:schemeClr val="tx1"/>
          </a:solidFill>
          <a:latin typeface="+mn-lt"/>
          <a:ea typeface="+mn-ea"/>
          <a:cs typeface="+mn-cs"/>
        </a:defRPr>
      </a:lvl2pPr>
      <a:lvl3pPr marL="1417777" indent="-283555" algn="l" defTabSz="1134222" rtl="0" eaLnBrk="1" latinLnBrk="0" hangingPunct="1">
        <a:lnSpc>
          <a:spcPct val="90000"/>
        </a:lnSpc>
        <a:spcBef>
          <a:spcPts val="620"/>
        </a:spcBef>
        <a:buFont typeface="Arial" panose="020B0604020202020204" pitchFamily="34" charset="0"/>
        <a:buChar char="•"/>
        <a:defRPr kumimoji="1" sz="2481" kern="1200">
          <a:solidFill>
            <a:schemeClr val="tx1"/>
          </a:solidFill>
          <a:latin typeface="+mn-lt"/>
          <a:ea typeface="+mn-ea"/>
          <a:cs typeface="+mn-cs"/>
        </a:defRPr>
      </a:lvl3pPr>
      <a:lvl4pPr marL="1984888"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4pPr>
      <a:lvl5pPr marL="2551999"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5pPr>
      <a:lvl6pPr marL="3119110"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6pPr>
      <a:lvl7pPr marL="3686221"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7pPr>
      <a:lvl8pPr marL="4253332"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8pPr>
      <a:lvl9pPr marL="4820442"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9pPr>
    </p:bodyStyle>
    <p:otherStyle>
      <a:defPPr>
        <a:defRPr lang="ja-JP"/>
      </a:defPPr>
      <a:lvl1pPr marL="0" algn="l" defTabSz="1134222" rtl="0" eaLnBrk="1" latinLnBrk="0" hangingPunct="1">
        <a:defRPr kumimoji="1" sz="2233" kern="1200">
          <a:solidFill>
            <a:schemeClr val="tx1"/>
          </a:solidFill>
          <a:latin typeface="+mn-lt"/>
          <a:ea typeface="+mn-ea"/>
          <a:cs typeface="+mn-cs"/>
        </a:defRPr>
      </a:lvl1pPr>
      <a:lvl2pPr marL="567111" algn="l" defTabSz="1134222" rtl="0" eaLnBrk="1" latinLnBrk="0" hangingPunct="1">
        <a:defRPr kumimoji="1" sz="2233" kern="1200">
          <a:solidFill>
            <a:schemeClr val="tx1"/>
          </a:solidFill>
          <a:latin typeface="+mn-lt"/>
          <a:ea typeface="+mn-ea"/>
          <a:cs typeface="+mn-cs"/>
        </a:defRPr>
      </a:lvl2pPr>
      <a:lvl3pPr marL="1134222" algn="l" defTabSz="1134222" rtl="0" eaLnBrk="1" latinLnBrk="0" hangingPunct="1">
        <a:defRPr kumimoji="1" sz="2233" kern="1200">
          <a:solidFill>
            <a:schemeClr val="tx1"/>
          </a:solidFill>
          <a:latin typeface="+mn-lt"/>
          <a:ea typeface="+mn-ea"/>
          <a:cs typeface="+mn-cs"/>
        </a:defRPr>
      </a:lvl3pPr>
      <a:lvl4pPr marL="1701333" algn="l" defTabSz="1134222" rtl="0" eaLnBrk="1" latinLnBrk="0" hangingPunct="1">
        <a:defRPr kumimoji="1" sz="2233" kern="1200">
          <a:solidFill>
            <a:schemeClr val="tx1"/>
          </a:solidFill>
          <a:latin typeface="+mn-lt"/>
          <a:ea typeface="+mn-ea"/>
          <a:cs typeface="+mn-cs"/>
        </a:defRPr>
      </a:lvl4pPr>
      <a:lvl5pPr marL="2268444" algn="l" defTabSz="1134222" rtl="0" eaLnBrk="1" latinLnBrk="0" hangingPunct="1">
        <a:defRPr kumimoji="1" sz="2233" kern="1200">
          <a:solidFill>
            <a:schemeClr val="tx1"/>
          </a:solidFill>
          <a:latin typeface="+mn-lt"/>
          <a:ea typeface="+mn-ea"/>
          <a:cs typeface="+mn-cs"/>
        </a:defRPr>
      </a:lvl5pPr>
      <a:lvl6pPr marL="2835554" algn="l" defTabSz="1134222" rtl="0" eaLnBrk="1" latinLnBrk="0" hangingPunct="1">
        <a:defRPr kumimoji="1" sz="2233" kern="1200">
          <a:solidFill>
            <a:schemeClr val="tx1"/>
          </a:solidFill>
          <a:latin typeface="+mn-lt"/>
          <a:ea typeface="+mn-ea"/>
          <a:cs typeface="+mn-cs"/>
        </a:defRPr>
      </a:lvl6pPr>
      <a:lvl7pPr marL="3402665" algn="l" defTabSz="1134222" rtl="0" eaLnBrk="1" latinLnBrk="0" hangingPunct="1">
        <a:defRPr kumimoji="1" sz="2233" kern="1200">
          <a:solidFill>
            <a:schemeClr val="tx1"/>
          </a:solidFill>
          <a:latin typeface="+mn-lt"/>
          <a:ea typeface="+mn-ea"/>
          <a:cs typeface="+mn-cs"/>
        </a:defRPr>
      </a:lvl7pPr>
      <a:lvl8pPr marL="3969776" algn="l" defTabSz="1134222" rtl="0" eaLnBrk="1" latinLnBrk="0" hangingPunct="1">
        <a:defRPr kumimoji="1" sz="2233" kern="1200">
          <a:solidFill>
            <a:schemeClr val="tx1"/>
          </a:solidFill>
          <a:latin typeface="+mn-lt"/>
          <a:ea typeface="+mn-ea"/>
          <a:cs typeface="+mn-cs"/>
        </a:defRPr>
      </a:lvl8pPr>
      <a:lvl9pPr marL="4536887" algn="l" defTabSz="1134222" rtl="0" eaLnBrk="1" latinLnBrk="0" hangingPunct="1">
        <a:defRPr kumimoji="1" sz="223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正方形/長方形 15">
            <a:extLst>
              <a:ext uri="{FF2B5EF4-FFF2-40B4-BE49-F238E27FC236}">
                <a16:creationId xmlns:a16="http://schemas.microsoft.com/office/drawing/2014/main" id="{DD2A6388-43C2-9B53-1EE3-A47A384F4561}"/>
              </a:ext>
            </a:extLst>
          </p:cNvPr>
          <p:cNvSpPr/>
          <p:nvPr/>
        </p:nvSpPr>
        <p:spPr>
          <a:xfrm>
            <a:off x="615168" y="9244737"/>
            <a:ext cx="3060985" cy="180226"/>
          </a:xfrm>
          <a:prstGeom prst="rect">
            <a:avLst/>
          </a:prstGeom>
          <a:solidFill>
            <a:srgbClr val="BCE2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E70B2B59-D7F0-D37F-2273-21B57D9FD1EC}"/>
              </a:ext>
            </a:extLst>
          </p:cNvPr>
          <p:cNvSpPr/>
          <p:nvPr/>
        </p:nvSpPr>
        <p:spPr>
          <a:xfrm>
            <a:off x="615168" y="8233962"/>
            <a:ext cx="2473923" cy="180226"/>
          </a:xfrm>
          <a:prstGeom prst="rect">
            <a:avLst/>
          </a:prstGeom>
          <a:solidFill>
            <a:srgbClr val="BCE2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06EE8452-E388-9666-9876-F5A8C2FBF40C}"/>
              </a:ext>
            </a:extLst>
          </p:cNvPr>
          <p:cNvSpPr/>
          <p:nvPr/>
        </p:nvSpPr>
        <p:spPr>
          <a:xfrm>
            <a:off x="4093990" y="5548975"/>
            <a:ext cx="2201240" cy="180226"/>
          </a:xfrm>
          <a:prstGeom prst="rect">
            <a:avLst/>
          </a:prstGeom>
          <a:solidFill>
            <a:srgbClr val="BCE2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94B95824-879B-E0A1-5E1E-0D2DFEC3494A}"/>
              </a:ext>
            </a:extLst>
          </p:cNvPr>
          <p:cNvSpPr/>
          <p:nvPr/>
        </p:nvSpPr>
        <p:spPr>
          <a:xfrm>
            <a:off x="4093990" y="6716658"/>
            <a:ext cx="2130625" cy="180226"/>
          </a:xfrm>
          <a:prstGeom prst="rect">
            <a:avLst/>
          </a:prstGeom>
          <a:solidFill>
            <a:srgbClr val="BCE2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B143E4B5-96EF-A3C5-0CED-37D113C9E831}"/>
              </a:ext>
            </a:extLst>
          </p:cNvPr>
          <p:cNvSpPr/>
          <p:nvPr/>
        </p:nvSpPr>
        <p:spPr>
          <a:xfrm>
            <a:off x="4093991" y="7728584"/>
            <a:ext cx="1976052" cy="180226"/>
          </a:xfrm>
          <a:prstGeom prst="rect">
            <a:avLst/>
          </a:prstGeom>
          <a:solidFill>
            <a:srgbClr val="BCE2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7" name="図 36" descr="黒い背景に白い文字がある&#10;&#10;AI 生成コンテンツは誤りを含む可能性があります。">
            <a:extLst>
              <a:ext uri="{FF2B5EF4-FFF2-40B4-BE49-F238E27FC236}">
                <a16:creationId xmlns:a16="http://schemas.microsoft.com/office/drawing/2014/main" id="{A15F7A5F-B76C-48C3-A44F-78CA688D47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28127" y="2688598"/>
            <a:ext cx="2197100" cy="1917700"/>
          </a:xfrm>
          <a:prstGeom prst="rect">
            <a:avLst/>
          </a:prstGeom>
        </p:spPr>
      </p:pic>
      <p:sp>
        <p:nvSpPr>
          <p:cNvPr id="43" name="Text Box 61">
            <a:extLst>
              <a:ext uri="{FF2B5EF4-FFF2-40B4-BE49-F238E27FC236}">
                <a16:creationId xmlns:a16="http://schemas.microsoft.com/office/drawing/2014/main" id="{E618A619-D0FC-AA1B-C7CD-E32C19D2CDBC}"/>
              </a:ext>
            </a:extLst>
          </p:cNvPr>
          <p:cNvSpPr txBox="1">
            <a:spLocks noChangeArrowheads="1"/>
          </p:cNvSpPr>
          <p:nvPr/>
        </p:nvSpPr>
        <p:spPr bwMode="auto">
          <a:xfrm>
            <a:off x="8372206" y="8388070"/>
            <a:ext cx="2372495" cy="1530089"/>
          </a:xfrm>
          <a:prstGeom prst="rect">
            <a:avLst/>
          </a:prstGeom>
          <a:noFill/>
          <a:ln w="9525" algn="in">
            <a:noFill/>
            <a:miter lim="800000"/>
            <a:headEnd/>
            <a:tailEnd/>
          </a:ln>
          <a:effectLst/>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en-US" sz="1200" b="1">
                <a:solidFill>
                  <a:srgbClr val="D69090"/>
                </a:solidFill>
              </a:rPr>
              <a:t>　</a:t>
            </a:r>
            <a:r>
              <a:rPr lang="ja-JP" altLang="en-US" sz="1200" b="1">
                <a:solidFill>
                  <a:srgbClr val="BCE2E8"/>
                </a:solidFill>
              </a:rPr>
              <a:t>　</a:t>
            </a:r>
            <a:r>
              <a:rPr lang="ja-JP" altLang="en-US" sz="1200" b="1"/>
              <a:t>主な原因</a:t>
            </a:r>
            <a:endParaRPr lang="en-US" altLang="ja-JP" sz="1200" b="1" dirty="0"/>
          </a:p>
          <a:p>
            <a:pPr eaLnBrk="1" hangingPunct="1"/>
            <a:endParaRPr lang="ja-JP" altLang="en-US" sz="1100">
              <a:solidFill>
                <a:srgbClr val="D69090"/>
              </a:solidFill>
            </a:endParaRPr>
          </a:p>
          <a:p>
            <a:pPr eaLnBrk="1" hangingPunct="1"/>
            <a:r>
              <a:rPr lang="ja-JP" altLang="en-US" sz="1100"/>
              <a:t>　◆食事量や水分の不足　　</a:t>
            </a:r>
            <a:endParaRPr lang="en-US" altLang="ja-JP" sz="1100" dirty="0"/>
          </a:p>
          <a:p>
            <a:pPr eaLnBrk="1" hangingPunct="1"/>
            <a:r>
              <a:rPr lang="ja-JP" altLang="en-US" sz="1100"/>
              <a:t>　◆運動不足</a:t>
            </a:r>
          </a:p>
          <a:p>
            <a:pPr eaLnBrk="1" hangingPunct="1"/>
            <a:r>
              <a:rPr lang="ja-JP" altLang="en-US" sz="1100"/>
              <a:t>　◆野菜や食物繊維の不足</a:t>
            </a:r>
            <a:endParaRPr lang="en-US" altLang="ja-JP" sz="1100" dirty="0"/>
          </a:p>
          <a:p>
            <a:pPr eaLnBrk="1" hangingPunct="1"/>
            <a:r>
              <a:rPr lang="ja-JP" altLang="en-US" sz="1100"/>
              <a:t>　◆便秘薬の飲み過ぎ</a:t>
            </a:r>
          </a:p>
          <a:p>
            <a:pPr eaLnBrk="1" hangingPunct="1"/>
            <a:r>
              <a:rPr lang="ja-JP" altLang="en-US" sz="1100"/>
              <a:t>　◆自律神経の乱れ      　　　</a:t>
            </a:r>
            <a:endParaRPr lang="en-US" altLang="ja-JP" sz="1100" dirty="0"/>
          </a:p>
          <a:p>
            <a:pPr eaLnBrk="1" hangingPunct="1"/>
            <a:r>
              <a:rPr lang="ja-JP" altLang="en-US" sz="1100"/>
              <a:t>　◆精神的ストレス</a:t>
            </a:r>
            <a:endParaRPr lang="en-US" altLang="ja-JP" sz="1100" dirty="0"/>
          </a:p>
          <a:p>
            <a:pPr eaLnBrk="1" hangingPunct="1"/>
            <a:r>
              <a:rPr lang="ja-JP" altLang="en-US" sz="1100"/>
              <a:t>　◆便意を感じていても我慢してしまう</a:t>
            </a:r>
          </a:p>
          <a:p>
            <a:pPr eaLnBrk="1" hangingPunct="1"/>
            <a:r>
              <a:rPr lang="ja-JP" altLang="en-US" sz="1100"/>
              <a:t> </a:t>
            </a:r>
          </a:p>
          <a:p>
            <a:pPr eaLnBrk="1" hangingPunct="1"/>
            <a:endParaRPr lang="ja-JP" altLang="en-US" sz="1100"/>
          </a:p>
          <a:p>
            <a:pPr eaLnBrk="1" hangingPunct="1"/>
            <a:endParaRPr lang="ja-JP" altLang="en-US" sz="1100"/>
          </a:p>
        </p:txBody>
      </p:sp>
      <p:pic>
        <p:nvPicPr>
          <p:cNvPr id="38" name="図 37" descr="テキスト が含まれている画像&#10;&#10;AI 生成コンテンツは誤りを含む可能性があります。">
            <a:extLst>
              <a:ext uri="{FF2B5EF4-FFF2-40B4-BE49-F238E27FC236}">
                <a16:creationId xmlns:a16="http://schemas.microsoft.com/office/drawing/2014/main" id="{E86FA216-CF7C-2692-CB18-17F0C4F833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25329" y="504128"/>
            <a:ext cx="7488002" cy="1440000"/>
          </a:xfrm>
          <a:prstGeom prst="rect">
            <a:avLst/>
          </a:prstGeom>
        </p:spPr>
      </p:pic>
      <p:sp>
        <p:nvSpPr>
          <p:cNvPr id="18" name="正方形/長方形 17">
            <a:extLst>
              <a:ext uri="{FF2B5EF4-FFF2-40B4-BE49-F238E27FC236}">
                <a16:creationId xmlns:a16="http://schemas.microsoft.com/office/drawing/2014/main" id="{CB54D44F-E593-1DB1-C048-6FA222B56B15}"/>
              </a:ext>
            </a:extLst>
          </p:cNvPr>
          <p:cNvSpPr/>
          <p:nvPr/>
        </p:nvSpPr>
        <p:spPr bwMode="auto">
          <a:xfrm>
            <a:off x="8087813" y="6907182"/>
            <a:ext cx="1341937" cy="412806"/>
          </a:xfrm>
          <a:prstGeom prst="rect">
            <a:avLst/>
          </a:prstGeom>
          <a:solidFill>
            <a:srgbClr val="D6909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sp>
        <p:nvSpPr>
          <p:cNvPr id="2288" name="Text Box 240">
            <a:extLst>
              <a:ext uri="{FF2B5EF4-FFF2-40B4-BE49-F238E27FC236}">
                <a16:creationId xmlns:a16="http://schemas.microsoft.com/office/drawing/2014/main" id="{175E5B74-76A3-4998-8E0B-F84007611206}"/>
              </a:ext>
            </a:extLst>
          </p:cNvPr>
          <p:cNvSpPr txBox="1">
            <a:spLocks noChangeArrowheads="1" noChangeShapeType="1"/>
          </p:cNvSpPr>
          <p:nvPr/>
        </p:nvSpPr>
        <p:spPr bwMode="auto">
          <a:xfrm>
            <a:off x="10545352" y="2492420"/>
            <a:ext cx="2447925" cy="3959225"/>
          </a:xfrm>
          <a:prstGeom prst="rect">
            <a:avLst/>
          </a:prstGeom>
          <a:noFill/>
          <a:ln w="0" algn="in">
            <a:noFill/>
            <a:miter lim="800000"/>
            <a:headEnd/>
            <a:tailEnd/>
          </a:ln>
          <a:effectLst/>
        </p:spPr>
        <p:txBody>
          <a:bodyPr lIns="36195" tIns="36195" rIns="36195" bIns="36195"/>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endParaRPr lang="ja-JP" altLang="ja-JP" dirty="0"/>
          </a:p>
        </p:txBody>
      </p:sp>
      <p:sp>
        <p:nvSpPr>
          <p:cNvPr id="2291" name="Text Box 243">
            <a:extLst>
              <a:ext uri="{FF2B5EF4-FFF2-40B4-BE49-F238E27FC236}">
                <a16:creationId xmlns:a16="http://schemas.microsoft.com/office/drawing/2014/main" id="{22A8BFEE-97AE-4199-B92B-3F5431EB0B0F}"/>
              </a:ext>
            </a:extLst>
          </p:cNvPr>
          <p:cNvSpPr txBox="1">
            <a:spLocks noChangeArrowheads="1" noChangeShapeType="1"/>
          </p:cNvSpPr>
          <p:nvPr/>
        </p:nvSpPr>
        <p:spPr bwMode="auto">
          <a:xfrm>
            <a:off x="8077797" y="2492420"/>
            <a:ext cx="2398712" cy="3959225"/>
          </a:xfrm>
          <a:prstGeom prst="rect">
            <a:avLst/>
          </a:prstGeom>
          <a:noFill/>
          <a:ln w="0" algn="in">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5560" tIns="35560" rIns="35560" bIns="35560"/>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dirty="0"/>
              <a:t>　</a:t>
            </a:r>
            <a:endParaRPr lang="ja-JP" altLang="ja-JP" dirty="0"/>
          </a:p>
        </p:txBody>
      </p:sp>
      <p:grpSp>
        <p:nvGrpSpPr>
          <p:cNvPr id="44" name="Group 75">
            <a:extLst>
              <a:ext uri="{FF2B5EF4-FFF2-40B4-BE49-F238E27FC236}">
                <a16:creationId xmlns:a16="http://schemas.microsoft.com/office/drawing/2014/main" id="{FA6963AD-D0EB-4B64-B68E-D9411E7F4DAB}"/>
              </a:ext>
            </a:extLst>
          </p:cNvPr>
          <p:cNvGrpSpPr>
            <a:grpSpLocks/>
          </p:cNvGrpSpPr>
          <p:nvPr/>
        </p:nvGrpSpPr>
        <p:grpSpPr bwMode="auto">
          <a:xfrm>
            <a:off x="659137" y="3077044"/>
            <a:ext cx="2429954" cy="1368424"/>
            <a:chOff x="1016891" y="8379171"/>
            <a:chExt cx="1956971" cy="1512178"/>
          </a:xfrm>
        </p:grpSpPr>
        <p:sp>
          <p:nvSpPr>
            <p:cNvPr id="46" name="Text Box 76">
              <a:extLst>
                <a:ext uri="{FF2B5EF4-FFF2-40B4-BE49-F238E27FC236}">
                  <a16:creationId xmlns:a16="http://schemas.microsoft.com/office/drawing/2014/main" id="{F8044E09-60E6-440E-B6AC-AAC9D79312F2}"/>
                </a:ext>
              </a:extLst>
            </p:cNvPr>
            <p:cNvSpPr txBox="1">
              <a:spLocks noChangeArrowheads="1" noChangeShapeType="1"/>
            </p:cNvSpPr>
            <p:nvPr/>
          </p:nvSpPr>
          <p:spPr bwMode="auto">
            <a:xfrm>
              <a:off x="1016891" y="8772705"/>
              <a:ext cx="1956971" cy="704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Lst>
          </p:spPr>
          <p:txBody>
            <a:bodyPr lIns="36195" tIns="36195" rIns="36195" bIns="36195"/>
            <a:lstStyle>
              <a:defPPr>
                <a:defRPr lang="ja-JP"/>
              </a:defPPr>
              <a:lvl1pPr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9pPr>
            </a:lstStyle>
            <a:p>
              <a:pPr eaLnBrk="1" hangingPunct="1">
                <a:spcBef>
                  <a:spcPct val="0"/>
                </a:spcBef>
                <a:buFontTx/>
                <a:buNone/>
              </a:pPr>
              <a:r>
                <a:rPr lang="ja-JP" altLang="en-US" sz="1100">
                  <a:effectLst/>
                  <a:latin typeface="Meiryo UI" panose="020B0604030504040204" pitchFamily="34" charset="-128"/>
                  <a:ea typeface="Meiryo UI" panose="020B0604030504040204" pitchFamily="34" charset="-128"/>
                </a:rPr>
                <a:t>〒</a:t>
              </a:r>
              <a:r>
                <a:rPr lang="en-US" altLang="ja-JP" sz="1100" dirty="0">
                  <a:effectLst/>
                  <a:latin typeface="Meiryo UI" panose="020B0604030504040204" pitchFamily="34" charset="-128"/>
                  <a:ea typeface="Meiryo UI" panose="020B0604030504040204" pitchFamily="34" charset="-128"/>
                </a:rPr>
                <a:t>330-0854</a:t>
              </a:r>
              <a:r>
                <a:rPr lang="ja-JP" altLang="en-US" sz="1100">
                  <a:effectLst/>
                  <a:latin typeface="Meiryo UI" panose="020B0604030504040204" pitchFamily="34" charset="-128"/>
                  <a:ea typeface="Meiryo UI" panose="020B0604030504040204" pitchFamily="34" charset="-128"/>
                </a:rPr>
                <a:t>　 </a:t>
              </a:r>
              <a:endParaRPr lang="en-US" altLang="ja-JP" sz="1100" dirty="0">
                <a:effectLst/>
                <a:latin typeface="Meiryo UI" panose="020B0604030504040204" pitchFamily="34" charset="-128"/>
                <a:ea typeface="Meiryo UI" panose="020B0604030504040204" pitchFamily="34" charset="-128"/>
              </a:endParaRPr>
            </a:p>
            <a:p>
              <a:pPr eaLnBrk="1" hangingPunct="1">
                <a:spcBef>
                  <a:spcPct val="0"/>
                </a:spcBef>
                <a:buFontTx/>
                <a:buNone/>
              </a:pPr>
              <a:r>
                <a:rPr lang="ja-JP" altLang="en-US" sz="1100">
                  <a:effectLst/>
                  <a:latin typeface="Meiryo UI" panose="020B0604030504040204" pitchFamily="34" charset="-128"/>
                  <a:ea typeface="Meiryo UI" panose="020B0604030504040204" pitchFamily="34" charset="-128"/>
                </a:rPr>
                <a:t>埼玉県さいたま市大宮区桜木町</a:t>
              </a:r>
              <a:r>
                <a:rPr lang="en-US" altLang="ja-JP" sz="1100" dirty="0">
                  <a:effectLst/>
                  <a:latin typeface="Meiryo UI" panose="020B0604030504040204" pitchFamily="34" charset="-128"/>
                  <a:ea typeface="Meiryo UI" panose="020B0604030504040204" pitchFamily="34" charset="-128"/>
                </a:rPr>
                <a:t>1</a:t>
              </a:r>
              <a:r>
                <a:rPr lang="ja-JP" altLang="en-US" sz="1100">
                  <a:effectLst/>
                  <a:latin typeface="Meiryo UI" panose="020B0604030504040204" pitchFamily="34" charset="-128"/>
                  <a:ea typeface="Meiryo UI" panose="020B0604030504040204" pitchFamily="34" charset="-128"/>
                </a:rPr>
                <a:t>丁目</a:t>
              </a:r>
              <a:r>
                <a:rPr lang="en-US" altLang="ja-JP" sz="1100" dirty="0">
                  <a:effectLst/>
                  <a:latin typeface="Meiryo UI" panose="020B0604030504040204" pitchFamily="34" charset="-128"/>
                  <a:ea typeface="Meiryo UI" panose="020B0604030504040204" pitchFamily="34" charset="-128"/>
                </a:rPr>
                <a:t>398-1 </a:t>
              </a:r>
              <a:r>
                <a:rPr lang="ja-JP" altLang="en-US" sz="1100">
                  <a:effectLst/>
                  <a:latin typeface="Meiryo UI" panose="020B0604030504040204" pitchFamily="34" charset="-128"/>
                  <a:ea typeface="Meiryo UI" panose="020B0604030504040204" pitchFamily="34" charset="-128"/>
                </a:rPr>
                <a:t>アドグレイス大宮</a:t>
              </a:r>
              <a:r>
                <a:rPr lang="en-US" altLang="ja-JP" sz="1100" dirty="0">
                  <a:effectLst/>
                  <a:latin typeface="Meiryo UI" panose="020B0604030504040204" pitchFamily="34" charset="-128"/>
                  <a:ea typeface="Meiryo UI" panose="020B0604030504040204" pitchFamily="34" charset="-128"/>
                </a:rPr>
                <a:t>7</a:t>
              </a:r>
              <a:r>
                <a:rPr lang="en" altLang="ja-JP" sz="1100" dirty="0">
                  <a:effectLst/>
                  <a:latin typeface="Meiryo UI" panose="020B0604030504040204" pitchFamily="34" charset="-128"/>
                  <a:ea typeface="Meiryo UI" panose="020B0604030504040204" pitchFamily="34" charset="-128"/>
                </a:rPr>
                <a:t>F</a:t>
              </a:r>
              <a:endParaRPr lang="ja-JP" altLang="ja-JP" sz="1100">
                <a:latin typeface="Meiryo UI" panose="020B0604030504040204" pitchFamily="34" charset="-128"/>
                <a:ea typeface="Meiryo UI" panose="020B0604030504040204" pitchFamily="34" charset="-128"/>
              </a:endParaRPr>
            </a:p>
          </p:txBody>
        </p:sp>
        <p:sp>
          <p:nvSpPr>
            <p:cNvPr id="47" name="Text Box 77">
              <a:extLst>
                <a:ext uri="{FF2B5EF4-FFF2-40B4-BE49-F238E27FC236}">
                  <a16:creationId xmlns:a16="http://schemas.microsoft.com/office/drawing/2014/main" id="{718E7866-B961-4282-9C98-25676BF97210}"/>
                </a:ext>
              </a:extLst>
            </p:cNvPr>
            <p:cNvSpPr txBox="1">
              <a:spLocks noChangeArrowheads="1" noChangeShapeType="1"/>
            </p:cNvSpPr>
            <p:nvPr/>
          </p:nvSpPr>
          <p:spPr bwMode="auto">
            <a:xfrm>
              <a:off x="1026995" y="8379171"/>
              <a:ext cx="1796289" cy="393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Lst>
          </p:spPr>
          <p:txBody>
            <a:bodyPr lIns="36195" tIns="36195" rIns="36195" bIns="36195"/>
            <a:lstStyle>
              <a:defPPr>
                <a:defRPr lang="ja-JP"/>
              </a:defPPr>
              <a:lvl1pPr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9pPr>
            </a:lstStyle>
            <a:p>
              <a:pPr eaLnBrk="1" hangingPunct="1">
                <a:spcBef>
                  <a:spcPct val="0"/>
                </a:spcBef>
                <a:buFontTx/>
                <a:buNone/>
              </a:pPr>
              <a:r>
                <a:rPr lang="ja-JP" altLang="ja-JP" sz="1600" spc="300">
                  <a:solidFill>
                    <a:srgbClr val="000000"/>
                  </a:solidFill>
                  <a:latin typeface="Meiryo UI" panose="020B0604030504040204" pitchFamily="34" charset="-128"/>
                  <a:ea typeface="Meiryo UI" panose="020B0604030504040204" pitchFamily="34" charset="-128"/>
                </a:rPr>
                <a:t>株式会社フォーセンス</a:t>
              </a:r>
              <a:endParaRPr lang="ja-JP" altLang="ja-JP" sz="1600" spc="300">
                <a:latin typeface="Meiryo UI" panose="020B0604030504040204" pitchFamily="34" charset="-128"/>
                <a:ea typeface="Meiryo UI" panose="020B0604030504040204" pitchFamily="34" charset="-128"/>
              </a:endParaRPr>
            </a:p>
          </p:txBody>
        </p:sp>
        <p:sp>
          <p:nvSpPr>
            <p:cNvPr id="48" name="Text Box 78">
              <a:extLst>
                <a:ext uri="{FF2B5EF4-FFF2-40B4-BE49-F238E27FC236}">
                  <a16:creationId xmlns:a16="http://schemas.microsoft.com/office/drawing/2014/main" id="{5A13CCBA-3C8E-4C62-8E43-E877C9F734BE}"/>
                </a:ext>
              </a:extLst>
            </p:cNvPr>
            <p:cNvSpPr txBox="1">
              <a:spLocks noChangeArrowheads="1" noChangeShapeType="1"/>
            </p:cNvSpPr>
            <p:nvPr/>
          </p:nvSpPr>
          <p:spPr bwMode="auto">
            <a:xfrm>
              <a:off x="1051958" y="9476970"/>
              <a:ext cx="1796289" cy="414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Lst>
          </p:spPr>
          <p:txBody>
            <a:bodyPr lIns="36195" tIns="36195" rIns="36195" bIns="36195"/>
            <a:lstStyle>
              <a:defPPr>
                <a:defRPr lang="ja-JP"/>
              </a:defPPr>
              <a:lvl1pPr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9pPr>
            </a:lstStyle>
            <a:p>
              <a:pPr eaLnBrk="1" hangingPunct="1">
                <a:spcBef>
                  <a:spcPct val="0"/>
                </a:spcBef>
                <a:buFontTx/>
                <a:buNone/>
              </a:pPr>
              <a:r>
                <a:rPr lang="en" altLang="ja-JP" sz="1100" dirty="0">
                  <a:effectLst/>
                  <a:latin typeface="Meiryo UI" panose="020B0604030504040204" pitchFamily="34" charset="-128"/>
                  <a:ea typeface="Meiryo UI" panose="020B0604030504040204" pitchFamily="34" charset="-128"/>
                </a:rPr>
                <a:t>TEL : 048-741-9125</a:t>
              </a:r>
              <a:r>
                <a:rPr lang="ja-JP" altLang="en" sz="1100">
                  <a:effectLst/>
                  <a:latin typeface="Meiryo UI" panose="020B0604030504040204" pitchFamily="34" charset="-128"/>
                  <a:ea typeface="Meiryo UI" panose="020B0604030504040204" pitchFamily="34" charset="-128"/>
                </a:rPr>
                <a:t>　</a:t>
              </a:r>
              <a:endParaRPr lang="en-US" altLang="ja-JP" sz="1100" dirty="0">
                <a:effectLst/>
                <a:latin typeface="Meiryo UI" panose="020B0604030504040204" pitchFamily="34" charset="-128"/>
                <a:ea typeface="Meiryo UI" panose="020B0604030504040204" pitchFamily="34" charset="-128"/>
              </a:endParaRPr>
            </a:p>
            <a:p>
              <a:pPr eaLnBrk="1" hangingPunct="1">
                <a:spcBef>
                  <a:spcPct val="0"/>
                </a:spcBef>
                <a:buFontTx/>
                <a:buNone/>
              </a:pPr>
              <a:r>
                <a:rPr lang="en" altLang="ja-JP" sz="1100" dirty="0">
                  <a:effectLst/>
                  <a:latin typeface="Meiryo UI" panose="020B0604030504040204" pitchFamily="34" charset="-128"/>
                  <a:ea typeface="Meiryo UI" panose="020B0604030504040204" pitchFamily="34" charset="-128"/>
                </a:rPr>
                <a:t>FAX : 050-3537-6440 </a:t>
              </a:r>
              <a:br>
                <a:rPr lang="en" altLang="ja-JP" sz="800" dirty="0"/>
              </a:br>
              <a:endParaRPr lang="ja-JP" altLang="ja-JP" sz="2900"/>
            </a:p>
          </p:txBody>
        </p:sp>
      </p:grpSp>
      <p:sp>
        <p:nvSpPr>
          <p:cNvPr id="2" name="テキスト ボックス 1">
            <a:extLst>
              <a:ext uri="{FF2B5EF4-FFF2-40B4-BE49-F238E27FC236}">
                <a16:creationId xmlns:a16="http://schemas.microsoft.com/office/drawing/2014/main" id="{5B4DE27A-5914-84C3-BE74-DD5AD8A616CB}"/>
              </a:ext>
            </a:extLst>
          </p:cNvPr>
          <p:cNvSpPr txBox="1"/>
          <p:nvPr/>
        </p:nvSpPr>
        <p:spPr>
          <a:xfrm>
            <a:off x="11271090" y="10300705"/>
            <a:ext cx="348172" cy="230832"/>
          </a:xfrm>
          <a:prstGeom prst="rect">
            <a:avLst/>
          </a:prstGeom>
          <a:noFill/>
        </p:spPr>
        <p:txBody>
          <a:bodyPr wrap="none" rtlCol="0">
            <a:spAutoFit/>
          </a:bodyPr>
          <a:lstStyle/>
          <a:p>
            <a:r>
              <a:rPr kumimoji="1" lang="en-US" altLang="ja-JP" sz="900" dirty="0"/>
              <a:t>-1-</a:t>
            </a:r>
            <a:endParaRPr kumimoji="1" lang="ja-JP" altLang="en-US" sz="900" dirty="0"/>
          </a:p>
        </p:txBody>
      </p:sp>
      <p:sp>
        <p:nvSpPr>
          <p:cNvPr id="4" name="テキスト ボックス 3">
            <a:extLst>
              <a:ext uri="{FF2B5EF4-FFF2-40B4-BE49-F238E27FC236}">
                <a16:creationId xmlns:a16="http://schemas.microsoft.com/office/drawing/2014/main" id="{CFB99334-8BE0-188B-26EA-52A72393D5E8}"/>
              </a:ext>
            </a:extLst>
          </p:cNvPr>
          <p:cNvSpPr txBox="1"/>
          <p:nvPr/>
        </p:nvSpPr>
        <p:spPr>
          <a:xfrm>
            <a:off x="3403409" y="10305556"/>
            <a:ext cx="348172" cy="230832"/>
          </a:xfrm>
          <a:prstGeom prst="rect">
            <a:avLst/>
          </a:prstGeom>
          <a:noFill/>
        </p:spPr>
        <p:txBody>
          <a:bodyPr wrap="none" rtlCol="0">
            <a:spAutoFit/>
          </a:bodyPr>
          <a:lstStyle/>
          <a:p>
            <a:r>
              <a:rPr kumimoji="1" lang="en-US" altLang="ja-JP" sz="900" dirty="0"/>
              <a:t>-4-</a:t>
            </a:r>
            <a:endParaRPr kumimoji="1" lang="ja-JP" altLang="en-US" sz="900" dirty="0"/>
          </a:p>
        </p:txBody>
      </p:sp>
      <p:sp>
        <p:nvSpPr>
          <p:cNvPr id="2286" name="Line 238">
            <a:extLst>
              <a:ext uri="{FF2B5EF4-FFF2-40B4-BE49-F238E27FC236}">
                <a16:creationId xmlns:a16="http://schemas.microsoft.com/office/drawing/2014/main" id="{7EEF4707-9AF1-4E70-AAC1-C98D39AA506C}"/>
              </a:ext>
            </a:extLst>
          </p:cNvPr>
          <p:cNvSpPr>
            <a:spLocks noChangeShapeType="1"/>
          </p:cNvSpPr>
          <p:nvPr/>
        </p:nvSpPr>
        <p:spPr bwMode="auto">
          <a:xfrm>
            <a:off x="7944998" y="1944128"/>
            <a:ext cx="6840537" cy="0"/>
          </a:xfrm>
          <a:prstGeom prst="line">
            <a:avLst/>
          </a:prstGeom>
          <a:noFill/>
          <a:ln w="38100" algn="ctr">
            <a:solidFill>
              <a:srgbClr val="D6909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31" name="Line 238">
            <a:extLst>
              <a:ext uri="{FF2B5EF4-FFF2-40B4-BE49-F238E27FC236}">
                <a16:creationId xmlns:a16="http://schemas.microsoft.com/office/drawing/2014/main" id="{C2CDE110-8BE0-222E-1708-D87D842D97E2}"/>
              </a:ext>
            </a:extLst>
          </p:cNvPr>
          <p:cNvSpPr>
            <a:spLocks noChangeShapeType="1"/>
          </p:cNvSpPr>
          <p:nvPr/>
        </p:nvSpPr>
        <p:spPr bwMode="auto">
          <a:xfrm>
            <a:off x="7889221" y="513375"/>
            <a:ext cx="6840537" cy="0"/>
          </a:xfrm>
          <a:prstGeom prst="line">
            <a:avLst/>
          </a:prstGeom>
          <a:noFill/>
          <a:ln w="38100" algn="ctr">
            <a:solidFill>
              <a:srgbClr val="D6909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dirty="0"/>
          </a:p>
        </p:txBody>
      </p:sp>
      <p:sp>
        <p:nvSpPr>
          <p:cNvPr id="10" name="正方形/長方形 9">
            <a:extLst>
              <a:ext uri="{FF2B5EF4-FFF2-40B4-BE49-F238E27FC236}">
                <a16:creationId xmlns:a16="http://schemas.microsoft.com/office/drawing/2014/main" id="{C8134695-64CA-EAFD-CD65-804D305FB587}"/>
              </a:ext>
            </a:extLst>
          </p:cNvPr>
          <p:cNvSpPr/>
          <p:nvPr/>
        </p:nvSpPr>
        <p:spPr bwMode="auto">
          <a:xfrm>
            <a:off x="439475" y="4807293"/>
            <a:ext cx="2122856" cy="412806"/>
          </a:xfrm>
          <a:prstGeom prst="rect">
            <a:avLst/>
          </a:prstGeom>
          <a:solidFill>
            <a:srgbClr val="D6909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r>
              <a:rPr kumimoji="1" lang="en-US" altLang="ja-JP" sz="2900" b="0" i="0" u="none" strike="noStrike" cap="none" normalizeH="0" baseline="0" dirty="0">
                <a:ln>
                  <a:noFill/>
                </a:ln>
                <a:solidFill>
                  <a:schemeClr val="tx1"/>
                </a:solidFill>
                <a:effectLst/>
                <a:latin typeface="Arial" panose="020B0604020202020204" pitchFamily="34" charset="0"/>
                <a:ea typeface="ＭＳ Ｐゴシック" panose="020B0600070205080204" pitchFamily="34" charset="-128"/>
              </a:rPr>
              <a:t> </a:t>
            </a: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sp>
        <p:nvSpPr>
          <p:cNvPr id="13" name="正方形/長方形 12">
            <a:extLst>
              <a:ext uri="{FF2B5EF4-FFF2-40B4-BE49-F238E27FC236}">
                <a16:creationId xmlns:a16="http://schemas.microsoft.com/office/drawing/2014/main" id="{AE87C515-60FC-F986-9DE5-9ACAA74A5DD0}"/>
              </a:ext>
            </a:extLst>
          </p:cNvPr>
          <p:cNvSpPr/>
          <p:nvPr/>
        </p:nvSpPr>
        <p:spPr bwMode="auto">
          <a:xfrm>
            <a:off x="3426033" y="513375"/>
            <a:ext cx="1811227" cy="412806"/>
          </a:xfrm>
          <a:prstGeom prst="rect">
            <a:avLst/>
          </a:prstGeom>
          <a:solidFill>
            <a:srgbClr val="D6909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sp>
        <p:nvSpPr>
          <p:cNvPr id="34" name="正方形/長方形 33">
            <a:extLst>
              <a:ext uri="{FF2B5EF4-FFF2-40B4-BE49-F238E27FC236}">
                <a16:creationId xmlns:a16="http://schemas.microsoft.com/office/drawing/2014/main" id="{7B078BAC-432D-452D-F0EA-CA89BC770F9D}"/>
              </a:ext>
            </a:extLst>
          </p:cNvPr>
          <p:cNvSpPr/>
          <p:nvPr/>
        </p:nvSpPr>
        <p:spPr>
          <a:xfrm>
            <a:off x="8077797" y="6918908"/>
            <a:ext cx="6699712" cy="3359465"/>
          </a:xfrm>
          <a:prstGeom prst="rect">
            <a:avLst/>
          </a:prstGeom>
          <a:noFill/>
          <a:ln w="28575">
            <a:solidFill>
              <a:srgbClr val="D6909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Text Box 236">
            <a:extLst>
              <a:ext uri="{FF2B5EF4-FFF2-40B4-BE49-F238E27FC236}">
                <a16:creationId xmlns:a16="http://schemas.microsoft.com/office/drawing/2014/main" id="{AB34260E-6525-BDE6-9944-42F27699BFC4}"/>
              </a:ext>
            </a:extLst>
          </p:cNvPr>
          <p:cNvSpPr txBox="1">
            <a:spLocks noChangeArrowheads="1"/>
          </p:cNvSpPr>
          <p:nvPr/>
        </p:nvSpPr>
        <p:spPr bwMode="auto">
          <a:xfrm>
            <a:off x="8318177" y="6967990"/>
            <a:ext cx="964135" cy="199688"/>
          </a:xfrm>
          <a:prstGeom prst="rect">
            <a:avLst/>
          </a:prstGeom>
          <a:noFill/>
          <a:ln>
            <a:noFill/>
          </a:ln>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50"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50"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50"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50"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50"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1500" b="1">
                <a:solidFill>
                  <a:schemeClr val="bg1"/>
                </a:solidFill>
                <a:latin typeface="ＭＳ Ｐゴシック" panose="020B0600070205080204" pitchFamily="50" charset="-128"/>
              </a:rPr>
              <a:t>健康ライフ</a:t>
            </a:r>
            <a:endParaRPr lang="ja-JP" altLang="ja-JP" sz="1500" dirty="0">
              <a:solidFill>
                <a:schemeClr val="bg1"/>
              </a:solidFill>
            </a:endParaRPr>
          </a:p>
        </p:txBody>
      </p:sp>
      <p:pic>
        <p:nvPicPr>
          <p:cNvPr id="6" name="図 5" descr="アイコン&#10;&#10;自動的に生成された説明">
            <a:extLst>
              <a:ext uri="{FF2B5EF4-FFF2-40B4-BE49-F238E27FC236}">
                <a16:creationId xmlns:a16="http://schemas.microsoft.com/office/drawing/2014/main" id="{4F508A39-FD83-6B21-A93E-17274364EC7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0882" y="2688598"/>
            <a:ext cx="2016000" cy="267936"/>
          </a:xfrm>
          <a:prstGeom prst="rect">
            <a:avLst/>
          </a:prstGeom>
        </p:spPr>
      </p:pic>
      <p:pic>
        <p:nvPicPr>
          <p:cNvPr id="15" name="図 9">
            <a:extLst>
              <a:ext uri="{FF2B5EF4-FFF2-40B4-BE49-F238E27FC236}">
                <a16:creationId xmlns:a16="http://schemas.microsoft.com/office/drawing/2014/main" id="{5885E031-11CE-9817-9C72-4939071EF197}"/>
              </a:ext>
            </a:extLst>
          </p:cNvPr>
          <p:cNvPicPr>
            <a:picLocks noChangeAspect="1"/>
          </p:cNvPicPr>
          <p:nvPr/>
        </p:nvPicPr>
        <p:blipFill>
          <a:blip r:embed="rId6"/>
          <a:stretch>
            <a:fillRect/>
          </a:stretch>
        </p:blipFill>
        <p:spPr>
          <a:xfrm>
            <a:off x="434073" y="596384"/>
            <a:ext cx="2743092" cy="1880817"/>
          </a:xfrm>
          <a:prstGeom prst="rect">
            <a:avLst/>
          </a:prstGeom>
        </p:spPr>
      </p:pic>
      <p:cxnSp>
        <p:nvCxnSpPr>
          <p:cNvPr id="24" name="直線コネクタ 23">
            <a:extLst>
              <a:ext uri="{FF2B5EF4-FFF2-40B4-BE49-F238E27FC236}">
                <a16:creationId xmlns:a16="http://schemas.microsoft.com/office/drawing/2014/main" id="{FF43FB21-41BF-C8C2-725E-41A01C294885}"/>
              </a:ext>
            </a:extLst>
          </p:cNvPr>
          <p:cNvCxnSpPr/>
          <p:nvPr/>
        </p:nvCxnSpPr>
        <p:spPr>
          <a:xfrm>
            <a:off x="3426034" y="917632"/>
            <a:ext cx="3683467" cy="0"/>
          </a:xfrm>
          <a:prstGeom prst="line">
            <a:avLst/>
          </a:prstGeom>
          <a:ln w="28575">
            <a:solidFill>
              <a:srgbClr val="D69090"/>
            </a:solidFill>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AE907F8B-8507-204E-A4EE-ED37CE91CD97}"/>
              </a:ext>
            </a:extLst>
          </p:cNvPr>
          <p:cNvCxnSpPr>
            <a:cxnSpLocks/>
          </p:cNvCxnSpPr>
          <p:nvPr/>
        </p:nvCxnSpPr>
        <p:spPr>
          <a:xfrm>
            <a:off x="434073" y="5220098"/>
            <a:ext cx="6712852" cy="0"/>
          </a:xfrm>
          <a:prstGeom prst="line">
            <a:avLst/>
          </a:prstGeom>
          <a:ln w="28575">
            <a:solidFill>
              <a:srgbClr val="D69090"/>
            </a:solidFill>
          </a:ln>
        </p:spPr>
        <p:style>
          <a:lnRef idx="1">
            <a:schemeClr val="accent1"/>
          </a:lnRef>
          <a:fillRef idx="0">
            <a:schemeClr val="accent1"/>
          </a:fillRef>
          <a:effectRef idx="0">
            <a:schemeClr val="accent1"/>
          </a:effectRef>
          <a:fontRef idx="minor">
            <a:schemeClr val="tx1"/>
          </a:fontRef>
        </p:style>
      </p:cxnSp>
      <p:sp>
        <p:nvSpPr>
          <p:cNvPr id="2702" name="Text Box 654">
            <a:extLst>
              <a:ext uri="{FF2B5EF4-FFF2-40B4-BE49-F238E27FC236}">
                <a16:creationId xmlns:a16="http://schemas.microsoft.com/office/drawing/2014/main" id="{3CF52880-E1D5-4104-8C10-87661732F825}"/>
              </a:ext>
            </a:extLst>
          </p:cNvPr>
          <p:cNvSpPr txBox="1">
            <a:spLocks noChangeArrowheads="1" noChangeShapeType="1"/>
          </p:cNvSpPr>
          <p:nvPr/>
        </p:nvSpPr>
        <p:spPr bwMode="auto">
          <a:xfrm>
            <a:off x="732045" y="4856036"/>
            <a:ext cx="1609293"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chemeClr val="bg1"/>
                </a:solidFill>
                <a:latin typeface="ＭＳ Ｐゴシック" panose="020B0600070205080204" pitchFamily="50" charset="-128"/>
                <a:ea typeface="ＭＳ Ｐゴシック" panose="020B0600070205080204" pitchFamily="50" charset="-128"/>
              </a:rPr>
              <a:t>おうちがしあわせ</a:t>
            </a:r>
            <a:endParaRPr lang="ja-JP" altLang="en-US" sz="1500" b="1" dirty="0">
              <a:latin typeface="ＭＳ Ｐゴシック" panose="020B0600070205080204" pitchFamily="50" charset="-128"/>
              <a:ea typeface="ＭＳ Ｐゴシック" panose="020B0600070205080204" pitchFamily="50" charset="-128"/>
            </a:endParaRPr>
          </a:p>
        </p:txBody>
      </p:sp>
      <p:sp>
        <p:nvSpPr>
          <p:cNvPr id="45" name="Text Box 654">
            <a:extLst>
              <a:ext uri="{FF2B5EF4-FFF2-40B4-BE49-F238E27FC236}">
                <a16:creationId xmlns:a16="http://schemas.microsoft.com/office/drawing/2014/main" id="{217F57F1-BF9B-3D15-8D91-32CF851D119E}"/>
              </a:ext>
            </a:extLst>
          </p:cNvPr>
          <p:cNvSpPr txBox="1">
            <a:spLocks noChangeArrowheads="1" noChangeShapeType="1"/>
          </p:cNvSpPr>
          <p:nvPr/>
        </p:nvSpPr>
        <p:spPr bwMode="auto">
          <a:xfrm>
            <a:off x="2693203" y="4842271"/>
            <a:ext cx="3558510"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rgbClr val="000000"/>
                </a:solidFill>
                <a:latin typeface="ＭＳ Ｐゴシック" panose="020B0600070205080204" pitchFamily="50" charset="-128"/>
                <a:ea typeface="ＭＳ Ｐゴシック" panose="020B0600070205080204" pitchFamily="50" charset="-128"/>
              </a:rPr>
              <a:t>リフォームのきっかけは？</a:t>
            </a:r>
            <a:endParaRPr lang="en-US" altLang="ja-JP" sz="1500" b="1" dirty="0">
              <a:solidFill>
                <a:srgbClr val="000000"/>
              </a:solidFill>
              <a:latin typeface="ＭＳ Ｐゴシック" panose="020B0600070205080204" pitchFamily="50" charset="-128"/>
              <a:ea typeface="ＭＳ Ｐゴシック" panose="020B0600070205080204" pitchFamily="50" charset="-128"/>
            </a:endParaRPr>
          </a:p>
        </p:txBody>
      </p:sp>
      <p:sp>
        <p:nvSpPr>
          <p:cNvPr id="2556" name="Text Box 508">
            <a:extLst>
              <a:ext uri="{FF2B5EF4-FFF2-40B4-BE49-F238E27FC236}">
                <a16:creationId xmlns:a16="http://schemas.microsoft.com/office/drawing/2014/main" id="{F6D64543-E216-4803-B638-1AB8A721969F}"/>
              </a:ext>
            </a:extLst>
          </p:cNvPr>
          <p:cNvSpPr txBox="1">
            <a:spLocks noChangeArrowheads="1" noChangeShapeType="1"/>
          </p:cNvSpPr>
          <p:nvPr/>
        </p:nvSpPr>
        <p:spPr bwMode="auto">
          <a:xfrm>
            <a:off x="3676153" y="556658"/>
            <a:ext cx="1491639" cy="3528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dirty="0">
                <a:solidFill>
                  <a:schemeClr val="bg1"/>
                </a:solidFill>
                <a:latin typeface="ＭＳ Ｐゴシック" panose="020B0600070205080204" pitchFamily="50" charset="-128"/>
                <a:ea typeface="ＭＳ Ｐゴシック" panose="020B0600070205080204" pitchFamily="50" charset="-128"/>
              </a:rPr>
              <a:t>家づくり用語集</a:t>
            </a:r>
            <a:endParaRPr lang="ja-JP" altLang="en-US" sz="1200" b="1" dirty="0">
              <a:solidFill>
                <a:schemeClr val="bg1"/>
              </a:solidFill>
              <a:latin typeface="ＭＳ Ｐゴシック" panose="020B0600070205080204" pitchFamily="50" charset="-128"/>
              <a:ea typeface="ＭＳ Ｐゴシック" panose="020B0600070205080204" pitchFamily="50" charset="-128"/>
            </a:endParaRPr>
          </a:p>
        </p:txBody>
      </p:sp>
      <p:sp>
        <p:nvSpPr>
          <p:cNvPr id="3" name="Control 247">
            <a:extLst>
              <a:ext uri="{FF2B5EF4-FFF2-40B4-BE49-F238E27FC236}">
                <a16:creationId xmlns:a16="http://schemas.microsoft.com/office/drawing/2014/main" id="{61AF585C-D923-3E1E-D936-DC80C55AAF40}"/>
              </a:ext>
            </a:extLst>
          </p:cNvPr>
          <p:cNvSpPr>
            <a:spLocks noChangeArrowheads="1" noChangeShapeType="1"/>
          </p:cNvSpPr>
          <p:nvPr/>
        </p:nvSpPr>
        <p:spPr bwMode="auto">
          <a:xfrm>
            <a:off x="13197127" y="4573643"/>
            <a:ext cx="1589088" cy="202406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0" tIns="0" rIns="0" bIns="0"/>
          <a:lstStyle>
            <a:lvl1pPr defTabSz="1346200">
              <a:defRPr kumimoji="1">
                <a:solidFill>
                  <a:schemeClr val="tx1"/>
                </a:solidFill>
                <a:latin typeface="Arial" panose="020B0604020202020204" pitchFamily="34" charset="0"/>
                <a:ea typeface="ＭＳ Ｐゴシック" panose="020B0600070205080204" pitchFamily="34" charset="-128"/>
              </a:defRPr>
            </a:lvl1pPr>
            <a:lvl2pPr defTabSz="1346200">
              <a:defRPr kumimoji="1">
                <a:solidFill>
                  <a:schemeClr val="tx1"/>
                </a:solidFill>
                <a:latin typeface="Arial" panose="020B0604020202020204" pitchFamily="34" charset="0"/>
                <a:ea typeface="ＭＳ Ｐゴシック" panose="020B0600070205080204" pitchFamily="34" charset="-128"/>
              </a:defRPr>
            </a:lvl2pPr>
            <a:lvl3pPr defTabSz="1346200">
              <a:defRPr kumimoji="1">
                <a:solidFill>
                  <a:schemeClr val="tx1"/>
                </a:solidFill>
                <a:latin typeface="Arial" panose="020B0604020202020204" pitchFamily="34" charset="0"/>
                <a:ea typeface="ＭＳ Ｐゴシック" panose="020B0600070205080204" pitchFamily="34" charset="-128"/>
              </a:defRPr>
            </a:lvl3pPr>
            <a:lvl4pPr defTabSz="1346200">
              <a:defRPr kumimoji="1">
                <a:solidFill>
                  <a:schemeClr val="tx1"/>
                </a:solidFill>
                <a:latin typeface="Arial" panose="020B0604020202020204" pitchFamily="34" charset="0"/>
                <a:ea typeface="ＭＳ Ｐゴシック" panose="020B0600070205080204" pitchFamily="34" charset="-128"/>
              </a:defRPr>
            </a:lvl4pPr>
            <a:lvl5pPr defTabSz="1346200">
              <a:defRPr kumimoji="1">
                <a:solidFill>
                  <a:schemeClr val="tx1"/>
                </a:solidFill>
                <a:latin typeface="Arial" panose="020B0604020202020204" pitchFamily="34" charset="0"/>
                <a:ea typeface="ＭＳ Ｐゴシック" panose="020B0600070205080204" pitchFamily="34" charset="-128"/>
              </a:defRPr>
            </a:lvl5pPr>
            <a:lvl6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ja-JP" sz="900" dirty="0">
                <a:solidFill>
                  <a:srgbClr val="000000"/>
                </a:solidFill>
                <a:latin typeface="メイリオ" panose="020B0604030504040204" pitchFamily="50" charset="-128"/>
                <a:ea typeface="メイリオ" panose="020B0604030504040204" pitchFamily="50" charset="-128"/>
              </a:rPr>
              <a:t>	1</a:t>
            </a:r>
          </a:p>
          <a:p>
            <a:pPr>
              <a:spcBef>
                <a:spcPct val="50000"/>
              </a:spcBef>
            </a:pPr>
            <a:r>
              <a:rPr lang="ja-JP" altLang="en-US" sz="900">
                <a:solidFill>
                  <a:srgbClr val="000000"/>
                </a:solidFill>
                <a:latin typeface="メイリオ" panose="020B0604030504040204" pitchFamily="50" charset="-128"/>
                <a:ea typeface="メイリオ" panose="020B0604030504040204" pitchFamily="50" charset="-128"/>
              </a:rPr>
              <a:t>健康ライフ・・・・・・</a:t>
            </a:r>
            <a:r>
              <a:rPr lang="ja-JP" altLang="en-US" sz="900" dirty="0">
                <a:solidFill>
                  <a:srgbClr val="000000"/>
                </a:solidFill>
                <a:latin typeface="メイリオ" panose="020B0604030504040204" pitchFamily="50" charset="-128"/>
                <a:ea typeface="メイリオ" panose="020B0604030504040204" pitchFamily="50" charset="-128"/>
              </a:rPr>
              <a:t>・</a:t>
            </a:r>
            <a:r>
              <a:rPr lang="en-US" altLang="ja-JP" sz="900" dirty="0">
                <a:solidFill>
                  <a:srgbClr val="000000"/>
                </a:solidFill>
                <a:latin typeface="メイリオ" panose="020B0604030504040204" pitchFamily="50" charset="-128"/>
                <a:ea typeface="メイリオ" panose="020B0604030504040204" pitchFamily="50" charset="-128"/>
              </a:rPr>
              <a:t>1</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家づくりのワンポイント</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アドバイス・・・・・・・</a:t>
            </a:r>
            <a:r>
              <a:rPr lang="en-US" altLang="ja-JP" sz="900" dirty="0">
                <a:solidFill>
                  <a:srgbClr val="000000"/>
                </a:solidFill>
                <a:latin typeface="メイリオ" panose="020B0604030504040204" pitchFamily="50" charset="-128"/>
                <a:ea typeface="メイリオ" panose="020B0604030504040204" pitchFamily="50" charset="-128"/>
              </a:rPr>
              <a:t>2</a:t>
            </a:r>
          </a:p>
          <a:p>
            <a:pPr>
              <a:spcBef>
                <a:spcPct val="50000"/>
              </a:spcBef>
            </a:pPr>
            <a:r>
              <a:rPr lang="ja-JP" altLang="en-US" sz="900">
                <a:solidFill>
                  <a:srgbClr val="000000"/>
                </a:solidFill>
                <a:latin typeface="メイリオ" panose="020B0604030504040204" pitchFamily="50" charset="-128"/>
                <a:ea typeface="メイリオ" panose="020B0604030504040204" pitchFamily="50" charset="-128"/>
              </a:rPr>
              <a:t>にほんの縁起もの・</a:t>
            </a:r>
            <a:r>
              <a:rPr lang="ja-JP" altLang="en-US" sz="900" dirty="0">
                <a:solidFill>
                  <a:srgbClr val="000000"/>
                </a:solidFill>
                <a:latin typeface="メイリオ" panose="020B0604030504040204" pitchFamily="50" charset="-128"/>
                <a:ea typeface="メイリオ" panose="020B0604030504040204" pitchFamily="50" charset="-128"/>
              </a:rPr>
              <a:t>・・・</a:t>
            </a:r>
            <a:r>
              <a:rPr lang="en-US" altLang="ja-JP" sz="900" dirty="0">
                <a:solidFill>
                  <a:srgbClr val="000000"/>
                </a:solidFill>
                <a:latin typeface="メイリオ" panose="020B0604030504040204" pitchFamily="50" charset="-128"/>
                <a:ea typeface="メイリオ" panose="020B0604030504040204" pitchFamily="50" charset="-128"/>
              </a:rPr>
              <a:t>2</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家を建てよう・・・・・・</a:t>
            </a:r>
            <a:r>
              <a:rPr lang="en-US" altLang="ja-JP" sz="900" dirty="0">
                <a:solidFill>
                  <a:srgbClr val="000000"/>
                </a:solidFill>
                <a:latin typeface="メイリオ" panose="020B0604030504040204" pitchFamily="50" charset="-128"/>
                <a:ea typeface="メイリオ" panose="020B0604030504040204" pitchFamily="50" charset="-128"/>
              </a:rPr>
              <a:t>3</a:t>
            </a:r>
            <a:endParaRPr lang="en-US" altLang="ja-JP" dirty="0">
              <a:latin typeface="メイリオ" panose="020B0604030504040204" pitchFamily="50" charset="-128"/>
              <a:ea typeface="メイリオ" panose="020B0604030504040204" pitchFamily="50" charset="-128"/>
            </a:endParaRP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住まいのヒント・・・・・</a:t>
            </a:r>
            <a:r>
              <a:rPr lang="en-US" altLang="ja-JP" sz="900" dirty="0">
                <a:solidFill>
                  <a:srgbClr val="000000"/>
                </a:solidFill>
                <a:latin typeface="メイリオ" panose="020B0604030504040204" pitchFamily="50" charset="-128"/>
                <a:ea typeface="メイリオ" panose="020B0604030504040204" pitchFamily="50" charset="-128"/>
              </a:rPr>
              <a:t>3</a:t>
            </a:r>
          </a:p>
          <a:p>
            <a:pPr>
              <a:spcBef>
                <a:spcPct val="50000"/>
              </a:spcBef>
            </a:pPr>
            <a:r>
              <a:rPr lang="ja-JP" altLang="en-US" sz="900">
                <a:solidFill>
                  <a:srgbClr val="000000"/>
                </a:solidFill>
                <a:latin typeface="メイリオ" panose="020B0604030504040204" pitchFamily="50" charset="-128"/>
                <a:ea typeface="メイリオ" panose="020B0604030504040204" pitchFamily="50" charset="-128"/>
              </a:rPr>
              <a:t>家づくり用語集・</a:t>
            </a:r>
            <a:r>
              <a:rPr lang="ja-JP" altLang="en-US" sz="900" dirty="0">
                <a:solidFill>
                  <a:srgbClr val="000000"/>
                </a:solidFill>
                <a:latin typeface="メイリオ" panose="020B0604030504040204" pitchFamily="50" charset="-128"/>
                <a:ea typeface="メイリオ" panose="020B0604030504040204" pitchFamily="50" charset="-128"/>
              </a:rPr>
              <a:t>・・・・</a:t>
            </a:r>
            <a:r>
              <a:rPr lang="en-US" altLang="ja-JP" sz="900" dirty="0">
                <a:solidFill>
                  <a:srgbClr val="000000"/>
                </a:solidFill>
                <a:latin typeface="メイリオ" panose="020B0604030504040204" pitchFamily="50" charset="-128"/>
                <a:ea typeface="メイリオ" panose="020B0604030504040204" pitchFamily="50" charset="-128"/>
              </a:rPr>
              <a:t>4</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おうちがしあわせ・・・・</a:t>
            </a:r>
            <a:r>
              <a:rPr lang="en-US" altLang="ja-JP" sz="900" dirty="0">
                <a:solidFill>
                  <a:srgbClr val="000000"/>
                </a:solidFill>
                <a:latin typeface="メイリオ" panose="020B0604030504040204" pitchFamily="50" charset="-128"/>
                <a:ea typeface="メイリオ" panose="020B0604030504040204" pitchFamily="50" charset="-128"/>
              </a:rPr>
              <a:t>4</a:t>
            </a:r>
          </a:p>
        </p:txBody>
      </p:sp>
      <p:sp>
        <p:nvSpPr>
          <p:cNvPr id="5" name="Text Box 248">
            <a:extLst>
              <a:ext uri="{FF2B5EF4-FFF2-40B4-BE49-F238E27FC236}">
                <a16:creationId xmlns:a16="http://schemas.microsoft.com/office/drawing/2014/main" id="{8F7CC653-106B-55A3-FBF4-B6CB4832856E}"/>
              </a:ext>
            </a:extLst>
          </p:cNvPr>
          <p:cNvSpPr txBox="1">
            <a:spLocks noChangeArrowheads="1" noChangeShapeType="1"/>
          </p:cNvSpPr>
          <p:nvPr/>
        </p:nvSpPr>
        <p:spPr bwMode="auto">
          <a:xfrm>
            <a:off x="13197127" y="4301229"/>
            <a:ext cx="1555750" cy="188444"/>
          </a:xfrm>
          <a:prstGeom prst="rect">
            <a:avLst/>
          </a:prstGeom>
          <a:solidFill>
            <a:srgbClr val="D69090"/>
          </a:solidFill>
          <a:ln>
            <a:noFill/>
          </a:ln>
          <a:effectLst/>
        </p:spPr>
        <p:txBody>
          <a:bodyPr lIns="0" tIns="0" rIns="0" bIns="0"/>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endParaRPr lang="en-US" altLang="ja-JP" dirty="0">
              <a:solidFill>
                <a:schemeClr val="bg1"/>
              </a:solidFill>
            </a:endParaRPr>
          </a:p>
        </p:txBody>
      </p:sp>
      <p:sp>
        <p:nvSpPr>
          <p:cNvPr id="9" name="Text Box 248">
            <a:extLst>
              <a:ext uri="{FF2B5EF4-FFF2-40B4-BE49-F238E27FC236}">
                <a16:creationId xmlns:a16="http://schemas.microsoft.com/office/drawing/2014/main" id="{243DB7A7-9A3F-59D1-7BCE-6CBBEB414A96}"/>
              </a:ext>
            </a:extLst>
          </p:cNvPr>
          <p:cNvSpPr txBox="1">
            <a:spLocks noChangeArrowheads="1" noChangeShapeType="1"/>
          </p:cNvSpPr>
          <p:nvPr/>
        </p:nvSpPr>
        <p:spPr bwMode="auto">
          <a:xfrm>
            <a:off x="13185638" y="6636988"/>
            <a:ext cx="1555750" cy="81770"/>
          </a:xfrm>
          <a:prstGeom prst="rect">
            <a:avLst/>
          </a:prstGeom>
          <a:solidFill>
            <a:srgbClr val="D69090"/>
          </a:solidFill>
          <a:ln>
            <a:noFill/>
          </a:ln>
          <a:effectLst/>
        </p:spPr>
        <p:txBody>
          <a:bodyPr lIns="0" tIns="0" rIns="0" bIns="0"/>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endParaRPr lang="en-US" altLang="ja-JP" dirty="0">
              <a:solidFill>
                <a:schemeClr val="bg1"/>
              </a:solidFill>
            </a:endParaRPr>
          </a:p>
        </p:txBody>
      </p:sp>
      <p:sp>
        <p:nvSpPr>
          <p:cNvPr id="12" name="テキスト ボックス 11">
            <a:extLst>
              <a:ext uri="{FF2B5EF4-FFF2-40B4-BE49-F238E27FC236}">
                <a16:creationId xmlns:a16="http://schemas.microsoft.com/office/drawing/2014/main" id="{8FC387DA-6D12-003C-ED7D-8471C4BD8254}"/>
              </a:ext>
            </a:extLst>
          </p:cNvPr>
          <p:cNvSpPr txBox="1"/>
          <p:nvPr/>
        </p:nvSpPr>
        <p:spPr>
          <a:xfrm>
            <a:off x="13197127" y="4272751"/>
            <a:ext cx="917040" cy="261610"/>
          </a:xfrm>
          <a:prstGeom prst="rect">
            <a:avLst/>
          </a:prstGeom>
          <a:noFill/>
        </p:spPr>
        <p:txBody>
          <a:bodyPr wrap="square" rtlCol="0">
            <a:spAutoFit/>
          </a:bodyPr>
          <a:lstStyle/>
          <a:p>
            <a:r>
              <a:rPr kumimoji="1" lang="ja-JP" altLang="en-US" sz="1100" dirty="0">
                <a:solidFill>
                  <a:schemeClr val="bg1"/>
                </a:solidFill>
              </a:rPr>
              <a:t>目次</a:t>
            </a:r>
          </a:p>
        </p:txBody>
      </p:sp>
      <p:sp>
        <p:nvSpPr>
          <p:cNvPr id="2292" name="Text Box 244">
            <a:extLst>
              <a:ext uri="{FF2B5EF4-FFF2-40B4-BE49-F238E27FC236}">
                <a16:creationId xmlns:a16="http://schemas.microsoft.com/office/drawing/2014/main" id="{BDBCE44D-1B69-4DC0-AEF3-5D0ABD841D46}"/>
              </a:ext>
            </a:extLst>
          </p:cNvPr>
          <p:cNvSpPr txBox="1">
            <a:spLocks noChangeArrowheads="1" noChangeShapeType="1"/>
          </p:cNvSpPr>
          <p:nvPr/>
        </p:nvSpPr>
        <p:spPr bwMode="auto">
          <a:xfrm>
            <a:off x="11639827" y="1524290"/>
            <a:ext cx="1512888" cy="287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lgn="r"/>
            <a:r>
              <a:rPr lang="ja-JP" altLang="en-US" sz="1000" dirty="0">
                <a:solidFill>
                  <a:schemeClr val="tx1">
                    <a:lumMod val="75000"/>
                    <a:lumOff val="25000"/>
                  </a:schemeClr>
                </a:solidFill>
                <a:latin typeface="ＭＳ Ｐゴシック"/>
                <a:ea typeface="ＭＳ Ｐゴシック"/>
              </a:rPr>
              <a:t>発行</a:t>
            </a:r>
            <a:r>
              <a:rPr lang="ja-JP" altLang="en-US" sz="1000">
                <a:solidFill>
                  <a:schemeClr val="tx1">
                    <a:lumMod val="75000"/>
                    <a:lumOff val="25000"/>
                  </a:schemeClr>
                </a:solidFill>
                <a:latin typeface="ＭＳ Ｐゴシック"/>
                <a:ea typeface="ＭＳ Ｐゴシック"/>
              </a:rPr>
              <a:t>日</a:t>
            </a:r>
            <a:r>
              <a:rPr lang="en-US" altLang="ja-JP" sz="1000" dirty="0">
                <a:solidFill>
                  <a:schemeClr val="tx1">
                    <a:lumMod val="75000"/>
                    <a:lumOff val="25000"/>
                  </a:schemeClr>
                </a:solidFill>
                <a:latin typeface="ＭＳ Ｐゴシック"/>
                <a:ea typeface="ＭＳ Ｐゴシック"/>
              </a:rPr>
              <a:t>2026</a:t>
            </a:r>
            <a:r>
              <a:rPr lang="ja-JP" altLang="en-US" sz="1000">
                <a:solidFill>
                  <a:schemeClr val="tx1">
                    <a:lumMod val="75000"/>
                    <a:lumOff val="25000"/>
                  </a:schemeClr>
                </a:solidFill>
                <a:latin typeface="ＭＳ Ｐゴシック"/>
                <a:ea typeface="ＭＳ Ｐゴシック"/>
              </a:rPr>
              <a:t>年</a:t>
            </a:r>
            <a:r>
              <a:rPr lang="en-US" altLang="ja-JP" sz="1000" dirty="0">
                <a:solidFill>
                  <a:schemeClr val="tx1">
                    <a:lumMod val="75000"/>
                    <a:lumOff val="25000"/>
                  </a:schemeClr>
                </a:solidFill>
                <a:latin typeface="ＭＳ Ｐゴシック"/>
                <a:ea typeface="ＭＳ Ｐゴシック"/>
              </a:rPr>
              <a:t>4</a:t>
            </a:r>
            <a:r>
              <a:rPr lang="ja-JP" altLang="en-US" sz="1000">
                <a:solidFill>
                  <a:schemeClr val="tx1">
                    <a:lumMod val="75000"/>
                    <a:lumOff val="25000"/>
                  </a:schemeClr>
                </a:solidFill>
                <a:latin typeface="ＭＳ Ｐゴシック"/>
                <a:ea typeface="ＭＳ Ｐゴシック"/>
              </a:rPr>
              <a:t>月</a:t>
            </a:r>
            <a:r>
              <a:rPr lang="en-US" altLang="ja-JP" sz="1000" dirty="0">
                <a:solidFill>
                  <a:schemeClr val="tx1">
                    <a:lumMod val="75000"/>
                    <a:lumOff val="25000"/>
                  </a:schemeClr>
                </a:solidFill>
                <a:latin typeface="ＭＳ Ｐゴシック"/>
                <a:ea typeface="ＭＳ Ｐゴシック"/>
              </a:rPr>
              <a:t>1</a:t>
            </a:r>
            <a:r>
              <a:rPr lang="ja-JP" altLang="en-US" sz="1000" dirty="0">
                <a:solidFill>
                  <a:schemeClr val="tx1">
                    <a:lumMod val="75000"/>
                    <a:lumOff val="25000"/>
                  </a:schemeClr>
                </a:solidFill>
                <a:latin typeface="ＭＳ Ｐゴシック"/>
                <a:ea typeface="ＭＳ Ｐゴシック"/>
              </a:rPr>
              <a:t>日</a:t>
            </a:r>
            <a:endParaRPr lang="ja-JP" altLang="en-US" dirty="0">
              <a:solidFill>
                <a:schemeClr val="tx1">
                  <a:lumMod val="75000"/>
                  <a:lumOff val="25000"/>
                </a:schemeClr>
              </a:solidFill>
              <a:latin typeface="ＭＳ Ｐゴシック"/>
              <a:ea typeface="ＭＳ Ｐゴシック"/>
            </a:endParaRPr>
          </a:p>
        </p:txBody>
      </p:sp>
      <p:sp>
        <p:nvSpPr>
          <p:cNvPr id="33" name="Text Box 654">
            <a:extLst>
              <a:ext uri="{FF2B5EF4-FFF2-40B4-BE49-F238E27FC236}">
                <a16:creationId xmlns:a16="http://schemas.microsoft.com/office/drawing/2014/main" id="{F8C2A86A-6B9F-78AC-AF82-FEA4D1C93A24}"/>
              </a:ext>
            </a:extLst>
          </p:cNvPr>
          <p:cNvSpPr txBox="1">
            <a:spLocks noChangeArrowheads="1" noChangeShapeType="1"/>
          </p:cNvSpPr>
          <p:nvPr/>
        </p:nvSpPr>
        <p:spPr bwMode="auto">
          <a:xfrm>
            <a:off x="9512675" y="6967990"/>
            <a:ext cx="1961929"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rgbClr val="000000"/>
                </a:solidFill>
                <a:latin typeface="MS PGothic" panose="020B0600070205080204" pitchFamily="34" charset="-128"/>
                <a:ea typeface="MS PGothic" panose="020B0600070205080204" pitchFamily="34" charset="-128"/>
              </a:rPr>
              <a:t>便秘</a:t>
            </a:r>
            <a:endParaRPr lang="ja-JP" altLang="en-US" sz="1500" b="1" dirty="0">
              <a:latin typeface="MS PGothic" panose="020B0600070205080204" pitchFamily="34" charset="-128"/>
              <a:ea typeface="MS PGothic" panose="020B0600070205080204" pitchFamily="34" charset="-128"/>
            </a:endParaRPr>
          </a:p>
        </p:txBody>
      </p:sp>
      <p:sp>
        <p:nvSpPr>
          <p:cNvPr id="7" name="Text Box 654">
            <a:extLst>
              <a:ext uri="{FF2B5EF4-FFF2-40B4-BE49-F238E27FC236}">
                <a16:creationId xmlns:a16="http://schemas.microsoft.com/office/drawing/2014/main" id="{A65D101A-1A1D-1D72-0E71-DBD231F905C8}"/>
              </a:ext>
            </a:extLst>
          </p:cNvPr>
          <p:cNvSpPr txBox="1">
            <a:spLocks noChangeArrowheads="1" noChangeShapeType="1"/>
          </p:cNvSpPr>
          <p:nvPr/>
        </p:nvSpPr>
        <p:spPr bwMode="auto">
          <a:xfrm>
            <a:off x="5309370" y="557883"/>
            <a:ext cx="1562485"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rgbClr val="000000"/>
                </a:solidFill>
                <a:latin typeface="ＭＳ Ｐゴシック" panose="020B0600070205080204" pitchFamily="50" charset="-128"/>
                <a:ea typeface="ＭＳ Ｐゴシック" panose="020B0600070205080204" pitchFamily="50" charset="-128"/>
              </a:rPr>
              <a:t>間取り・デザイン</a:t>
            </a:r>
            <a:endParaRPr lang="ja-JP" altLang="en-US" sz="1500" b="1" dirty="0">
              <a:latin typeface="ＭＳ Ｐゴシック" panose="020B0600070205080204" pitchFamily="50" charset="-128"/>
              <a:ea typeface="ＭＳ Ｐゴシック" panose="020B0600070205080204" pitchFamily="50" charset="-128"/>
            </a:endParaRPr>
          </a:p>
        </p:txBody>
      </p:sp>
      <p:sp>
        <p:nvSpPr>
          <p:cNvPr id="40" name="Line 741">
            <a:extLst>
              <a:ext uri="{FF2B5EF4-FFF2-40B4-BE49-F238E27FC236}">
                <a16:creationId xmlns:a16="http://schemas.microsoft.com/office/drawing/2014/main" id="{0F152586-F516-ECE9-7A72-01E21FD55BE1}"/>
              </a:ext>
            </a:extLst>
          </p:cNvPr>
          <p:cNvSpPr>
            <a:spLocks noChangeShapeType="1"/>
          </p:cNvSpPr>
          <p:nvPr/>
        </p:nvSpPr>
        <p:spPr bwMode="auto">
          <a:xfrm>
            <a:off x="416304" y="10307348"/>
            <a:ext cx="6842125" cy="0"/>
          </a:xfrm>
          <a:prstGeom prst="line">
            <a:avLst/>
          </a:prstGeom>
          <a:noFill/>
          <a:ln w="28575" algn="ctr">
            <a:solidFill>
              <a:srgbClr val="D6909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20" name="Text Box 61">
            <a:extLst>
              <a:ext uri="{FF2B5EF4-FFF2-40B4-BE49-F238E27FC236}">
                <a16:creationId xmlns:a16="http://schemas.microsoft.com/office/drawing/2014/main" id="{4ED48386-60C0-ACDD-25E8-A65FEFCE05F0}"/>
              </a:ext>
            </a:extLst>
          </p:cNvPr>
          <p:cNvSpPr txBox="1">
            <a:spLocks noChangeArrowheads="1"/>
          </p:cNvSpPr>
          <p:nvPr/>
        </p:nvSpPr>
        <p:spPr bwMode="auto">
          <a:xfrm>
            <a:off x="8291905" y="7458015"/>
            <a:ext cx="2533098" cy="742966"/>
          </a:xfrm>
          <a:prstGeom prst="rect">
            <a:avLst/>
          </a:prstGeom>
          <a:noFill/>
          <a:ln w="9525" algn="in">
            <a:noFill/>
            <a:miter lim="800000"/>
            <a:headEnd/>
            <a:tailEnd/>
          </a:ln>
          <a:effectLst/>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en-US" sz="1100"/>
              <a:t>便秘とは、便が大腸に長時間滞留している状態です。　しかし、どのような状態を便秘というのか、ハッキリと便秘の定義は決められていないようです。 </a:t>
            </a:r>
          </a:p>
          <a:p>
            <a:pPr eaLnBrk="1" hangingPunct="1"/>
            <a:endParaRPr lang="ja-JP" altLang="en-US" sz="1100"/>
          </a:p>
          <a:p>
            <a:pPr eaLnBrk="1" hangingPunct="1"/>
            <a:endParaRPr lang="ja-JP" altLang="en-US" sz="1100"/>
          </a:p>
        </p:txBody>
      </p:sp>
      <p:sp>
        <p:nvSpPr>
          <p:cNvPr id="28" name="Text Box 61">
            <a:extLst>
              <a:ext uri="{FF2B5EF4-FFF2-40B4-BE49-F238E27FC236}">
                <a16:creationId xmlns:a16="http://schemas.microsoft.com/office/drawing/2014/main" id="{EC2D7E2E-8E93-3EC8-A24B-29A00BA0C3C0}"/>
              </a:ext>
            </a:extLst>
          </p:cNvPr>
          <p:cNvSpPr txBox="1">
            <a:spLocks noChangeArrowheads="1"/>
          </p:cNvSpPr>
          <p:nvPr/>
        </p:nvSpPr>
        <p:spPr bwMode="auto">
          <a:xfrm>
            <a:off x="11039112" y="7044658"/>
            <a:ext cx="3746423" cy="3300134"/>
          </a:xfrm>
          <a:prstGeom prst="rect">
            <a:avLst/>
          </a:prstGeom>
          <a:noFill/>
          <a:ln w="9525" algn="in">
            <a:noFill/>
            <a:miter lim="800000"/>
            <a:headEnd/>
            <a:tailEnd/>
          </a:ln>
          <a:effectLst/>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en-US" sz="1200" b="1">
                <a:solidFill>
                  <a:srgbClr val="D69090"/>
                </a:solidFill>
              </a:rPr>
              <a:t>予防と改善</a:t>
            </a:r>
            <a:endParaRPr lang="ja-JP" altLang="en-US" sz="1200">
              <a:solidFill>
                <a:srgbClr val="D69090"/>
              </a:solidFill>
            </a:endParaRPr>
          </a:p>
          <a:p>
            <a:pPr eaLnBrk="1" hangingPunct="1"/>
            <a:r>
              <a:rPr lang="ja-JP" altLang="en-US" sz="1100">
                <a:solidFill>
                  <a:srgbClr val="A8BF93"/>
                </a:solidFill>
              </a:rPr>
              <a:t>■</a:t>
            </a:r>
            <a:r>
              <a:rPr lang="ja-JP" altLang="en-US" sz="1100"/>
              <a:t>生活リズムを作る</a:t>
            </a:r>
          </a:p>
          <a:p>
            <a:pPr eaLnBrk="1" hangingPunct="1"/>
            <a:r>
              <a:rPr lang="ja-JP" altLang="en-US" sz="1100"/>
              <a:t>　規則正しい生活は健康的な毎日を送るためにも必要なこと。日によって睡眠時間や食事時間などが異なるようであれば、出来る限り毎日の生活パターンを固定するようにしてみましょう。</a:t>
            </a:r>
            <a:endParaRPr lang="en-US" altLang="ja-JP" sz="1100" dirty="0"/>
          </a:p>
          <a:p>
            <a:pPr eaLnBrk="1" hangingPunct="1"/>
            <a:endParaRPr lang="ja-JP" altLang="en-US" sz="1100"/>
          </a:p>
          <a:p>
            <a:pPr eaLnBrk="1" hangingPunct="1"/>
            <a:r>
              <a:rPr lang="ja-JP" altLang="en-US" sz="1100">
                <a:solidFill>
                  <a:srgbClr val="A8BF93"/>
                </a:solidFill>
              </a:rPr>
              <a:t>■</a:t>
            </a:r>
            <a:r>
              <a:rPr lang="ja-JP" altLang="en-US" sz="1100"/>
              <a:t>適度な運動</a:t>
            </a:r>
          </a:p>
          <a:p>
            <a:pPr eaLnBrk="1" hangingPunct="1"/>
            <a:r>
              <a:rPr lang="ja-JP" altLang="en-US" sz="1100"/>
              <a:t>　激しい運動は必要なく、ウォーキングでも十分に効果があります。普段の生活の中で、なるべく歩く機会を増やしましょう。また毎日、軽い腹筋運動や腹式呼吸、ストレッチを行うのもよいでしょう。</a:t>
            </a:r>
            <a:endParaRPr lang="en-US" altLang="ja-JP" sz="1100" dirty="0"/>
          </a:p>
          <a:p>
            <a:pPr eaLnBrk="1" hangingPunct="1"/>
            <a:endParaRPr lang="ja-JP" altLang="en-US" sz="1100"/>
          </a:p>
          <a:p>
            <a:pPr eaLnBrk="1" hangingPunct="1"/>
            <a:r>
              <a:rPr lang="ja-JP" altLang="en-US" sz="1100">
                <a:solidFill>
                  <a:srgbClr val="A8BF93"/>
                </a:solidFill>
              </a:rPr>
              <a:t>■</a:t>
            </a:r>
            <a:r>
              <a:rPr lang="ja-JP" altLang="en-US" sz="1100"/>
              <a:t>食物繊維や乳酸菌を摂取する</a:t>
            </a:r>
          </a:p>
          <a:p>
            <a:pPr eaLnBrk="1" hangingPunct="1"/>
            <a:r>
              <a:rPr lang="ja-JP" altLang="en-US" sz="1100"/>
              <a:t>　食物繊維は、便そのものを形作るのに必要な栄養素です。野菜、果物、海草、きのこ、いも、豆、穀物などに含まれます。栄養素を吸収しながら便を送り出す働きがある腸の健康状態をよくするには、ヨーグルトなどに含まれている乳酸菌を利用します。食物繊維やオリゴ糖と合わせて摂取するのがオススメです。</a:t>
            </a:r>
          </a:p>
          <a:p>
            <a:pPr eaLnBrk="1" hangingPunct="1"/>
            <a:r>
              <a:rPr lang="ja-JP" altLang="en-US" sz="1100"/>
              <a:t> </a:t>
            </a:r>
          </a:p>
        </p:txBody>
      </p:sp>
      <p:sp>
        <p:nvSpPr>
          <p:cNvPr id="49" name="角丸四角形 48">
            <a:extLst>
              <a:ext uri="{FF2B5EF4-FFF2-40B4-BE49-F238E27FC236}">
                <a16:creationId xmlns:a16="http://schemas.microsoft.com/office/drawing/2014/main" id="{4CFFA2D4-8B14-22FD-A27E-E436E1A89A5E}"/>
              </a:ext>
            </a:extLst>
          </p:cNvPr>
          <p:cNvSpPr/>
          <p:nvPr/>
        </p:nvSpPr>
        <p:spPr>
          <a:xfrm>
            <a:off x="8291905" y="8311875"/>
            <a:ext cx="2533099" cy="1777005"/>
          </a:xfrm>
          <a:prstGeom prst="roundRect">
            <a:avLst>
              <a:gd name="adj" fmla="val 6947"/>
            </a:avLst>
          </a:prstGeom>
          <a:noFill/>
          <a:ln>
            <a:solidFill>
              <a:srgbClr val="D6909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Text Box 101">
            <a:extLst>
              <a:ext uri="{FF2B5EF4-FFF2-40B4-BE49-F238E27FC236}">
                <a16:creationId xmlns:a16="http://schemas.microsoft.com/office/drawing/2014/main" id="{E188C64B-239E-9DB3-C452-4449E90CDB3E}"/>
              </a:ext>
            </a:extLst>
          </p:cNvPr>
          <p:cNvSpPr txBox="1">
            <a:spLocks noChangeArrowheads="1"/>
          </p:cNvSpPr>
          <p:nvPr/>
        </p:nvSpPr>
        <p:spPr bwMode="auto">
          <a:xfrm>
            <a:off x="4010992" y="1208149"/>
            <a:ext cx="2593007" cy="165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72576" tIns="36576" rIns="72576" bIns="36576"/>
          <a:lstStyle>
            <a:lvl1pPr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r>
              <a:rPr lang="ja-JP" altLang="en-US" sz="1200" b="1">
                <a:solidFill>
                  <a:srgbClr val="D69090"/>
                </a:solidFill>
              </a:rPr>
              <a:t>サービスヤード</a:t>
            </a:r>
          </a:p>
          <a:p>
            <a:pPr eaLnBrk="1" hangingPunct="1"/>
            <a:endParaRPr lang="ja-JP" altLang="en-US" sz="1100"/>
          </a:p>
          <a:p>
            <a:pPr eaLnBrk="1" hangingPunct="1"/>
            <a:r>
              <a:rPr lang="ja-JP" altLang="en-US" sz="1100"/>
              <a:t>屋外の家事用スペースのこと。</a:t>
            </a:r>
          </a:p>
          <a:p>
            <a:pPr eaLnBrk="1" hangingPunct="1"/>
            <a:r>
              <a:rPr lang="ja-JP" altLang="en-US" sz="1100"/>
              <a:t>キッチンや勝手口の近くに設けられ、物干し場、ゴミ置き場等として使われることが多いです。</a:t>
            </a:r>
          </a:p>
          <a:p>
            <a:pPr eaLnBrk="1" hangingPunct="1"/>
            <a:r>
              <a:rPr lang="ja-JP" altLang="en-US" sz="1100"/>
              <a:t>地面にコンクリートなどを打って水はけを良くしたり、外用のシンクを設けると使い勝手がアップします。</a:t>
            </a:r>
          </a:p>
          <a:p>
            <a:pPr eaLnBrk="1" hangingPunct="1"/>
            <a:r>
              <a:rPr lang="ja-JP" altLang="en-US" sz="1100"/>
              <a:t> </a:t>
            </a:r>
          </a:p>
        </p:txBody>
      </p:sp>
      <p:sp>
        <p:nvSpPr>
          <p:cNvPr id="51" name="Text Box 97">
            <a:extLst>
              <a:ext uri="{FF2B5EF4-FFF2-40B4-BE49-F238E27FC236}">
                <a16:creationId xmlns:a16="http://schemas.microsoft.com/office/drawing/2014/main" id="{1FDCA879-2789-7EC2-9704-74F711B1A632}"/>
              </a:ext>
            </a:extLst>
          </p:cNvPr>
          <p:cNvSpPr txBox="1">
            <a:spLocks noChangeArrowheads="1"/>
          </p:cNvSpPr>
          <p:nvPr/>
        </p:nvSpPr>
        <p:spPr bwMode="auto">
          <a:xfrm>
            <a:off x="649288" y="5491163"/>
            <a:ext cx="3361704" cy="349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en-US" sz="1100"/>
              <a:t>春は新生活や環境の変化が多く、「住まいも整えたい」「気分を一新したい」と考える方が増える時期です。実際に、リフォームの相談や検討が活発になるのもこの季節だといわれています。</a:t>
            </a:r>
          </a:p>
          <a:p>
            <a:pPr eaLnBrk="1" hangingPunct="1"/>
            <a:r>
              <a:rPr lang="ja-JP" altLang="en-US" sz="1100"/>
              <a:t>では、実際にリフォームを行った方々は、どのようなタイミングで決断しているのでしょうか。</a:t>
            </a:r>
            <a:endParaRPr lang="en-US" altLang="ja-JP" sz="1100" dirty="0"/>
          </a:p>
          <a:p>
            <a:pPr eaLnBrk="1" hangingPunct="1"/>
            <a:endParaRPr lang="en-US" altLang="ja-JP" sz="1100" dirty="0"/>
          </a:p>
          <a:p>
            <a:pPr eaLnBrk="1" hangingPunct="1"/>
            <a:endParaRPr lang="en-US" altLang="ja-JP" sz="1100" dirty="0"/>
          </a:p>
          <a:p>
            <a:pPr eaLnBrk="1" hangingPunct="1"/>
            <a:endParaRPr lang="en-US" altLang="ja-JP" sz="1100" dirty="0"/>
          </a:p>
          <a:p>
            <a:pPr eaLnBrk="1" hangingPunct="1"/>
            <a:endParaRPr lang="en-US" altLang="ja-JP" sz="1100" dirty="0"/>
          </a:p>
          <a:p>
            <a:pPr eaLnBrk="1" hangingPunct="1"/>
            <a:endParaRPr lang="en-US" altLang="ja-JP" sz="1100" dirty="0"/>
          </a:p>
          <a:p>
            <a:pPr eaLnBrk="1" hangingPunct="1"/>
            <a:endParaRPr lang="en-US" altLang="ja-JP" sz="1100" dirty="0"/>
          </a:p>
          <a:p>
            <a:pPr eaLnBrk="1" hangingPunct="1"/>
            <a:endParaRPr lang="ja-JP" altLang="en-US" sz="1100"/>
          </a:p>
          <a:p>
            <a:pPr eaLnBrk="1" hangingPunct="1"/>
            <a:endParaRPr lang="en-US" altLang="ja-JP" sz="1200" b="1" dirty="0">
              <a:solidFill>
                <a:srgbClr val="D69090"/>
              </a:solidFill>
            </a:endParaRPr>
          </a:p>
          <a:p>
            <a:pPr eaLnBrk="1" hangingPunct="1"/>
            <a:r>
              <a:rPr lang="ja-JP" altLang="en-US" sz="1200" b="1">
                <a:solidFill>
                  <a:srgbClr val="D69090"/>
                </a:solidFill>
              </a:rPr>
              <a:t>リフォームを考え始める主なきっかけ</a:t>
            </a:r>
            <a:endParaRPr lang="en-US" altLang="ja-JP" sz="1200" b="1" dirty="0">
              <a:solidFill>
                <a:srgbClr val="D69090"/>
              </a:solidFill>
            </a:endParaRPr>
          </a:p>
          <a:p>
            <a:pPr eaLnBrk="1" hangingPunct="1"/>
            <a:endParaRPr lang="ja-JP" altLang="en-US" sz="1100"/>
          </a:p>
          <a:p>
            <a:pPr eaLnBrk="1" hangingPunct="1"/>
            <a:r>
              <a:rPr lang="ja-JP" altLang="en-US" sz="1100"/>
              <a:t>　近所や知人がリフォームしたのを見て</a:t>
            </a:r>
          </a:p>
          <a:p>
            <a:pPr eaLnBrk="1" hangingPunct="1"/>
            <a:r>
              <a:rPr lang="ja-JP" altLang="en-US" sz="1100"/>
              <a:t>ご近所や知り合いの住まいがきれいに生まれ変わったのを見て、「自分の家もそろそろ」と意識し始めるケースです。築年数や間取りが似ている場合、工事内容や費用感が参考になり、検討が進みやすくなります。</a:t>
            </a:r>
            <a:endParaRPr lang="en-US" altLang="ja-JP" sz="1100" dirty="0"/>
          </a:p>
          <a:p>
            <a:pPr eaLnBrk="1" hangingPunct="1"/>
            <a:endParaRPr lang="en-US" altLang="ja-JP" sz="1100" dirty="0"/>
          </a:p>
          <a:p>
            <a:pPr eaLnBrk="1" hangingPunct="1"/>
            <a:r>
              <a:rPr lang="ja-JP" altLang="en-US" sz="1100"/>
              <a:t>　今の住まいに不便さや不満を感じるようになって</a:t>
            </a:r>
          </a:p>
          <a:p>
            <a:pPr eaLnBrk="1" hangingPunct="1"/>
            <a:r>
              <a:rPr lang="ja-JP" altLang="en-US" sz="1100"/>
              <a:t>間取りがライフスタイルに合わなくなった、収納が足りない、家事動線が使いにくいなど、暮らしの中での小さなストレスが積み重なり、リフォームを考えるきっかけになることも多いようです。</a:t>
            </a:r>
            <a:endParaRPr lang="en-US" altLang="ja-JP" sz="1100" dirty="0"/>
          </a:p>
          <a:p>
            <a:pPr eaLnBrk="1" hangingPunct="1"/>
            <a:endParaRPr lang="en-US" altLang="ja-JP" sz="1100" dirty="0"/>
          </a:p>
          <a:p>
            <a:pPr eaLnBrk="1" hangingPunct="1"/>
            <a:endParaRPr lang="ja-JP" altLang="en-US" sz="1100"/>
          </a:p>
          <a:p>
            <a:pPr eaLnBrk="1" hangingPunct="1"/>
            <a:endParaRPr lang="ja-JP" altLang="en-US" sz="1100"/>
          </a:p>
          <a:p>
            <a:pPr eaLnBrk="1" hangingPunct="1"/>
            <a:endParaRPr lang="ja-JP" altLang="en-US" sz="1100"/>
          </a:p>
        </p:txBody>
      </p:sp>
      <p:sp>
        <p:nvSpPr>
          <p:cNvPr id="52" name="Text Box 98">
            <a:extLst>
              <a:ext uri="{FF2B5EF4-FFF2-40B4-BE49-F238E27FC236}">
                <a16:creationId xmlns:a16="http://schemas.microsoft.com/office/drawing/2014/main" id="{151E87D7-D5C8-6F53-8976-8937B0692466}"/>
              </a:ext>
            </a:extLst>
          </p:cNvPr>
          <p:cNvSpPr txBox="1">
            <a:spLocks noChangeArrowheads="1"/>
          </p:cNvSpPr>
          <p:nvPr/>
        </p:nvSpPr>
        <p:spPr bwMode="auto">
          <a:xfrm>
            <a:off x="4135022" y="5517227"/>
            <a:ext cx="2918269" cy="3222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en-US" sz="1100"/>
              <a:t>　子どもの成長や家族構成の変化</a:t>
            </a:r>
          </a:p>
          <a:p>
            <a:pPr eaLnBrk="1" hangingPunct="1"/>
            <a:r>
              <a:rPr lang="ja-JP" altLang="en-US" sz="1100"/>
              <a:t>子ども部屋が必要になった、逆に子どもが独立して空間を持て余すようになったなど、家族の成長や変化に合わせて住まいを見直すケースです。最近では「自分たちのための住まい」に整えるリフォームも増えています。</a:t>
            </a:r>
          </a:p>
          <a:p>
            <a:pPr eaLnBrk="1" hangingPunct="1"/>
            <a:endParaRPr lang="en-US" altLang="ja-JP" sz="1100" dirty="0"/>
          </a:p>
          <a:p>
            <a:pPr eaLnBrk="1" hangingPunct="1"/>
            <a:r>
              <a:rPr lang="ja-JP" altLang="en-US" sz="1100"/>
              <a:t>　将来の介護や安全面を考えて</a:t>
            </a:r>
          </a:p>
          <a:p>
            <a:pPr eaLnBrk="1" hangingPunct="1"/>
            <a:r>
              <a:rPr lang="ja-JP" altLang="en-US" sz="1100"/>
              <a:t>今は問題がなくても、将来を見据えて段差の解消や手すりの設置など、バリアフリー化を進める方も増えています。安心して長く住み続けるための“予防的リフォーム”として注目されています。</a:t>
            </a:r>
          </a:p>
          <a:p>
            <a:pPr eaLnBrk="1" hangingPunct="1"/>
            <a:endParaRPr lang="ja-JP" altLang="en-US" sz="1100"/>
          </a:p>
          <a:p>
            <a:pPr eaLnBrk="1" hangingPunct="1"/>
            <a:r>
              <a:rPr lang="ja-JP" altLang="en-US" sz="1100"/>
              <a:t>　住宅や設備の老朽化・故障</a:t>
            </a:r>
          </a:p>
          <a:p>
            <a:pPr eaLnBrk="1" hangingPunct="1"/>
            <a:r>
              <a:rPr lang="ja-JP" altLang="en-US" sz="1100"/>
              <a:t>給湯器や水まわりなどの不調をきっかけに点検してみると、想像以上に年数が経っていたというケースも少なくありません。修理を検討する中で、まとめてリフォームを決断する方も多いようです。</a:t>
            </a:r>
            <a:endParaRPr lang="en-US" altLang="ja-JP" sz="1100" dirty="0"/>
          </a:p>
        </p:txBody>
      </p:sp>
      <p:sp>
        <p:nvSpPr>
          <p:cNvPr id="23" name="テキスト ボックス 22">
            <a:extLst>
              <a:ext uri="{FF2B5EF4-FFF2-40B4-BE49-F238E27FC236}">
                <a16:creationId xmlns:a16="http://schemas.microsoft.com/office/drawing/2014/main" id="{951D402B-D362-B40E-333C-8457B847F97E}"/>
              </a:ext>
            </a:extLst>
          </p:cNvPr>
          <p:cNvSpPr txBox="1"/>
          <p:nvPr/>
        </p:nvSpPr>
        <p:spPr>
          <a:xfrm>
            <a:off x="3900829" y="4008951"/>
            <a:ext cx="1169546" cy="261610"/>
          </a:xfrm>
          <a:prstGeom prst="rect">
            <a:avLst/>
          </a:prstGeom>
          <a:noFill/>
        </p:spPr>
        <p:txBody>
          <a:bodyPr wrap="square" rtlCol="0">
            <a:spAutoFit/>
          </a:bodyPr>
          <a:lstStyle/>
          <a:p>
            <a:r>
              <a:rPr kumimoji="1" lang="ja-JP" altLang="en-US" sz="1100">
                <a:latin typeface="MS PGothic" panose="020B0600070205080204" pitchFamily="34" charset="-128"/>
                <a:ea typeface="MS PGothic" panose="020B0600070205080204" pitchFamily="34" charset="-128"/>
              </a:rPr>
              <a:t>サービスヤード</a:t>
            </a:r>
          </a:p>
        </p:txBody>
      </p:sp>
      <p:cxnSp>
        <p:nvCxnSpPr>
          <p:cNvPr id="27" name="直線コネクタ 26">
            <a:extLst>
              <a:ext uri="{FF2B5EF4-FFF2-40B4-BE49-F238E27FC236}">
                <a16:creationId xmlns:a16="http://schemas.microsoft.com/office/drawing/2014/main" id="{61E118B6-C858-8FA2-042C-A09FE071910A}"/>
              </a:ext>
            </a:extLst>
          </p:cNvPr>
          <p:cNvCxnSpPr>
            <a:cxnSpLocks/>
          </p:cNvCxnSpPr>
          <p:nvPr/>
        </p:nvCxnSpPr>
        <p:spPr>
          <a:xfrm flipV="1">
            <a:off x="4557131" y="3473874"/>
            <a:ext cx="680129" cy="50771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pic>
        <p:nvPicPr>
          <p:cNvPr id="61" name="図 60" descr="建物の前にある交通標識&#10;&#10;AI 生成コンテンツは誤りを含む可能性があります。">
            <a:extLst>
              <a:ext uri="{FF2B5EF4-FFF2-40B4-BE49-F238E27FC236}">
                <a16:creationId xmlns:a16="http://schemas.microsoft.com/office/drawing/2014/main" id="{D992EF82-058C-87D8-2831-C1FDA46301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2117" y="6628912"/>
            <a:ext cx="2701003" cy="1216587"/>
          </a:xfrm>
          <a:prstGeom prst="rect">
            <a:avLst/>
          </a:prstGeom>
        </p:spPr>
      </p:pic>
      <p:sp>
        <p:nvSpPr>
          <p:cNvPr id="62" name="右矢印 61">
            <a:extLst>
              <a:ext uri="{FF2B5EF4-FFF2-40B4-BE49-F238E27FC236}">
                <a16:creationId xmlns:a16="http://schemas.microsoft.com/office/drawing/2014/main" id="{3E06CDE4-1628-391C-D81B-A5C465D51195}"/>
              </a:ext>
            </a:extLst>
          </p:cNvPr>
          <p:cNvSpPr/>
          <p:nvPr/>
        </p:nvSpPr>
        <p:spPr>
          <a:xfrm>
            <a:off x="2024401" y="7111266"/>
            <a:ext cx="242517" cy="242303"/>
          </a:xfrm>
          <a:prstGeom prst="rightArrow">
            <a:avLst/>
          </a:prstGeom>
          <a:solidFill>
            <a:srgbClr val="BCE2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Text Box 98">
            <a:extLst>
              <a:ext uri="{FF2B5EF4-FFF2-40B4-BE49-F238E27FC236}">
                <a16:creationId xmlns:a16="http://schemas.microsoft.com/office/drawing/2014/main" id="{92BE3A63-1D43-086C-1179-45BA0CF39579}"/>
              </a:ext>
            </a:extLst>
          </p:cNvPr>
          <p:cNvSpPr txBox="1">
            <a:spLocks noChangeArrowheads="1"/>
          </p:cNvSpPr>
          <p:nvPr/>
        </p:nvSpPr>
        <p:spPr bwMode="auto">
          <a:xfrm>
            <a:off x="4225100" y="8841843"/>
            <a:ext cx="1515921" cy="729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en-US" sz="1100"/>
              <a:t>住まいは、家族の暮らしとともに少しずつ変化していくもの。春という節目の季節に、今の住まいを見直してみるのも良いかもしれません。</a:t>
            </a:r>
          </a:p>
          <a:p>
            <a:pPr eaLnBrk="1" hangingPunct="1"/>
            <a:endParaRPr lang="ja-JP" altLang="en-US" sz="1100"/>
          </a:p>
        </p:txBody>
      </p:sp>
      <p:sp>
        <p:nvSpPr>
          <p:cNvPr id="22" name="角丸四角形吹き出し 21">
            <a:extLst>
              <a:ext uri="{FF2B5EF4-FFF2-40B4-BE49-F238E27FC236}">
                <a16:creationId xmlns:a16="http://schemas.microsoft.com/office/drawing/2014/main" id="{CE9E40FB-4553-9525-BA87-293C0D5C87AF}"/>
              </a:ext>
            </a:extLst>
          </p:cNvPr>
          <p:cNvSpPr/>
          <p:nvPr/>
        </p:nvSpPr>
        <p:spPr>
          <a:xfrm rot="10800000">
            <a:off x="4107243" y="8711122"/>
            <a:ext cx="2125508" cy="1338686"/>
          </a:xfrm>
          <a:custGeom>
            <a:avLst/>
            <a:gdLst>
              <a:gd name="csX0" fmla="*/ 0 w 1802006"/>
              <a:gd name="csY0" fmla="*/ 223119 h 1338686"/>
              <a:gd name="csX1" fmla="*/ 223119 w 1802006"/>
              <a:gd name="csY1" fmla="*/ 0 h 1338686"/>
              <a:gd name="csX2" fmla="*/ 300334 w 1802006"/>
              <a:gd name="csY2" fmla="*/ 0 h 1338686"/>
              <a:gd name="csX3" fmla="*/ 300334 w 1802006"/>
              <a:gd name="csY3" fmla="*/ 0 h 1338686"/>
              <a:gd name="csX4" fmla="*/ 750836 w 1802006"/>
              <a:gd name="csY4" fmla="*/ 0 h 1338686"/>
              <a:gd name="csX5" fmla="*/ 1578887 w 1802006"/>
              <a:gd name="csY5" fmla="*/ 0 h 1338686"/>
              <a:gd name="csX6" fmla="*/ 1802006 w 1802006"/>
              <a:gd name="csY6" fmla="*/ 223119 h 1338686"/>
              <a:gd name="csX7" fmla="*/ 1802006 w 1802006"/>
              <a:gd name="csY7" fmla="*/ 223114 h 1338686"/>
              <a:gd name="csX8" fmla="*/ 1802006 w 1802006"/>
              <a:gd name="csY8" fmla="*/ 223114 h 1338686"/>
              <a:gd name="csX9" fmla="*/ 1802006 w 1802006"/>
              <a:gd name="csY9" fmla="*/ 557786 h 1338686"/>
              <a:gd name="csX10" fmla="*/ 1802006 w 1802006"/>
              <a:gd name="csY10" fmla="*/ 1115567 h 1338686"/>
              <a:gd name="csX11" fmla="*/ 1578887 w 1802006"/>
              <a:gd name="csY11" fmla="*/ 1338686 h 1338686"/>
              <a:gd name="csX12" fmla="*/ 750836 w 1802006"/>
              <a:gd name="csY12" fmla="*/ 1338686 h 1338686"/>
              <a:gd name="csX13" fmla="*/ 300334 w 1802006"/>
              <a:gd name="csY13" fmla="*/ 1338686 h 1338686"/>
              <a:gd name="csX14" fmla="*/ 300334 w 1802006"/>
              <a:gd name="csY14" fmla="*/ 1338686 h 1338686"/>
              <a:gd name="csX15" fmla="*/ 223119 w 1802006"/>
              <a:gd name="csY15" fmla="*/ 1338686 h 1338686"/>
              <a:gd name="csX16" fmla="*/ 0 w 1802006"/>
              <a:gd name="csY16" fmla="*/ 1115567 h 1338686"/>
              <a:gd name="csX17" fmla="*/ 0 w 1802006"/>
              <a:gd name="csY17" fmla="*/ 557786 h 1338686"/>
              <a:gd name="csX18" fmla="*/ -290844 w 1802006"/>
              <a:gd name="csY18" fmla="*/ 319477 h 1338686"/>
              <a:gd name="csX19" fmla="*/ 0 w 1802006"/>
              <a:gd name="csY19" fmla="*/ 223114 h 1338686"/>
              <a:gd name="csX20" fmla="*/ 0 w 1802006"/>
              <a:gd name="csY20" fmla="*/ 223119 h 1338686"/>
              <a:gd name="csX0" fmla="*/ 301729 w 2092850"/>
              <a:gd name="csY0" fmla="*/ 95894 h 1342090"/>
              <a:gd name="csX1" fmla="*/ 513963 w 2092850"/>
              <a:gd name="csY1" fmla="*/ 3404 h 1342090"/>
              <a:gd name="csX2" fmla="*/ 591178 w 2092850"/>
              <a:gd name="csY2" fmla="*/ 3404 h 1342090"/>
              <a:gd name="csX3" fmla="*/ 591178 w 2092850"/>
              <a:gd name="csY3" fmla="*/ 3404 h 1342090"/>
              <a:gd name="csX4" fmla="*/ 1041680 w 2092850"/>
              <a:gd name="csY4" fmla="*/ 3404 h 1342090"/>
              <a:gd name="csX5" fmla="*/ 1869731 w 2092850"/>
              <a:gd name="csY5" fmla="*/ 3404 h 1342090"/>
              <a:gd name="csX6" fmla="*/ 2092850 w 2092850"/>
              <a:gd name="csY6" fmla="*/ 226523 h 1342090"/>
              <a:gd name="csX7" fmla="*/ 2092850 w 2092850"/>
              <a:gd name="csY7" fmla="*/ 226518 h 1342090"/>
              <a:gd name="csX8" fmla="*/ 2092850 w 2092850"/>
              <a:gd name="csY8" fmla="*/ 226518 h 1342090"/>
              <a:gd name="csX9" fmla="*/ 2092850 w 2092850"/>
              <a:gd name="csY9" fmla="*/ 561190 h 1342090"/>
              <a:gd name="csX10" fmla="*/ 2092850 w 2092850"/>
              <a:gd name="csY10" fmla="*/ 1118971 h 1342090"/>
              <a:gd name="csX11" fmla="*/ 1869731 w 2092850"/>
              <a:gd name="csY11" fmla="*/ 1342090 h 1342090"/>
              <a:gd name="csX12" fmla="*/ 1041680 w 2092850"/>
              <a:gd name="csY12" fmla="*/ 1342090 h 1342090"/>
              <a:gd name="csX13" fmla="*/ 591178 w 2092850"/>
              <a:gd name="csY13" fmla="*/ 1342090 h 1342090"/>
              <a:gd name="csX14" fmla="*/ 591178 w 2092850"/>
              <a:gd name="csY14" fmla="*/ 1342090 h 1342090"/>
              <a:gd name="csX15" fmla="*/ 513963 w 2092850"/>
              <a:gd name="csY15" fmla="*/ 1342090 h 1342090"/>
              <a:gd name="csX16" fmla="*/ 290844 w 2092850"/>
              <a:gd name="csY16" fmla="*/ 1118971 h 1342090"/>
              <a:gd name="csX17" fmla="*/ 290844 w 2092850"/>
              <a:gd name="csY17" fmla="*/ 561190 h 1342090"/>
              <a:gd name="csX18" fmla="*/ 0 w 2092850"/>
              <a:gd name="csY18" fmla="*/ 322881 h 1342090"/>
              <a:gd name="csX19" fmla="*/ 290844 w 2092850"/>
              <a:gd name="csY19" fmla="*/ 226518 h 1342090"/>
              <a:gd name="csX20" fmla="*/ 301729 w 2092850"/>
              <a:gd name="csY20" fmla="*/ 95894 h 1342090"/>
              <a:gd name="csX0" fmla="*/ 301729 w 2092850"/>
              <a:gd name="csY0" fmla="*/ 95894 h 1342090"/>
              <a:gd name="csX1" fmla="*/ 513963 w 2092850"/>
              <a:gd name="csY1" fmla="*/ 3404 h 1342090"/>
              <a:gd name="csX2" fmla="*/ 591178 w 2092850"/>
              <a:gd name="csY2" fmla="*/ 3404 h 1342090"/>
              <a:gd name="csX3" fmla="*/ 591178 w 2092850"/>
              <a:gd name="csY3" fmla="*/ 3404 h 1342090"/>
              <a:gd name="csX4" fmla="*/ 1041680 w 2092850"/>
              <a:gd name="csY4" fmla="*/ 3404 h 1342090"/>
              <a:gd name="csX5" fmla="*/ 1869731 w 2092850"/>
              <a:gd name="csY5" fmla="*/ 3404 h 1342090"/>
              <a:gd name="csX6" fmla="*/ 2092850 w 2092850"/>
              <a:gd name="csY6" fmla="*/ 226523 h 1342090"/>
              <a:gd name="csX7" fmla="*/ 2092850 w 2092850"/>
              <a:gd name="csY7" fmla="*/ 226518 h 1342090"/>
              <a:gd name="csX8" fmla="*/ 2092850 w 2092850"/>
              <a:gd name="csY8" fmla="*/ 226518 h 1342090"/>
              <a:gd name="csX9" fmla="*/ 2092850 w 2092850"/>
              <a:gd name="csY9" fmla="*/ 561190 h 1342090"/>
              <a:gd name="csX10" fmla="*/ 2092850 w 2092850"/>
              <a:gd name="csY10" fmla="*/ 1118971 h 1342090"/>
              <a:gd name="csX11" fmla="*/ 1869731 w 2092850"/>
              <a:gd name="csY11" fmla="*/ 1342090 h 1342090"/>
              <a:gd name="csX12" fmla="*/ 1041680 w 2092850"/>
              <a:gd name="csY12" fmla="*/ 1342090 h 1342090"/>
              <a:gd name="csX13" fmla="*/ 591178 w 2092850"/>
              <a:gd name="csY13" fmla="*/ 1342090 h 1342090"/>
              <a:gd name="csX14" fmla="*/ 591178 w 2092850"/>
              <a:gd name="csY14" fmla="*/ 1342090 h 1342090"/>
              <a:gd name="csX15" fmla="*/ 513963 w 2092850"/>
              <a:gd name="csY15" fmla="*/ 1342090 h 1342090"/>
              <a:gd name="csX16" fmla="*/ 290844 w 2092850"/>
              <a:gd name="csY16" fmla="*/ 1118971 h 1342090"/>
              <a:gd name="csX17" fmla="*/ 290844 w 2092850"/>
              <a:gd name="csY17" fmla="*/ 561190 h 1342090"/>
              <a:gd name="csX18" fmla="*/ 0 w 2092850"/>
              <a:gd name="csY18" fmla="*/ 322881 h 1342090"/>
              <a:gd name="csX19" fmla="*/ 290844 w 2092850"/>
              <a:gd name="csY19" fmla="*/ 335375 h 1342090"/>
              <a:gd name="csX20" fmla="*/ 301729 w 2092850"/>
              <a:gd name="csY20" fmla="*/ 95894 h 1342090"/>
              <a:gd name="csX0" fmla="*/ 301729 w 2092850"/>
              <a:gd name="csY0" fmla="*/ 179575 h 1338686"/>
              <a:gd name="csX1" fmla="*/ 513963 w 2092850"/>
              <a:gd name="csY1" fmla="*/ 0 h 1338686"/>
              <a:gd name="csX2" fmla="*/ 591178 w 2092850"/>
              <a:gd name="csY2" fmla="*/ 0 h 1338686"/>
              <a:gd name="csX3" fmla="*/ 591178 w 2092850"/>
              <a:gd name="csY3" fmla="*/ 0 h 1338686"/>
              <a:gd name="csX4" fmla="*/ 1041680 w 2092850"/>
              <a:gd name="csY4" fmla="*/ 0 h 1338686"/>
              <a:gd name="csX5" fmla="*/ 1869731 w 2092850"/>
              <a:gd name="csY5" fmla="*/ 0 h 1338686"/>
              <a:gd name="csX6" fmla="*/ 2092850 w 2092850"/>
              <a:gd name="csY6" fmla="*/ 223119 h 1338686"/>
              <a:gd name="csX7" fmla="*/ 2092850 w 2092850"/>
              <a:gd name="csY7" fmla="*/ 223114 h 1338686"/>
              <a:gd name="csX8" fmla="*/ 2092850 w 2092850"/>
              <a:gd name="csY8" fmla="*/ 223114 h 1338686"/>
              <a:gd name="csX9" fmla="*/ 2092850 w 2092850"/>
              <a:gd name="csY9" fmla="*/ 557786 h 1338686"/>
              <a:gd name="csX10" fmla="*/ 2092850 w 2092850"/>
              <a:gd name="csY10" fmla="*/ 1115567 h 1338686"/>
              <a:gd name="csX11" fmla="*/ 1869731 w 2092850"/>
              <a:gd name="csY11" fmla="*/ 1338686 h 1338686"/>
              <a:gd name="csX12" fmla="*/ 1041680 w 2092850"/>
              <a:gd name="csY12" fmla="*/ 1338686 h 1338686"/>
              <a:gd name="csX13" fmla="*/ 591178 w 2092850"/>
              <a:gd name="csY13" fmla="*/ 1338686 h 1338686"/>
              <a:gd name="csX14" fmla="*/ 591178 w 2092850"/>
              <a:gd name="csY14" fmla="*/ 1338686 h 1338686"/>
              <a:gd name="csX15" fmla="*/ 513963 w 2092850"/>
              <a:gd name="csY15" fmla="*/ 1338686 h 1338686"/>
              <a:gd name="csX16" fmla="*/ 290844 w 2092850"/>
              <a:gd name="csY16" fmla="*/ 1115567 h 1338686"/>
              <a:gd name="csX17" fmla="*/ 290844 w 2092850"/>
              <a:gd name="csY17" fmla="*/ 557786 h 1338686"/>
              <a:gd name="csX18" fmla="*/ 0 w 2092850"/>
              <a:gd name="csY18" fmla="*/ 319477 h 1338686"/>
              <a:gd name="csX19" fmla="*/ 290844 w 2092850"/>
              <a:gd name="csY19" fmla="*/ 331971 h 1338686"/>
              <a:gd name="csX20" fmla="*/ 301729 w 2092850"/>
              <a:gd name="csY20" fmla="*/ 179575 h 1338686"/>
              <a:gd name="csX0" fmla="*/ 301729 w 2092850"/>
              <a:gd name="csY0" fmla="*/ 179575 h 1338686"/>
              <a:gd name="csX1" fmla="*/ 513963 w 2092850"/>
              <a:gd name="csY1" fmla="*/ 0 h 1338686"/>
              <a:gd name="csX2" fmla="*/ 591178 w 2092850"/>
              <a:gd name="csY2" fmla="*/ 0 h 1338686"/>
              <a:gd name="csX3" fmla="*/ 591178 w 2092850"/>
              <a:gd name="csY3" fmla="*/ 0 h 1338686"/>
              <a:gd name="csX4" fmla="*/ 1041680 w 2092850"/>
              <a:gd name="csY4" fmla="*/ 0 h 1338686"/>
              <a:gd name="csX5" fmla="*/ 1869731 w 2092850"/>
              <a:gd name="csY5" fmla="*/ 0 h 1338686"/>
              <a:gd name="csX6" fmla="*/ 2092850 w 2092850"/>
              <a:gd name="csY6" fmla="*/ 223119 h 1338686"/>
              <a:gd name="csX7" fmla="*/ 2092850 w 2092850"/>
              <a:gd name="csY7" fmla="*/ 223114 h 1338686"/>
              <a:gd name="csX8" fmla="*/ 2092850 w 2092850"/>
              <a:gd name="csY8" fmla="*/ 223114 h 1338686"/>
              <a:gd name="csX9" fmla="*/ 2092850 w 2092850"/>
              <a:gd name="csY9" fmla="*/ 557786 h 1338686"/>
              <a:gd name="csX10" fmla="*/ 2092850 w 2092850"/>
              <a:gd name="csY10" fmla="*/ 1115567 h 1338686"/>
              <a:gd name="csX11" fmla="*/ 1869731 w 2092850"/>
              <a:gd name="csY11" fmla="*/ 1338686 h 1338686"/>
              <a:gd name="csX12" fmla="*/ 1041680 w 2092850"/>
              <a:gd name="csY12" fmla="*/ 1338686 h 1338686"/>
              <a:gd name="csX13" fmla="*/ 591178 w 2092850"/>
              <a:gd name="csY13" fmla="*/ 1338686 h 1338686"/>
              <a:gd name="csX14" fmla="*/ 591178 w 2092850"/>
              <a:gd name="csY14" fmla="*/ 1338686 h 1338686"/>
              <a:gd name="csX15" fmla="*/ 513963 w 2092850"/>
              <a:gd name="csY15" fmla="*/ 1338686 h 1338686"/>
              <a:gd name="csX16" fmla="*/ 290844 w 2092850"/>
              <a:gd name="csY16" fmla="*/ 1115567 h 1338686"/>
              <a:gd name="csX17" fmla="*/ 290844 w 2092850"/>
              <a:gd name="csY17" fmla="*/ 557786 h 1338686"/>
              <a:gd name="csX18" fmla="*/ 0 w 2092850"/>
              <a:gd name="csY18" fmla="*/ 613391 h 1338686"/>
              <a:gd name="csX19" fmla="*/ 290844 w 2092850"/>
              <a:gd name="csY19" fmla="*/ 331971 h 1338686"/>
              <a:gd name="csX20" fmla="*/ 301729 w 2092850"/>
              <a:gd name="csY20" fmla="*/ 179575 h 1338686"/>
              <a:gd name="csX0" fmla="*/ 301729 w 2092850"/>
              <a:gd name="csY0" fmla="*/ 179575 h 1338686"/>
              <a:gd name="csX1" fmla="*/ 513963 w 2092850"/>
              <a:gd name="csY1" fmla="*/ 0 h 1338686"/>
              <a:gd name="csX2" fmla="*/ 591178 w 2092850"/>
              <a:gd name="csY2" fmla="*/ 0 h 1338686"/>
              <a:gd name="csX3" fmla="*/ 591178 w 2092850"/>
              <a:gd name="csY3" fmla="*/ 0 h 1338686"/>
              <a:gd name="csX4" fmla="*/ 1041680 w 2092850"/>
              <a:gd name="csY4" fmla="*/ 0 h 1338686"/>
              <a:gd name="csX5" fmla="*/ 1869731 w 2092850"/>
              <a:gd name="csY5" fmla="*/ 0 h 1338686"/>
              <a:gd name="csX6" fmla="*/ 2092850 w 2092850"/>
              <a:gd name="csY6" fmla="*/ 223119 h 1338686"/>
              <a:gd name="csX7" fmla="*/ 2092850 w 2092850"/>
              <a:gd name="csY7" fmla="*/ 223114 h 1338686"/>
              <a:gd name="csX8" fmla="*/ 2092850 w 2092850"/>
              <a:gd name="csY8" fmla="*/ 223114 h 1338686"/>
              <a:gd name="csX9" fmla="*/ 2092850 w 2092850"/>
              <a:gd name="csY9" fmla="*/ 557786 h 1338686"/>
              <a:gd name="csX10" fmla="*/ 2092850 w 2092850"/>
              <a:gd name="csY10" fmla="*/ 1115567 h 1338686"/>
              <a:gd name="csX11" fmla="*/ 1869731 w 2092850"/>
              <a:gd name="csY11" fmla="*/ 1338686 h 1338686"/>
              <a:gd name="csX12" fmla="*/ 1041680 w 2092850"/>
              <a:gd name="csY12" fmla="*/ 1338686 h 1338686"/>
              <a:gd name="csX13" fmla="*/ 591178 w 2092850"/>
              <a:gd name="csY13" fmla="*/ 1338686 h 1338686"/>
              <a:gd name="csX14" fmla="*/ 591178 w 2092850"/>
              <a:gd name="csY14" fmla="*/ 1338686 h 1338686"/>
              <a:gd name="csX15" fmla="*/ 513963 w 2092850"/>
              <a:gd name="csY15" fmla="*/ 1338686 h 1338686"/>
              <a:gd name="csX16" fmla="*/ 290844 w 2092850"/>
              <a:gd name="csY16" fmla="*/ 1115567 h 1338686"/>
              <a:gd name="csX17" fmla="*/ 290844 w 2092850"/>
              <a:gd name="csY17" fmla="*/ 982329 h 1338686"/>
              <a:gd name="csX18" fmla="*/ 0 w 2092850"/>
              <a:gd name="csY18" fmla="*/ 613391 h 1338686"/>
              <a:gd name="csX19" fmla="*/ 290844 w 2092850"/>
              <a:gd name="csY19" fmla="*/ 331971 h 1338686"/>
              <a:gd name="csX20" fmla="*/ 301729 w 2092850"/>
              <a:gd name="csY20" fmla="*/ 179575 h 1338686"/>
              <a:gd name="csX0" fmla="*/ 334387 w 2125508"/>
              <a:gd name="csY0" fmla="*/ 179575 h 1338686"/>
              <a:gd name="csX1" fmla="*/ 546621 w 2125508"/>
              <a:gd name="csY1" fmla="*/ 0 h 1338686"/>
              <a:gd name="csX2" fmla="*/ 623836 w 2125508"/>
              <a:gd name="csY2" fmla="*/ 0 h 1338686"/>
              <a:gd name="csX3" fmla="*/ 623836 w 2125508"/>
              <a:gd name="csY3" fmla="*/ 0 h 1338686"/>
              <a:gd name="csX4" fmla="*/ 1074338 w 2125508"/>
              <a:gd name="csY4" fmla="*/ 0 h 1338686"/>
              <a:gd name="csX5" fmla="*/ 1902389 w 2125508"/>
              <a:gd name="csY5" fmla="*/ 0 h 1338686"/>
              <a:gd name="csX6" fmla="*/ 2125508 w 2125508"/>
              <a:gd name="csY6" fmla="*/ 223119 h 1338686"/>
              <a:gd name="csX7" fmla="*/ 2125508 w 2125508"/>
              <a:gd name="csY7" fmla="*/ 223114 h 1338686"/>
              <a:gd name="csX8" fmla="*/ 2125508 w 2125508"/>
              <a:gd name="csY8" fmla="*/ 223114 h 1338686"/>
              <a:gd name="csX9" fmla="*/ 2125508 w 2125508"/>
              <a:gd name="csY9" fmla="*/ 557786 h 1338686"/>
              <a:gd name="csX10" fmla="*/ 2125508 w 2125508"/>
              <a:gd name="csY10" fmla="*/ 1115567 h 1338686"/>
              <a:gd name="csX11" fmla="*/ 1902389 w 2125508"/>
              <a:gd name="csY11" fmla="*/ 1338686 h 1338686"/>
              <a:gd name="csX12" fmla="*/ 1074338 w 2125508"/>
              <a:gd name="csY12" fmla="*/ 1338686 h 1338686"/>
              <a:gd name="csX13" fmla="*/ 623836 w 2125508"/>
              <a:gd name="csY13" fmla="*/ 1338686 h 1338686"/>
              <a:gd name="csX14" fmla="*/ 623836 w 2125508"/>
              <a:gd name="csY14" fmla="*/ 1338686 h 1338686"/>
              <a:gd name="csX15" fmla="*/ 546621 w 2125508"/>
              <a:gd name="csY15" fmla="*/ 1338686 h 1338686"/>
              <a:gd name="csX16" fmla="*/ 323502 w 2125508"/>
              <a:gd name="csY16" fmla="*/ 1115567 h 1338686"/>
              <a:gd name="csX17" fmla="*/ 323502 w 2125508"/>
              <a:gd name="csY17" fmla="*/ 982329 h 1338686"/>
              <a:gd name="csX18" fmla="*/ 0 w 2125508"/>
              <a:gd name="csY18" fmla="*/ 907306 h 1338686"/>
              <a:gd name="csX19" fmla="*/ 323502 w 2125508"/>
              <a:gd name="csY19" fmla="*/ 331971 h 1338686"/>
              <a:gd name="csX20" fmla="*/ 334387 w 2125508"/>
              <a:gd name="csY20" fmla="*/ 179575 h 1338686"/>
              <a:gd name="csX0" fmla="*/ 334387 w 2125508"/>
              <a:gd name="csY0" fmla="*/ 179575 h 1338686"/>
              <a:gd name="csX1" fmla="*/ 546621 w 2125508"/>
              <a:gd name="csY1" fmla="*/ 0 h 1338686"/>
              <a:gd name="csX2" fmla="*/ 623836 w 2125508"/>
              <a:gd name="csY2" fmla="*/ 0 h 1338686"/>
              <a:gd name="csX3" fmla="*/ 623836 w 2125508"/>
              <a:gd name="csY3" fmla="*/ 0 h 1338686"/>
              <a:gd name="csX4" fmla="*/ 1074338 w 2125508"/>
              <a:gd name="csY4" fmla="*/ 0 h 1338686"/>
              <a:gd name="csX5" fmla="*/ 1902389 w 2125508"/>
              <a:gd name="csY5" fmla="*/ 0 h 1338686"/>
              <a:gd name="csX6" fmla="*/ 2125508 w 2125508"/>
              <a:gd name="csY6" fmla="*/ 223119 h 1338686"/>
              <a:gd name="csX7" fmla="*/ 2125508 w 2125508"/>
              <a:gd name="csY7" fmla="*/ 223114 h 1338686"/>
              <a:gd name="csX8" fmla="*/ 2125508 w 2125508"/>
              <a:gd name="csY8" fmla="*/ 223114 h 1338686"/>
              <a:gd name="csX9" fmla="*/ 2125508 w 2125508"/>
              <a:gd name="csY9" fmla="*/ 557786 h 1338686"/>
              <a:gd name="csX10" fmla="*/ 2125508 w 2125508"/>
              <a:gd name="csY10" fmla="*/ 1115567 h 1338686"/>
              <a:gd name="csX11" fmla="*/ 1902389 w 2125508"/>
              <a:gd name="csY11" fmla="*/ 1338686 h 1338686"/>
              <a:gd name="csX12" fmla="*/ 1074338 w 2125508"/>
              <a:gd name="csY12" fmla="*/ 1338686 h 1338686"/>
              <a:gd name="csX13" fmla="*/ 623836 w 2125508"/>
              <a:gd name="csY13" fmla="*/ 1338686 h 1338686"/>
              <a:gd name="csX14" fmla="*/ 623836 w 2125508"/>
              <a:gd name="csY14" fmla="*/ 1338686 h 1338686"/>
              <a:gd name="csX15" fmla="*/ 546621 w 2125508"/>
              <a:gd name="csY15" fmla="*/ 1338686 h 1338686"/>
              <a:gd name="csX16" fmla="*/ 323502 w 2125508"/>
              <a:gd name="csY16" fmla="*/ 1115567 h 1338686"/>
              <a:gd name="csX17" fmla="*/ 323502 w 2125508"/>
              <a:gd name="csY17" fmla="*/ 982329 h 1338686"/>
              <a:gd name="csX18" fmla="*/ 0 w 2125508"/>
              <a:gd name="csY18" fmla="*/ 907306 h 1338686"/>
              <a:gd name="csX19" fmla="*/ 323502 w 2125508"/>
              <a:gd name="csY19" fmla="*/ 800057 h 1338686"/>
              <a:gd name="csX20" fmla="*/ 334387 w 2125508"/>
              <a:gd name="csY20" fmla="*/ 179575 h 133868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2125508" h="1338686">
                <a:moveTo>
                  <a:pt x="334387" y="179575"/>
                </a:moveTo>
                <a:cubicBezTo>
                  <a:pt x="334387" y="56350"/>
                  <a:pt x="423396" y="0"/>
                  <a:pt x="546621" y="0"/>
                </a:cubicBezTo>
                <a:lnTo>
                  <a:pt x="623836" y="0"/>
                </a:lnTo>
                <a:lnTo>
                  <a:pt x="623836" y="0"/>
                </a:lnTo>
                <a:lnTo>
                  <a:pt x="1074338" y="0"/>
                </a:lnTo>
                <a:lnTo>
                  <a:pt x="1902389" y="0"/>
                </a:lnTo>
                <a:cubicBezTo>
                  <a:pt x="2025614" y="0"/>
                  <a:pt x="2125508" y="99894"/>
                  <a:pt x="2125508" y="223119"/>
                </a:cubicBezTo>
                <a:lnTo>
                  <a:pt x="2125508" y="223114"/>
                </a:lnTo>
                <a:lnTo>
                  <a:pt x="2125508" y="223114"/>
                </a:lnTo>
                <a:lnTo>
                  <a:pt x="2125508" y="557786"/>
                </a:lnTo>
                <a:lnTo>
                  <a:pt x="2125508" y="1115567"/>
                </a:lnTo>
                <a:cubicBezTo>
                  <a:pt x="2125508" y="1238792"/>
                  <a:pt x="2025614" y="1338686"/>
                  <a:pt x="1902389" y="1338686"/>
                </a:cubicBezTo>
                <a:lnTo>
                  <a:pt x="1074338" y="1338686"/>
                </a:lnTo>
                <a:lnTo>
                  <a:pt x="623836" y="1338686"/>
                </a:lnTo>
                <a:lnTo>
                  <a:pt x="623836" y="1338686"/>
                </a:lnTo>
                <a:lnTo>
                  <a:pt x="546621" y="1338686"/>
                </a:lnTo>
                <a:cubicBezTo>
                  <a:pt x="423396" y="1338686"/>
                  <a:pt x="323502" y="1238792"/>
                  <a:pt x="323502" y="1115567"/>
                </a:cubicBezTo>
                <a:lnTo>
                  <a:pt x="323502" y="982329"/>
                </a:lnTo>
                <a:lnTo>
                  <a:pt x="0" y="907306"/>
                </a:lnTo>
                <a:lnTo>
                  <a:pt x="323502" y="800057"/>
                </a:lnTo>
                <a:cubicBezTo>
                  <a:pt x="323502" y="800059"/>
                  <a:pt x="334387" y="179573"/>
                  <a:pt x="334387" y="179575"/>
                </a:cubicBezTo>
                <a:close/>
              </a:path>
            </a:pathLst>
          </a:custGeom>
          <a:noFill/>
          <a:ln>
            <a:solidFill>
              <a:srgbClr val="D6909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6" name="図 25">
            <a:extLst>
              <a:ext uri="{FF2B5EF4-FFF2-40B4-BE49-F238E27FC236}">
                <a16:creationId xmlns:a16="http://schemas.microsoft.com/office/drawing/2014/main" id="{4FB440BC-CE98-3BA8-8EA6-9036D5F5A56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96015" y="8746603"/>
            <a:ext cx="1213486" cy="1296224"/>
          </a:xfrm>
          <a:prstGeom prst="rect">
            <a:avLst/>
          </a:prstGeom>
        </p:spPr>
      </p:pic>
      <p:pic>
        <p:nvPicPr>
          <p:cNvPr id="30" name="図 29">
            <a:extLst>
              <a:ext uri="{FF2B5EF4-FFF2-40B4-BE49-F238E27FC236}">
                <a16:creationId xmlns:a16="http://schemas.microsoft.com/office/drawing/2014/main" id="{1D09E7F3-8C9A-5E13-654C-1F802FF2E55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906144" y="8774281"/>
            <a:ext cx="797796" cy="85219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descr="ダイアグラム が含まれている画像&#10;&#10;AI 生成コンテンツは誤りを含む可能性があります。">
            <a:extLst>
              <a:ext uri="{FF2B5EF4-FFF2-40B4-BE49-F238E27FC236}">
                <a16:creationId xmlns:a16="http://schemas.microsoft.com/office/drawing/2014/main" id="{9CC4B743-7F07-1158-245D-318ED9F6EC28}"/>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7775402" y="356147"/>
            <a:ext cx="6920603" cy="5004000"/>
          </a:xfrm>
          <a:prstGeom prst="rect">
            <a:avLst/>
          </a:prstGeom>
        </p:spPr>
      </p:pic>
      <p:sp>
        <p:nvSpPr>
          <p:cNvPr id="23" name="Text Box 63">
            <a:extLst>
              <a:ext uri="{FF2B5EF4-FFF2-40B4-BE49-F238E27FC236}">
                <a16:creationId xmlns:a16="http://schemas.microsoft.com/office/drawing/2014/main" id="{C932F992-B589-D523-23D2-868BC16ABADD}"/>
              </a:ext>
            </a:extLst>
          </p:cNvPr>
          <p:cNvSpPr txBox="1">
            <a:spLocks noChangeArrowheads="1"/>
          </p:cNvSpPr>
          <p:nvPr/>
        </p:nvSpPr>
        <p:spPr bwMode="auto">
          <a:xfrm>
            <a:off x="7921625" y="5994400"/>
            <a:ext cx="3233738" cy="443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en-US" sz="1100"/>
              <a:t>香りには、心や体をリラックスさせたり、リフレッシュさせたりする力があるとされています。</a:t>
            </a:r>
            <a:endParaRPr lang="en-US" altLang="ja-JP" sz="1100" dirty="0"/>
          </a:p>
          <a:p>
            <a:pPr eaLnBrk="1" hangingPunct="1"/>
            <a:r>
              <a:rPr lang="ja-JP" altLang="en-US" sz="1100"/>
              <a:t>エッセンシャルオイルなどの香りを嗅ぐことで、心身の美容や健康のトラブルを予防し、改善していく効果があるとされています。</a:t>
            </a:r>
          </a:p>
          <a:p>
            <a:pPr eaLnBrk="1" hangingPunct="1"/>
            <a:r>
              <a:rPr lang="ja-JP" altLang="en-US" sz="1100"/>
              <a:t> </a:t>
            </a:r>
          </a:p>
          <a:p>
            <a:pPr eaLnBrk="1" hangingPunct="1"/>
            <a:r>
              <a:rPr lang="ja-JP" altLang="en-US" sz="1200" b="1">
                <a:solidFill>
                  <a:srgbClr val="D69090"/>
                </a:solidFill>
              </a:rPr>
              <a:t>精油（エッセンシャルオイル）</a:t>
            </a:r>
            <a:endParaRPr lang="ja-JP" altLang="en-US" sz="1200">
              <a:solidFill>
                <a:srgbClr val="D69090"/>
              </a:solidFill>
            </a:endParaRPr>
          </a:p>
          <a:p>
            <a:pPr eaLnBrk="1" hangingPunct="1"/>
            <a:r>
              <a:rPr lang="ja-JP" altLang="en-US" sz="1100"/>
              <a:t>　精油は植物の花や葉、根などから抽出される際に、自然の状態よりも濃縮され有効成分がたくさん詰まった強力なオイルです。直接肌に付けたり、飲んだりすると危険です。植物油などのキャリアオイルなどで希釈してから使用しましょう。</a:t>
            </a:r>
          </a:p>
          <a:p>
            <a:pPr eaLnBrk="1" hangingPunct="1"/>
            <a:r>
              <a:rPr lang="ja-JP" altLang="en-US" sz="1100"/>
              <a:t>　選ぶ時のポイントは、</a:t>
            </a:r>
            <a:r>
              <a:rPr lang="en-US" altLang="ja-JP" sz="1100" dirty="0"/>
              <a:t>100</a:t>
            </a:r>
            <a:r>
              <a:rPr lang="ja-JP" altLang="en-US" sz="1100"/>
              <a:t>％天然の植物から抽出されたものを選びましょう。また、光や熱を避けフタをしっかり閉めて、冷暗所に置きましょう。寿命は半年～１年です。</a:t>
            </a:r>
          </a:p>
          <a:p>
            <a:pPr eaLnBrk="1" hangingPunct="1"/>
            <a:r>
              <a:rPr lang="ja-JP" altLang="en-US" sz="1100"/>
              <a:t> </a:t>
            </a:r>
          </a:p>
          <a:p>
            <a:pPr eaLnBrk="1" hangingPunct="1"/>
            <a:r>
              <a:rPr lang="ja-JP" altLang="en-US" sz="1200" b="1">
                <a:solidFill>
                  <a:srgbClr val="D69090"/>
                </a:solidFill>
              </a:rPr>
              <a:t>アロマテラピーを行う上での注意事項</a:t>
            </a:r>
            <a:endParaRPr lang="ja-JP" altLang="en-US" sz="1200">
              <a:solidFill>
                <a:srgbClr val="D69090"/>
              </a:solidFill>
            </a:endParaRPr>
          </a:p>
          <a:p>
            <a:pPr eaLnBrk="1" hangingPunct="1"/>
            <a:r>
              <a:rPr lang="ja-JP" altLang="en-US" sz="1100">
                <a:solidFill>
                  <a:srgbClr val="D69090"/>
                </a:solidFill>
              </a:rPr>
              <a:t>●</a:t>
            </a:r>
            <a:r>
              <a:rPr lang="ja-JP" altLang="en-US" sz="1100"/>
              <a:t>精油は直接肌に付けたり、飲用しない</a:t>
            </a:r>
          </a:p>
          <a:p>
            <a:pPr eaLnBrk="1" hangingPunct="1"/>
            <a:r>
              <a:rPr lang="ja-JP" altLang="en-US" sz="1100">
                <a:solidFill>
                  <a:srgbClr val="D69090"/>
                </a:solidFill>
              </a:rPr>
              <a:t>●</a:t>
            </a:r>
            <a:r>
              <a:rPr lang="ja-JP" altLang="en-US" sz="1100"/>
              <a:t>妊娠中の方や持病のある方、乳幼児に対しては</a:t>
            </a:r>
          </a:p>
          <a:p>
            <a:pPr eaLnBrk="1" hangingPunct="1"/>
            <a:r>
              <a:rPr lang="ja-JP" altLang="en-US" sz="1100"/>
              <a:t>　 使用量や使用方法に十分注意する</a:t>
            </a:r>
          </a:p>
          <a:p>
            <a:pPr eaLnBrk="1" hangingPunct="1"/>
            <a:r>
              <a:rPr lang="ja-JP" altLang="en-US" sz="1100">
                <a:solidFill>
                  <a:srgbClr val="D69090"/>
                </a:solidFill>
              </a:rPr>
              <a:t>●</a:t>
            </a:r>
            <a:r>
              <a:rPr lang="ja-JP" altLang="en-US" sz="1100"/>
              <a:t>保管場所に気をつける</a:t>
            </a:r>
          </a:p>
          <a:p>
            <a:pPr eaLnBrk="1" hangingPunct="1"/>
            <a:r>
              <a:rPr lang="ja-JP" altLang="en-US" sz="1100">
                <a:solidFill>
                  <a:srgbClr val="D69090"/>
                </a:solidFill>
              </a:rPr>
              <a:t>●</a:t>
            </a:r>
            <a:r>
              <a:rPr lang="ja-JP" altLang="en-US" sz="1100"/>
              <a:t>パッチテストを行う</a:t>
            </a:r>
          </a:p>
          <a:p>
            <a:pPr eaLnBrk="1" hangingPunct="1"/>
            <a:r>
              <a:rPr lang="ja-JP" altLang="en-US" sz="1100"/>
              <a:t> </a:t>
            </a:r>
          </a:p>
        </p:txBody>
      </p:sp>
      <p:sp>
        <p:nvSpPr>
          <p:cNvPr id="5" name="正方形/長方形 4">
            <a:extLst>
              <a:ext uri="{FF2B5EF4-FFF2-40B4-BE49-F238E27FC236}">
                <a16:creationId xmlns:a16="http://schemas.microsoft.com/office/drawing/2014/main" id="{C3A59FEB-9F27-8489-F761-76274A961551}"/>
              </a:ext>
            </a:extLst>
          </p:cNvPr>
          <p:cNvSpPr/>
          <p:nvPr/>
        </p:nvSpPr>
        <p:spPr>
          <a:xfrm>
            <a:off x="11249694" y="9544038"/>
            <a:ext cx="812942" cy="180226"/>
          </a:xfrm>
          <a:prstGeom prst="rect">
            <a:avLst/>
          </a:prstGeom>
          <a:solidFill>
            <a:srgbClr val="BCE2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D677861C-4F49-6C19-AB74-9CD1FE68F73F}"/>
              </a:ext>
            </a:extLst>
          </p:cNvPr>
          <p:cNvSpPr/>
          <p:nvPr/>
        </p:nvSpPr>
        <p:spPr>
          <a:xfrm>
            <a:off x="621533" y="3111497"/>
            <a:ext cx="1810534" cy="180226"/>
          </a:xfrm>
          <a:prstGeom prst="rect">
            <a:avLst/>
          </a:prstGeom>
          <a:solidFill>
            <a:srgbClr val="BCE2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76" name="正方形/長方形 3775">
            <a:extLst>
              <a:ext uri="{FF2B5EF4-FFF2-40B4-BE49-F238E27FC236}">
                <a16:creationId xmlns:a16="http://schemas.microsoft.com/office/drawing/2014/main" id="{F8278F8A-F44B-DCB5-2D00-6F8C1C6C578C}"/>
              </a:ext>
            </a:extLst>
          </p:cNvPr>
          <p:cNvSpPr/>
          <p:nvPr/>
        </p:nvSpPr>
        <p:spPr>
          <a:xfrm>
            <a:off x="11249694" y="6200722"/>
            <a:ext cx="618111" cy="180226"/>
          </a:xfrm>
          <a:prstGeom prst="rect">
            <a:avLst/>
          </a:prstGeom>
          <a:solidFill>
            <a:srgbClr val="BCE2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77" name="正方形/長方形 3776">
            <a:extLst>
              <a:ext uri="{FF2B5EF4-FFF2-40B4-BE49-F238E27FC236}">
                <a16:creationId xmlns:a16="http://schemas.microsoft.com/office/drawing/2014/main" id="{7685413A-FC96-9F39-0801-5D6B6FFE11E0}"/>
              </a:ext>
            </a:extLst>
          </p:cNvPr>
          <p:cNvSpPr/>
          <p:nvPr/>
        </p:nvSpPr>
        <p:spPr>
          <a:xfrm>
            <a:off x="11249693" y="7121973"/>
            <a:ext cx="461942" cy="180226"/>
          </a:xfrm>
          <a:prstGeom prst="rect">
            <a:avLst/>
          </a:prstGeom>
          <a:solidFill>
            <a:srgbClr val="BCE2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27" name="Line 755">
            <a:extLst>
              <a:ext uri="{FF2B5EF4-FFF2-40B4-BE49-F238E27FC236}">
                <a16:creationId xmlns:a16="http://schemas.microsoft.com/office/drawing/2014/main" id="{B24B000A-2031-46AD-B25D-3AEC741C5C10}"/>
              </a:ext>
            </a:extLst>
          </p:cNvPr>
          <p:cNvSpPr>
            <a:spLocks noChangeShapeType="1"/>
          </p:cNvSpPr>
          <p:nvPr/>
        </p:nvSpPr>
        <p:spPr bwMode="auto">
          <a:xfrm>
            <a:off x="7869617" y="10348913"/>
            <a:ext cx="6840537" cy="0"/>
          </a:xfrm>
          <a:prstGeom prst="line">
            <a:avLst/>
          </a:prstGeom>
          <a:noFill/>
          <a:ln w="28575" algn="ctr">
            <a:solidFill>
              <a:srgbClr val="D6909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2" name="テキスト ボックス 1">
            <a:extLst>
              <a:ext uri="{FF2B5EF4-FFF2-40B4-BE49-F238E27FC236}">
                <a16:creationId xmlns:a16="http://schemas.microsoft.com/office/drawing/2014/main" id="{3A2177BC-F842-0969-FFCB-A2C5278CF7E4}"/>
              </a:ext>
            </a:extLst>
          </p:cNvPr>
          <p:cNvSpPr txBox="1"/>
          <p:nvPr/>
        </p:nvSpPr>
        <p:spPr>
          <a:xfrm>
            <a:off x="11277249" y="10369549"/>
            <a:ext cx="348172" cy="230832"/>
          </a:xfrm>
          <a:prstGeom prst="rect">
            <a:avLst/>
          </a:prstGeom>
          <a:noFill/>
        </p:spPr>
        <p:txBody>
          <a:bodyPr wrap="none" rtlCol="0">
            <a:spAutoFit/>
          </a:bodyPr>
          <a:lstStyle/>
          <a:p>
            <a:r>
              <a:rPr kumimoji="1" lang="en-US" altLang="ja-JP" sz="900" dirty="0"/>
              <a:t>-3-</a:t>
            </a:r>
            <a:endParaRPr kumimoji="1" lang="ja-JP" altLang="en-US" sz="900" dirty="0"/>
          </a:p>
        </p:txBody>
      </p:sp>
      <p:sp>
        <p:nvSpPr>
          <p:cNvPr id="4" name="テキスト ボックス 3">
            <a:extLst>
              <a:ext uri="{FF2B5EF4-FFF2-40B4-BE49-F238E27FC236}">
                <a16:creationId xmlns:a16="http://schemas.microsoft.com/office/drawing/2014/main" id="{91ACB291-FC7B-E2F4-18AF-6DBDCC6397AA}"/>
              </a:ext>
            </a:extLst>
          </p:cNvPr>
          <p:cNvSpPr txBox="1"/>
          <p:nvPr/>
        </p:nvSpPr>
        <p:spPr>
          <a:xfrm>
            <a:off x="3729288" y="10361823"/>
            <a:ext cx="348172" cy="230832"/>
          </a:xfrm>
          <a:prstGeom prst="rect">
            <a:avLst/>
          </a:prstGeom>
          <a:noFill/>
        </p:spPr>
        <p:txBody>
          <a:bodyPr wrap="none" rtlCol="0">
            <a:spAutoFit/>
          </a:bodyPr>
          <a:lstStyle/>
          <a:p>
            <a:r>
              <a:rPr kumimoji="1" lang="en-US" altLang="ja-JP" sz="900" dirty="0"/>
              <a:t>-2-</a:t>
            </a:r>
            <a:endParaRPr kumimoji="1" lang="ja-JP" altLang="en-US" sz="900" dirty="0"/>
          </a:p>
        </p:txBody>
      </p:sp>
      <p:sp>
        <p:nvSpPr>
          <p:cNvPr id="3813" name="Line 741">
            <a:extLst>
              <a:ext uri="{FF2B5EF4-FFF2-40B4-BE49-F238E27FC236}">
                <a16:creationId xmlns:a16="http://schemas.microsoft.com/office/drawing/2014/main" id="{A213784C-64FC-48CE-95AB-D2C486544110}"/>
              </a:ext>
            </a:extLst>
          </p:cNvPr>
          <p:cNvSpPr>
            <a:spLocks noChangeShapeType="1"/>
          </p:cNvSpPr>
          <p:nvPr/>
        </p:nvSpPr>
        <p:spPr bwMode="auto">
          <a:xfrm>
            <a:off x="416304" y="10348913"/>
            <a:ext cx="6842125" cy="0"/>
          </a:xfrm>
          <a:prstGeom prst="line">
            <a:avLst/>
          </a:prstGeom>
          <a:noFill/>
          <a:ln w="28575" algn="ctr">
            <a:solidFill>
              <a:srgbClr val="D6909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3" name="正方形/長方形 2">
            <a:extLst>
              <a:ext uri="{FF2B5EF4-FFF2-40B4-BE49-F238E27FC236}">
                <a16:creationId xmlns:a16="http://schemas.microsoft.com/office/drawing/2014/main" id="{BAFC6984-7185-F1B0-6575-FC7C0B74359B}"/>
              </a:ext>
            </a:extLst>
          </p:cNvPr>
          <p:cNvSpPr/>
          <p:nvPr/>
        </p:nvSpPr>
        <p:spPr bwMode="auto">
          <a:xfrm>
            <a:off x="416304" y="475546"/>
            <a:ext cx="3132832" cy="412806"/>
          </a:xfrm>
          <a:prstGeom prst="rect">
            <a:avLst/>
          </a:prstGeom>
          <a:solidFill>
            <a:srgbClr val="D6909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cxnSp>
        <p:nvCxnSpPr>
          <p:cNvPr id="12" name="直線コネクタ 11">
            <a:extLst>
              <a:ext uri="{FF2B5EF4-FFF2-40B4-BE49-F238E27FC236}">
                <a16:creationId xmlns:a16="http://schemas.microsoft.com/office/drawing/2014/main" id="{04B9C1C1-490D-9CD0-FEEF-987065A686B0}"/>
              </a:ext>
            </a:extLst>
          </p:cNvPr>
          <p:cNvCxnSpPr>
            <a:cxnSpLocks/>
          </p:cNvCxnSpPr>
          <p:nvPr/>
        </p:nvCxnSpPr>
        <p:spPr>
          <a:xfrm>
            <a:off x="416304" y="875818"/>
            <a:ext cx="6712852" cy="0"/>
          </a:xfrm>
          <a:prstGeom prst="line">
            <a:avLst/>
          </a:prstGeom>
          <a:ln w="28575">
            <a:solidFill>
              <a:srgbClr val="D69090"/>
            </a:solidFill>
          </a:ln>
        </p:spPr>
        <p:style>
          <a:lnRef idx="1">
            <a:schemeClr val="accent1"/>
          </a:lnRef>
          <a:fillRef idx="0">
            <a:schemeClr val="accent1"/>
          </a:fillRef>
          <a:effectRef idx="0">
            <a:schemeClr val="accent1"/>
          </a:effectRef>
          <a:fontRef idx="minor">
            <a:schemeClr val="tx1"/>
          </a:fontRef>
        </p:style>
      </p:cxnSp>
      <p:sp>
        <p:nvSpPr>
          <p:cNvPr id="13" name="Text Box 738">
            <a:extLst>
              <a:ext uri="{FF2B5EF4-FFF2-40B4-BE49-F238E27FC236}">
                <a16:creationId xmlns:a16="http://schemas.microsoft.com/office/drawing/2014/main" id="{0B23B4DD-798C-9C1D-4FCD-40C39F33BEDE}"/>
              </a:ext>
            </a:extLst>
          </p:cNvPr>
          <p:cNvSpPr txBox="1">
            <a:spLocks noChangeArrowheads="1" noChangeShapeType="1"/>
          </p:cNvSpPr>
          <p:nvPr/>
        </p:nvSpPr>
        <p:spPr bwMode="auto">
          <a:xfrm>
            <a:off x="3689214" y="510472"/>
            <a:ext cx="2605569" cy="330420"/>
          </a:xfrm>
          <a:prstGeom prst="rect">
            <a:avLst/>
          </a:prstGeom>
          <a:noFill/>
          <a:ln w="0" algn="in">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latin typeface="ＭＳ Ｐゴシック" panose="020B0600070205080204" pitchFamily="50" charset="-128"/>
                <a:ea typeface="ＭＳ Ｐゴシック" panose="020B0600070205080204" pitchFamily="50" charset="-128"/>
              </a:rPr>
              <a:t> 照明計画</a:t>
            </a:r>
            <a:r>
              <a:rPr lang="en-US" altLang="ja-JP" sz="1500" b="1" dirty="0">
                <a:latin typeface="ＭＳ Ｐゴシック" panose="020B0600070205080204" pitchFamily="50" charset="-128"/>
                <a:ea typeface="ＭＳ Ｐゴシック" panose="020B0600070205080204" pitchFamily="50" charset="-128"/>
              </a:rPr>
              <a:t> ④</a:t>
            </a:r>
            <a:endParaRPr lang="ja-JP" altLang="en-US" sz="1500" b="1" dirty="0">
              <a:latin typeface="ＭＳ Ｐゴシック" panose="020B0600070205080204" pitchFamily="50" charset="-128"/>
              <a:ea typeface="ＭＳ Ｐゴシック" panose="020B0600070205080204" pitchFamily="50" charset="-128"/>
            </a:endParaRPr>
          </a:p>
        </p:txBody>
      </p:sp>
      <p:sp>
        <p:nvSpPr>
          <p:cNvPr id="3810" name="Text Box 738">
            <a:extLst>
              <a:ext uri="{FF2B5EF4-FFF2-40B4-BE49-F238E27FC236}">
                <a16:creationId xmlns:a16="http://schemas.microsoft.com/office/drawing/2014/main" id="{11521923-0D5D-4967-BADB-4018F136CCE4}"/>
              </a:ext>
            </a:extLst>
          </p:cNvPr>
          <p:cNvSpPr txBox="1">
            <a:spLocks noChangeArrowheads="1" noChangeShapeType="1"/>
          </p:cNvSpPr>
          <p:nvPr/>
        </p:nvSpPr>
        <p:spPr bwMode="auto">
          <a:xfrm>
            <a:off x="603179" y="522978"/>
            <a:ext cx="2844170" cy="330420"/>
          </a:xfrm>
          <a:prstGeom prst="rect">
            <a:avLst/>
          </a:prstGeom>
          <a:noFill/>
          <a:ln w="0" algn="in">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dirty="0">
                <a:solidFill>
                  <a:schemeClr val="bg1"/>
                </a:solidFill>
                <a:latin typeface="ＭＳ Ｐゴシック" panose="020B0600070205080204" pitchFamily="50" charset="-128"/>
                <a:ea typeface="ＭＳ Ｐゴシック" panose="020B0600070205080204" pitchFamily="50" charset="-128"/>
              </a:rPr>
              <a:t>家づくり</a:t>
            </a:r>
            <a:r>
              <a:rPr lang="ja-JP" altLang="en-US" sz="1500" b="1">
                <a:solidFill>
                  <a:schemeClr val="bg1"/>
                </a:solidFill>
                <a:latin typeface="ＭＳ Ｐゴシック" panose="020B0600070205080204" pitchFamily="50" charset="-128"/>
                <a:ea typeface="ＭＳ Ｐゴシック" panose="020B0600070205080204" pitchFamily="50" charset="-128"/>
              </a:rPr>
              <a:t>のワンポイントアドバイス</a:t>
            </a:r>
            <a:endParaRPr lang="ja-JP" altLang="en-US" sz="1500" b="1" dirty="0">
              <a:solidFill>
                <a:schemeClr val="bg1"/>
              </a:solidFill>
              <a:latin typeface="ＭＳ Ｐゴシック" panose="020B0600070205080204" pitchFamily="50" charset="-128"/>
              <a:ea typeface="ＭＳ Ｐゴシック" panose="020B0600070205080204" pitchFamily="50" charset="-128"/>
            </a:endParaRPr>
          </a:p>
        </p:txBody>
      </p:sp>
      <p:sp>
        <p:nvSpPr>
          <p:cNvPr id="19" name="正方形/長方形 18">
            <a:extLst>
              <a:ext uri="{FF2B5EF4-FFF2-40B4-BE49-F238E27FC236}">
                <a16:creationId xmlns:a16="http://schemas.microsoft.com/office/drawing/2014/main" id="{ED6E9B54-7229-9601-6B9A-51CC321D7DA8}"/>
              </a:ext>
            </a:extLst>
          </p:cNvPr>
          <p:cNvSpPr/>
          <p:nvPr/>
        </p:nvSpPr>
        <p:spPr bwMode="auto">
          <a:xfrm>
            <a:off x="410575" y="6316566"/>
            <a:ext cx="1976222" cy="412806"/>
          </a:xfrm>
          <a:prstGeom prst="rect">
            <a:avLst/>
          </a:prstGeom>
          <a:solidFill>
            <a:srgbClr val="D6909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cxnSp>
        <p:nvCxnSpPr>
          <p:cNvPr id="21" name="直線コネクタ 20">
            <a:extLst>
              <a:ext uri="{FF2B5EF4-FFF2-40B4-BE49-F238E27FC236}">
                <a16:creationId xmlns:a16="http://schemas.microsoft.com/office/drawing/2014/main" id="{3724F18B-A7A4-B667-ED18-7612CB435CC7}"/>
              </a:ext>
            </a:extLst>
          </p:cNvPr>
          <p:cNvCxnSpPr>
            <a:cxnSpLocks/>
          </p:cNvCxnSpPr>
          <p:nvPr/>
        </p:nvCxnSpPr>
        <p:spPr>
          <a:xfrm>
            <a:off x="410575" y="6716838"/>
            <a:ext cx="6712852" cy="0"/>
          </a:xfrm>
          <a:prstGeom prst="line">
            <a:avLst/>
          </a:prstGeom>
          <a:ln w="28575">
            <a:solidFill>
              <a:srgbClr val="D69090"/>
            </a:solidFill>
          </a:ln>
        </p:spPr>
        <p:style>
          <a:lnRef idx="1">
            <a:schemeClr val="accent1"/>
          </a:lnRef>
          <a:fillRef idx="0">
            <a:schemeClr val="accent1"/>
          </a:fillRef>
          <a:effectRef idx="0">
            <a:schemeClr val="accent1"/>
          </a:effectRef>
          <a:fontRef idx="minor">
            <a:schemeClr val="tx1"/>
          </a:fontRef>
        </p:style>
      </p:cxnSp>
      <p:sp>
        <p:nvSpPr>
          <p:cNvPr id="22" name="Text Box 739">
            <a:extLst>
              <a:ext uri="{FF2B5EF4-FFF2-40B4-BE49-F238E27FC236}">
                <a16:creationId xmlns:a16="http://schemas.microsoft.com/office/drawing/2014/main" id="{8CCC083A-0436-8343-E144-A7C653A141DC}"/>
              </a:ext>
            </a:extLst>
          </p:cNvPr>
          <p:cNvSpPr txBox="1">
            <a:spLocks noChangeArrowheads="1" noChangeShapeType="1"/>
          </p:cNvSpPr>
          <p:nvPr/>
        </p:nvSpPr>
        <p:spPr bwMode="auto">
          <a:xfrm>
            <a:off x="676399" y="6369927"/>
            <a:ext cx="1710398" cy="262860"/>
          </a:xfrm>
          <a:prstGeom prst="rect">
            <a:avLst/>
          </a:prstGeom>
          <a:noFill/>
          <a:ln>
            <a:noFill/>
          </a:ln>
          <a:effec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chemeClr val="bg1"/>
                </a:solidFill>
                <a:latin typeface="ＭＳ Ｐゴシック" panose="020B0600070205080204" pitchFamily="50" charset="-128"/>
                <a:ea typeface="ＭＳ Ｐゴシック" panose="020B0600070205080204" pitchFamily="50" charset="-128"/>
              </a:rPr>
              <a:t>にほんの縁起もの</a:t>
            </a:r>
            <a:endParaRPr lang="ja-JP" altLang="en-US" sz="1500" b="1" dirty="0">
              <a:solidFill>
                <a:schemeClr val="bg1"/>
              </a:solidFill>
              <a:latin typeface="ＭＳ Ｐゴシック" panose="020B0600070205080204" pitchFamily="50" charset="-128"/>
              <a:ea typeface="ＭＳ Ｐゴシック" panose="020B0600070205080204" pitchFamily="50" charset="-128"/>
            </a:endParaRPr>
          </a:p>
        </p:txBody>
      </p:sp>
      <p:sp>
        <p:nvSpPr>
          <p:cNvPr id="26" name="Text Box 739">
            <a:extLst>
              <a:ext uri="{FF2B5EF4-FFF2-40B4-BE49-F238E27FC236}">
                <a16:creationId xmlns:a16="http://schemas.microsoft.com/office/drawing/2014/main" id="{DE0A89FE-EC4F-3674-808F-18F4D375970F}"/>
              </a:ext>
            </a:extLst>
          </p:cNvPr>
          <p:cNvSpPr txBox="1">
            <a:spLocks noChangeArrowheads="1" noChangeShapeType="1"/>
          </p:cNvSpPr>
          <p:nvPr/>
        </p:nvSpPr>
        <p:spPr bwMode="auto">
          <a:xfrm>
            <a:off x="2583777" y="6365182"/>
            <a:ext cx="2697478" cy="262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spc="300">
                <a:latin typeface="ＭＳ Ｐゴシック" panose="020B0600070205080204" pitchFamily="50" charset="-128"/>
                <a:ea typeface="ＭＳ Ｐゴシック" panose="020B0600070205080204" pitchFamily="50" charset="-128"/>
              </a:rPr>
              <a:t>さくら</a:t>
            </a:r>
            <a:endParaRPr lang="en-US" altLang="ja-JP" sz="1500" b="1" spc="300" dirty="0">
              <a:latin typeface="ＭＳ Ｐゴシック" panose="020B0600070205080204" pitchFamily="50" charset="-128"/>
              <a:ea typeface="ＭＳ Ｐゴシック" panose="020B0600070205080204" pitchFamily="50" charset="-128"/>
            </a:endParaRPr>
          </a:p>
        </p:txBody>
      </p:sp>
      <p:sp>
        <p:nvSpPr>
          <p:cNvPr id="40" name="正方形/長方形 39">
            <a:extLst>
              <a:ext uri="{FF2B5EF4-FFF2-40B4-BE49-F238E27FC236}">
                <a16:creationId xmlns:a16="http://schemas.microsoft.com/office/drawing/2014/main" id="{1DEA6D15-20EF-5220-7956-D4766FC0199F}"/>
              </a:ext>
            </a:extLst>
          </p:cNvPr>
          <p:cNvSpPr/>
          <p:nvPr/>
        </p:nvSpPr>
        <p:spPr bwMode="auto">
          <a:xfrm>
            <a:off x="7865831" y="5478547"/>
            <a:ext cx="1851606" cy="412806"/>
          </a:xfrm>
          <a:prstGeom prst="rect">
            <a:avLst/>
          </a:prstGeom>
          <a:solidFill>
            <a:srgbClr val="D6909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cxnSp>
        <p:nvCxnSpPr>
          <p:cNvPr id="42" name="直線コネクタ 41">
            <a:extLst>
              <a:ext uri="{FF2B5EF4-FFF2-40B4-BE49-F238E27FC236}">
                <a16:creationId xmlns:a16="http://schemas.microsoft.com/office/drawing/2014/main" id="{C084E96B-6897-CCA3-E8A1-0654BA69AC49}"/>
              </a:ext>
            </a:extLst>
          </p:cNvPr>
          <p:cNvCxnSpPr>
            <a:cxnSpLocks/>
          </p:cNvCxnSpPr>
          <p:nvPr/>
        </p:nvCxnSpPr>
        <p:spPr>
          <a:xfrm>
            <a:off x="7865831" y="5878819"/>
            <a:ext cx="6712852" cy="0"/>
          </a:xfrm>
          <a:prstGeom prst="line">
            <a:avLst/>
          </a:prstGeom>
          <a:ln w="28575">
            <a:solidFill>
              <a:srgbClr val="D69090"/>
            </a:solidFill>
          </a:ln>
        </p:spPr>
        <p:style>
          <a:lnRef idx="1">
            <a:schemeClr val="accent1"/>
          </a:lnRef>
          <a:fillRef idx="0">
            <a:schemeClr val="accent1"/>
          </a:fillRef>
          <a:effectRef idx="0">
            <a:schemeClr val="accent1"/>
          </a:effectRef>
          <a:fontRef idx="minor">
            <a:schemeClr val="tx1"/>
          </a:fontRef>
        </p:style>
      </p:cxnSp>
      <p:sp>
        <p:nvSpPr>
          <p:cNvPr id="3828" name="Text Box 756">
            <a:extLst>
              <a:ext uri="{FF2B5EF4-FFF2-40B4-BE49-F238E27FC236}">
                <a16:creationId xmlns:a16="http://schemas.microsoft.com/office/drawing/2014/main" id="{4BE7C8B4-CD47-494F-BE9F-11E517A3F1AD}"/>
              </a:ext>
            </a:extLst>
          </p:cNvPr>
          <p:cNvSpPr txBox="1">
            <a:spLocks noChangeArrowheads="1" noChangeShapeType="1"/>
          </p:cNvSpPr>
          <p:nvPr/>
        </p:nvSpPr>
        <p:spPr bwMode="auto">
          <a:xfrm>
            <a:off x="8107601" y="5524757"/>
            <a:ext cx="1446060" cy="320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spc="100" dirty="0">
                <a:solidFill>
                  <a:schemeClr val="bg1"/>
                </a:solidFill>
                <a:latin typeface="ＭＳ Ｐゴシック" panose="020B0600070205080204" pitchFamily="50" charset="-128"/>
                <a:ea typeface="ＭＳ Ｐゴシック" panose="020B0600070205080204" pitchFamily="50" charset="-128"/>
              </a:rPr>
              <a:t>住まい</a:t>
            </a:r>
            <a:r>
              <a:rPr lang="ja-JP" altLang="en-US" sz="1500" b="1" spc="100">
                <a:solidFill>
                  <a:schemeClr val="bg1"/>
                </a:solidFill>
                <a:latin typeface="ＭＳ Ｐゴシック" panose="020B0600070205080204" pitchFamily="50" charset="-128"/>
                <a:ea typeface="ＭＳ Ｐゴシック" panose="020B0600070205080204" pitchFamily="50" charset="-128"/>
              </a:rPr>
              <a:t>のヒント</a:t>
            </a:r>
            <a:endParaRPr lang="ja-JP" altLang="en-US" sz="1500" b="1" spc="100" dirty="0">
              <a:solidFill>
                <a:schemeClr val="bg1"/>
              </a:solidFill>
              <a:latin typeface="ＭＳ Ｐゴシック" panose="020B0600070205080204" pitchFamily="50" charset="-128"/>
              <a:ea typeface="ＭＳ Ｐゴシック" panose="020B0600070205080204" pitchFamily="50" charset="-128"/>
            </a:endParaRPr>
          </a:p>
        </p:txBody>
      </p:sp>
      <p:sp>
        <p:nvSpPr>
          <p:cNvPr id="43" name="Text Box 756">
            <a:extLst>
              <a:ext uri="{FF2B5EF4-FFF2-40B4-BE49-F238E27FC236}">
                <a16:creationId xmlns:a16="http://schemas.microsoft.com/office/drawing/2014/main" id="{9A947D22-B3A1-0719-66E2-E718FEDCE922}"/>
              </a:ext>
            </a:extLst>
          </p:cNvPr>
          <p:cNvSpPr txBox="1">
            <a:spLocks noChangeArrowheads="1" noChangeShapeType="1"/>
          </p:cNvSpPr>
          <p:nvPr/>
        </p:nvSpPr>
        <p:spPr bwMode="auto">
          <a:xfrm>
            <a:off x="9902744" y="5511375"/>
            <a:ext cx="2304496" cy="320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latin typeface="MS PGothic" panose="020B0600070205080204" pitchFamily="34" charset="-128"/>
                <a:ea typeface="MS PGothic" panose="020B0600070205080204" pitchFamily="34" charset="-128"/>
              </a:rPr>
              <a:t>アロマを楽しもう</a:t>
            </a:r>
            <a:endParaRPr lang="en-US" altLang="ja-JP" sz="1500" b="1" dirty="0">
              <a:latin typeface="MS PGothic" panose="020B0600070205080204" pitchFamily="34" charset="-128"/>
              <a:ea typeface="MS PGothic" panose="020B0600070205080204" pitchFamily="34" charset="-128"/>
            </a:endParaRPr>
          </a:p>
        </p:txBody>
      </p:sp>
      <p:sp>
        <p:nvSpPr>
          <p:cNvPr id="31" name="Text Box 58">
            <a:extLst>
              <a:ext uri="{FF2B5EF4-FFF2-40B4-BE49-F238E27FC236}">
                <a16:creationId xmlns:a16="http://schemas.microsoft.com/office/drawing/2014/main" id="{DAAFEC83-3140-A02B-99B6-57D899B227A5}"/>
              </a:ext>
            </a:extLst>
          </p:cNvPr>
          <p:cNvSpPr txBox="1">
            <a:spLocks noChangeArrowheads="1"/>
          </p:cNvSpPr>
          <p:nvPr/>
        </p:nvSpPr>
        <p:spPr bwMode="auto">
          <a:xfrm>
            <a:off x="808420" y="4697206"/>
            <a:ext cx="1775357" cy="869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en-US" sz="1100"/>
              <a:t>シンプルなものから装飾性の高いものまで、様々なタイプがあります。家の雰囲気にあった照明を選びましょう。</a:t>
            </a:r>
          </a:p>
          <a:p>
            <a:pPr eaLnBrk="1" hangingPunct="1"/>
            <a:r>
              <a:rPr lang="ja-JP" altLang="en-US" sz="1100"/>
              <a:t>消費電力や明るさのチェックも忘れずに！</a:t>
            </a:r>
          </a:p>
          <a:p>
            <a:pPr eaLnBrk="1" hangingPunct="1"/>
            <a:r>
              <a:rPr lang="ja-JP" altLang="en-US" sz="1100"/>
              <a:t> </a:t>
            </a:r>
            <a:endParaRPr lang="ja-JP" altLang="ja-JP" sz="1100"/>
          </a:p>
        </p:txBody>
      </p:sp>
      <p:sp>
        <p:nvSpPr>
          <p:cNvPr id="9" name="Text Box 57">
            <a:extLst>
              <a:ext uri="{FF2B5EF4-FFF2-40B4-BE49-F238E27FC236}">
                <a16:creationId xmlns:a16="http://schemas.microsoft.com/office/drawing/2014/main" id="{C4E7AC3B-3AAB-08CA-3EB1-9E40909AB56B}"/>
              </a:ext>
            </a:extLst>
          </p:cNvPr>
          <p:cNvSpPr txBox="1">
            <a:spLocks noChangeArrowheads="1"/>
          </p:cNvSpPr>
          <p:nvPr/>
        </p:nvSpPr>
        <p:spPr bwMode="auto">
          <a:xfrm>
            <a:off x="845088" y="1151192"/>
            <a:ext cx="1586979" cy="281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en-US" sz="1200" b="1">
                <a:solidFill>
                  <a:srgbClr val="D69090"/>
                </a:solidFill>
              </a:rPr>
              <a:t>エクステリアの照明</a:t>
            </a:r>
          </a:p>
          <a:p>
            <a:pPr eaLnBrk="1" hangingPunct="1"/>
            <a:endParaRPr lang="ja-JP" altLang="en-US" sz="1100"/>
          </a:p>
        </p:txBody>
      </p:sp>
      <p:sp>
        <p:nvSpPr>
          <p:cNvPr id="11" name="Text Box 58">
            <a:extLst>
              <a:ext uri="{FF2B5EF4-FFF2-40B4-BE49-F238E27FC236}">
                <a16:creationId xmlns:a16="http://schemas.microsoft.com/office/drawing/2014/main" id="{F3CBA234-36F2-077E-2D35-B8B4EDE0C51E}"/>
              </a:ext>
            </a:extLst>
          </p:cNvPr>
          <p:cNvSpPr txBox="1">
            <a:spLocks noChangeArrowheads="1"/>
          </p:cNvSpPr>
          <p:nvPr/>
        </p:nvSpPr>
        <p:spPr bwMode="auto">
          <a:xfrm>
            <a:off x="4182894" y="3158074"/>
            <a:ext cx="2766547" cy="2236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1200" b="1" dirty="0">
                <a:solidFill>
                  <a:srgbClr val="D69090"/>
                </a:solidFill>
              </a:rPr>
              <a:t>2.</a:t>
            </a:r>
            <a:r>
              <a:rPr lang="ja-JP" altLang="en-US" sz="1200" b="1">
                <a:solidFill>
                  <a:srgbClr val="D69090"/>
                </a:solidFill>
              </a:rPr>
              <a:t>雰囲気を演出する</a:t>
            </a:r>
          </a:p>
          <a:p>
            <a:pPr eaLnBrk="1" hangingPunct="1"/>
            <a:r>
              <a:rPr lang="ja-JP" altLang="en-US" sz="1100"/>
              <a:t>夜の家の表情を演出する機能として、エクステリア照明は不可欠です。庭の樹木や草花をライトアップするだけで、昼間とは違った表情が楽しめ、くつろいだ雰囲気を演出出来ます。</a:t>
            </a:r>
          </a:p>
          <a:p>
            <a:pPr eaLnBrk="1" hangingPunct="1"/>
            <a:r>
              <a:rPr lang="ja-JP" altLang="en-US" sz="1100"/>
              <a:t>庭の照明やライトアップ用の照明は、必要な時に点けることのできる</a:t>
            </a:r>
            <a:r>
              <a:rPr lang="en-US" altLang="ja-JP" sz="1100" dirty="0"/>
              <a:t>ON</a:t>
            </a:r>
            <a:r>
              <a:rPr lang="ja-JP" altLang="en-US" sz="1100"/>
              <a:t>・</a:t>
            </a:r>
            <a:r>
              <a:rPr lang="en-US" altLang="ja-JP" sz="1100" dirty="0"/>
              <a:t>OFF</a:t>
            </a:r>
            <a:r>
              <a:rPr lang="ja-JP" altLang="en-US" sz="1100"/>
              <a:t>切替えスイッチのタイプの照明がおススメです。</a:t>
            </a:r>
          </a:p>
          <a:p>
            <a:pPr eaLnBrk="1" hangingPunct="1"/>
            <a:r>
              <a:rPr lang="ja-JP" altLang="en-US" sz="1100"/>
              <a:t> </a:t>
            </a:r>
          </a:p>
          <a:p>
            <a:pPr eaLnBrk="1" hangingPunct="1"/>
            <a:r>
              <a:rPr lang="en-US" altLang="ja-JP" sz="1200" b="1" dirty="0">
                <a:solidFill>
                  <a:srgbClr val="D69090"/>
                </a:solidFill>
              </a:rPr>
              <a:t>3.</a:t>
            </a:r>
            <a:r>
              <a:rPr lang="ja-JP" altLang="en-US" sz="1200" b="1">
                <a:solidFill>
                  <a:srgbClr val="D69090"/>
                </a:solidFill>
              </a:rPr>
              <a:t>防犯対策</a:t>
            </a:r>
          </a:p>
          <a:p>
            <a:pPr eaLnBrk="1" hangingPunct="1"/>
            <a:r>
              <a:rPr lang="ja-JP" altLang="en-US" sz="1100"/>
              <a:t>夜間の照明は防犯効果を高めます。</a:t>
            </a:r>
          </a:p>
          <a:p>
            <a:pPr eaLnBrk="1" hangingPunct="1"/>
            <a:r>
              <a:rPr lang="ja-JP" altLang="en-US" sz="1100"/>
              <a:t>玄関ポーチだけでなく、勝手口や駐車スペースなど、不審者の侵入経路となる場所には、人感センサーやフラッシュ機能が付いた照明が効果的です。</a:t>
            </a:r>
          </a:p>
          <a:p>
            <a:pPr eaLnBrk="1" hangingPunct="1"/>
            <a:r>
              <a:rPr lang="ja-JP" altLang="en-US" sz="1100"/>
              <a:t> </a:t>
            </a:r>
          </a:p>
        </p:txBody>
      </p:sp>
      <p:sp>
        <p:nvSpPr>
          <p:cNvPr id="25" name="Text Box 64">
            <a:extLst>
              <a:ext uri="{FF2B5EF4-FFF2-40B4-BE49-F238E27FC236}">
                <a16:creationId xmlns:a16="http://schemas.microsoft.com/office/drawing/2014/main" id="{4D090312-B1F4-AC94-6C97-D31B296773D1}"/>
              </a:ext>
            </a:extLst>
          </p:cNvPr>
          <p:cNvSpPr txBox="1">
            <a:spLocks noChangeArrowheads="1"/>
          </p:cNvSpPr>
          <p:nvPr/>
        </p:nvSpPr>
        <p:spPr bwMode="auto">
          <a:xfrm>
            <a:off x="11306175" y="5994400"/>
            <a:ext cx="3178175" cy="445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en-US" sz="1200" b="1">
                <a:solidFill>
                  <a:srgbClr val="D69090"/>
                </a:solidFill>
              </a:rPr>
              <a:t>アロマの楽しみ方</a:t>
            </a:r>
            <a:endParaRPr lang="ja-JP" altLang="en-US" sz="1200">
              <a:solidFill>
                <a:srgbClr val="D69090"/>
              </a:solidFill>
            </a:endParaRPr>
          </a:p>
          <a:p>
            <a:pPr eaLnBrk="1" hangingPunct="1"/>
            <a:r>
              <a:rPr lang="ja-JP" altLang="en-US" sz="1100" b="1"/>
              <a:t>芳香浴</a:t>
            </a:r>
            <a:endParaRPr lang="ja-JP" altLang="en-US" sz="1100"/>
          </a:p>
          <a:p>
            <a:pPr eaLnBrk="1" hangingPunct="1">
              <a:spcAft>
                <a:spcPts val="600"/>
              </a:spcAft>
            </a:pPr>
            <a:r>
              <a:rPr lang="ja-JP" altLang="en-US" sz="1100"/>
              <a:t>　ティッシュやハンカチにオイルを</a:t>
            </a:r>
            <a:r>
              <a:rPr lang="en-US" altLang="ja-JP" sz="1100" dirty="0"/>
              <a:t>1</a:t>
            </a:r>
            <a:r>
              <a:rPr lang="ja-JP" altLang="en-US" sz="1100"/>
              <a:t>・</a:t>
            </a:r>
            <a:r>
              <a:rPr lang="en-US" altLang="ja-JP" sz="1100" dirty="0"/>
              <a:t>2</a:t>
            </a:r>
            <a:r>
              <a:rPr lang="ja-JP" altLang="en-US" sz="1100"/>
              <a:t>滴垂らして香りを吸い込む吸入法や、アロマポットやディフューザーを使用して部屋に（</a:t>
            </a:r>
            <a:r>
              <a:rPr lang="en-US" altLang="ja-JP" sz="1100" dirty="0"/>
              <a:t>6</a:t>
            </a:r>
            <a:r>
              <a:rPr lang="ja-JP" altLang="en-US" sz="1100"/>
              <a:t>畳で</a:t>
            </a:r>
            <a:r>
              <a:rPr lang="en-US" altLang="ja-JP" sz="1100" dirty="0"/>
              <a:t>5</a:t>
            </a:r>
            <a:r>
              <a:rPr lang="ja-JP" altLang="en-US" sz="1100"/>
              <a:t>・</a:t>
            </a:r>
            <a:r>
              <a:rPr lang="en-US" altLang="ja-JP" sz="1100" dirty="0"/>
              <a:t>6</a:t>
            </a:r>
            <a:r>
              <a:rPr lang="ja-JP" altLang="en-US" sz="1100"/>
              <a:t>滴）やさしい香りを充満させて楽しむ、最もポピュラーな楽しみ方です。</a:t>
            </a:r>
          </a:p>
          <a:p>
            <a:pPr eaLnBrk="1" hangingPunct="1"/>
            <a:r>
              <a:rPr lang="ja-JP" altLang="en-US" sz="1100" b="1"/>
              <a:t>入浴</a:t>
            </a:r>
            <a:endParaRPr lang="ja-JP" altLang="en-US" sz="1100"/>
          </a:p>
          <a:p>
            <a:pPr eaLnBrk="1" hangingPunct="1"/>
            <a:r>
              <a:rPr lang="en-US" altLang="ja-JP" sz="1100" b="1" dirty="0"/>
              <a:t>&lt;</a:t>
            </a:r>
            <a:r>
              <a:rPr lang="ja-JP" altLang="en-US" sz="1100" b="1"/>
              <a:t>全身浴</a:t>
            </a:r>
            <a:r>
              <a:rPr lang="en-US" altLang="ja-JP" sz="1100" b="1" dirty="0"/>
              <a:t>&gt;</a:t>
            </a:r>
          </a:p>
          <a:p>
            <a:pPr eaLnBrk="1" hangingPunct="1"/>
            <a:endParaRPr lang="en-US" altLang="ja-JP" sz="1100" dirty="0"/>
          </a:p>
          <a:p>
            <a:pPr eaLnBrk="1" hangingPunct="1"/>
            <a:endParaRPr lang="en-US" altLang="ja-JP" sz="1100" dirty="0"/>
          </a:p>
          <a:p>
            <a:pPr eaLnBrk="1" hangingPunct="1"/>
            <a:endParaRPr lang="en-US" altLang="ja-JP" sz="1100" dirty="0"/>
          </a:p>
          <a:p>
            <a:pPr eaLnBrk="1" hangingPunct="1"/>
            <a:r>
              <a:rPr lang="en-US" altLang="ja-JP" sz="1100" b="1" dirty="0"/>
              <a:t>&lt;</a:t>
            </a:r>
            <a:r>
              <a:rPr lang="ja-JP" altLang="en-US" sz="1100" b="1"/>
              <a:t>半身浴</a:t>
            </a:r>
            <a:r>
              <a:rPr lang="en-US" altLang="ja-JP" sz="1100" b="1" dirty="0"/>
              <a:t>&gt;</a:t>
            </a:r>
          </a:p>
          <a:p>
            <a:pPr eaLnBrk="1" hangingPunct="1"/>
            <a:endParaRPr lang="en-US" altLang="ja-JP" sz="1100" dirty="0"/>
          </a:p>
          <a:p>
            <a:pPr eaLnBrk="1" hangingPunct="1"/>
            <a:endParaRPr lang="en-US" altLang="ja-JP" sz="1100" dirty="0"/>
          </a:p>
          <a:p>
            <a:pPr eaLnBrk="1" hangingPunct="1"/>
            <a:endParaRPr lang="ja-JP" altLang="en-US" sz="1100"/>
          </a:p>
          <a:p>
            <a:pPr eaLnBrk="1" hangingPunct="1"/>
            <a:endParaRPr lang="en-US" altLang="ja-JP" sz="1100" dirty="0"/>
          </a:p>
          <a:p>
            <a:pPr eaLnBrk="1" hangingPunct="1"/>
            <a:r>
              <a:rPr lang="en-US" altLang="ja-JP" sz="1100" b="1" dirty="0"/>
              <a:t>&lt;</a:t>
            </a:r>
            <a:r>
              <a:rPr lang="ja-JP" altLang="en-US" sz="1100" b="1"/>
              <a:t>手浴・足浴</a:t>
            </a:r>
            <a:r>
              <a:rPr lang="en-US" altLang="ja-JP" sz="1100" b="1" dirty="0"/>
              <a:t>&gt;</a:t>
            </a:r>
          </a:p>
          <a:p>
            <a:pPr eaLnBrk="1" hangingPunct="1"/>
            <a:endParaRPr lang="en-US" altLang="ja-JP" sz="1100" b="1" dirty="0"/>
          </a:p>
          <a:p>
            <a:pPr eaLnBrk="1" hangingPunct="1"/>
            <a:endParaRPr lang="en-US" altLang="ja-JP" sz="1100" b="1" dirty="0"/>
          </a:p>
          <a:p>
            <a:pPr eaLnBrk="1" hangingPunct="1"/>
            <a:endParaRPr lang="en-US" altLang="ja-JP" sz="1100" b="1" dirty="0"/>
          </a:p>
          <a:p>
            <a:pPr eaLnBrk="1" hangingPunct="1">
              <a:spcBef>
                <a:spcPts val="600"/>
              </a:spcBef>
            </a:pPr>
            <a:r>
              <a:rPr lang="ja-JP" altLang="en-US" sz="1100" b="1"/>
              <a:t>マッサージ</a:t>
            </a:r>
            <a:endParaRPr lang="ja-JP" altLang="en-US" sz="1100"/>
          </a:p>
          <a:p>
            <a:pPr eaLnBrk="1" hangingPunct="1"/>
            <a:r>
              <a:rPr lang="ja-JP" altLang="en-US" sz="1100"/>
              <a:t>エッセンシャルオイル</a:t>
            </a:r>
            <a:r>
              <a:rPr lang="en-US" altLang="ja-JP" sz="1100" dirty="0"/>
              <a:t>3</a:t>
            </a:r>
            <a:r>
              <a:rPr lang="ja-JP" altLang="en-US" sz="1100"/>
              <a:t>滴に対しキャリアオイル</a:t>
            </a:r>
            <a:r>
              <a:rPr lang="en-US" altLang="ja-JP" sz="1100" dirty="0"/>
              <a:t>5ml</a:t>
            </a:r>
            <a:r>
              <a:rPr lang="ja-JP" altLang="en-US" sz="1100"/>
              <a:t>で希釈したオイルを作ります。入浴後や就寝前に少量手にとり、体や顔を優しくトリートメントします。</a:t>
            </a:r>
          </a:p>
          <a:p>
            <a:pPr eaLnBrk="1" hangingPunct="1"/>
            <a:r>
              <a:rPr lang="ja-JP" altLang="en-US" sz="1100"/>
              <a:t> </a:t>
            </a:r>
          </a:p>
        </p:txBody>
      </p:sp>
      <p:sp>
        <p:nvSpPr>
          <p:cNvPr id="28" name="Text Box 64">
            <a:extLst>
              <a:ext uri="{FF2B5EF4-FFF2-40B4-BE49-F238E27FC236}">
                <a16:creationId xmlns:a16="http://schemas.microsoft.com/office/drawing/2014/main" id="{30DB88B0-1C6C-BA3D-064E-C512EAAC46D8}"/>
              </a:ext>
            </a:extLst>
          </p:cNvPr>
          <p:cNvSpPr txBox="1">
            <a:spLocks noChangeArrowheads="1"/>
          </p:cNvSpPr>
          <p:nvPr/>
        </p:nvSpPr>
        <p:spPr bwMode="auto">
          <a:xfrm>
            <a:off x="11557917" y="7417779"/>
            <a:ext cx="2823058" cy="2108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en-US" sz="1100"/>
              <a:t>水量約</a:t>
            </a:r>
            <a:r>
              <a:rPr lang="en-US" altLang="ja-JP" sz="1100" dirty="0"/>
              <a:t>200</a:t>
            </a:r>
            <a:r>
              <a:rPr lang="ja-JP" altLang="en-US" sz="1100"/>
              <a:t>Ｌに</a:t>
            </a:r>
            <a:r>
              <a:rPr lang="en-US" altLang="ja-JP" sz="1100" dirty="0"/>
              <a:t>3</a:t>
            </a:r>
            <a:r>
              <a:rPr lang="ja-JP" altLang="en-US" sz="1100"/>
              <a:t>～</a:t>
            </a:r>
            <a:r>
              <a:rPr lang="en-US" altLang="ja-JP" sz="1100" dirty="0"/>
              <a:t>5</a:t>
            </a:r>
            <a:r>
              <a:rPr lang="ja-JP" altLang="en-US" sz="1100"/>
              <a:t>滴のオイルを垂らし、よくかき混ぜてから入りましょう。</a:t>
            </a:r>
            <a:r>
              <a:rPr lang="en-US" altLang="ja-JP" sz="1100" dirty="0"/>
              <a:t>38</a:t>
            </a:r>
            <a:r>
              <a:rPr lang="ja-JP" altLang="en-US" sz="1100"/>
              <a:t>～</a:t>
            </a:r>
            <a:r>
              <a:rPr lang="en-US" altLang="ja-JP" sz="1100" dirty="0"/>
              <a:t>39</a:t>
            </a:r>
            <a:r>
              <a:rPr lang="ja-JP" altLang="en-US" sz="1100"/>
              <a:t>度のぬるめのお湯に長くつかるのが効果的です。</a:t>
            </a:r>
          </a:p>
          <a:p>
            <a:pPr eaLnBrk="1" hangingPunct="1"/>
            <a:endParaRPr lang="en-US" altLang="ja-JP" sz="1100" dirty="0"/>
          </a:p>
          <a:p>
            <a:pPr eaLnBrk="1" hangingPunct="1"/>
            <a:r>
              <a:rPr lang="ja-JP" altLang="en-US" sz="1100"/>
              <a:t>心臓の下くらいまでつかるのが半身浴。</a:t>
            </a:r>
            <a:r>
              <a:rPr lang="en-US" altLang="ja-JP" sz="1100" dirty="0"/>
              <a:t>3</a:t>
            </a:r>
            <a:r>
              <a:rPr lang="ja-JP" altLang="en-US" sz="1100"/>
              <a:t>滴程のオイルを垂らし、よくかき混ぜます。上半身が冷えないようタオルなどを肩にかけるとよいでしょう。</a:t>
            </a:r>
          </a:p>
          <a:p>
            <a:pPr eaLnBrk="1" hangingPunct="1"/>
            <a:endParaRPr lang="en-US" altLang="ja-JP" sz="1100" dirty="0"/>
          </a:p>
          <a:p>
            <a:pPr eaLnBrk="1" hangingPunct="1"/>
            <a:r>
              <a:rPr lang="ja-JP" altLang="en-US" sz="1100"/>
              <a:t>洗面器やバケツにお湯をはり、オイルを</a:t>
            </a:r>
            <a:r>
              <a:rPr lang="en-US" altLang="ja-JP" sz="1100" dirty="0"/>
              <a:t>2</a:t>
            </a:r>
            <a:r>
              <a:rPr lang="ja-JP" altLang="en-US" sz="1100"/>
              <a:t>・</a:t>
            </a:r>
            <a:r>
              <a:rPr lang="en-US" altLang="ja-JP" sz="1100" dirty="0"/>
              <a:t>3</a:t>
            </a:r>
            <a:r>
              <a:rPr lang="ja-JP" altLang="en-US" sz="1100"/>
              <a:t>滴垂らしてよくかき混ぜてから、手や足を</a:t>
            </a:r>
            <a:r>
              <a:rPr lang="en-US" altLang="ja-JP" sz="1100" dirty="0"/>
              <a:t>10</a:t>
            </a:r>
            <a:r>
              <a:rPr lang="ja-JP" altLang="en-US" sz="1100"/>
              <a:t>～</a:t>
            </a:r>
            <a:r>
              <a:rPr lang="en-US" altLang="ja-JP" sz="1100" dirty="0"/>
              <a:t>15</a:t>
            </a:r>
            <a:r>
              <a:rPr lang="ja-JP" altLang="en-US" sz="1100"/>
              <a:t>分つけます。</a:t>
            </a:r>
          </a:p>
        </p:txBody>
      </p:sp>
      <p:sp>
        <p:nvSpPr>
          <p:cNvPr id="33" name="Text Box 34">
            <a:extLst>
              <a:ext uri="{FF2B5EF4-FFF2-40B4-BE49-F238E27FC236}">
                <a16:creationId xmlns:a16="http://schemas.microsoft.com/office/drawing/2014/main" id="{32DC25D0-AD66-BBA2-3C75-08BD2044F4A4}"/>
              </a:ext>
            </a:extLst>
          </p:cNvPr>
          <p:cNvSpPr txBox="1">
            <a:spLocks noChangeArrowheads="1"/>
          </p:cNvSpPr>
          <p:nvPr/>
        </p:nvSpPr>
        <p:spPr bwMode="auto">
          <a:xfrm>
            <a:off x="3977965" y="7768287"/>
            <a:ext cx="2971476" cy="247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ja-JP" sz="1200" b="1">
                <a:solidFill>
                  <a:srgbClr val="D69090"/>
                </a:solidFill>
                <a:latin typeface="ＭＳ Ｐゴシック" panose="020B0600070205080204" pitchFamily="34" charset="-128"/>
              </a:rPr>
              <a:t>桜はバラ科</a:t>
            </a:r>
          </a:p>
          <a:p>
            <a:pPr eaLnBrk="1" hangingPunct="1">
              <a:lnSpc>
                <a:spcPts val="1400"/>
              </a:lnSpc>
            </a:pPr>
            <a:r>
              <a:rPr lang="ja-JP" altLang="ja-JP" sz="1100">
                <a:solidFill>
                  <a:srgbClr val="000000"/>
                </a:solidFill>
                <a:latin typeface="ＭＳ Ｐゴシック" panose="020B0600070205080204" pitchFamily="34" charset="-128"/>
              </a:rPr>
              <a:t>桜はサクラ科と思っている人は多いのではないでしょうか。</a:t>
            </a:r>
          </a:p>
          <a:p>
            <a:pPr eaLnBrk="1" hangingPunct="1">
              <a:lnSpc>
                <a:spcPts val="1400"/>
              </a:lnSpc>
            </a:pPr>
            <a:r>
              <a:rPr lang="ja-JP" altLang="ja-JP" sz="1100">
                <a:solidFill>
                  <a:srgbClr val="000000"/>
                </a:solidFill>
                <a:latin typeface="ＭＳ Ｐゴシック" panose="020B0600070205080204" pitchFamily="34" charset="-128"/>
              </a:rPr>
              <a:t>意外にも、バラ科サクラ属サクラ亜属に分類されるのです。大きく分けると山野に自生する「野生種」と鑑賞を目的に品種改良された「園芸品種」に分けられ、主なものは野生種の「山桜（ヤマザクラ）」と、園芸種の「染井吉野（ソメイヨシノ）」が有名です。</a:t>
            </a:r>
          </a:p>
          <a:p>
            <a:pPr eaLnBrk="1" hangingPunct="1">
              <a:lnSpc>
                <a:spcPts val="1400"/>
              </a:lnSpc>
            </a:pPr>
            <a:endParaRPr lang="ja-JP" altLang="ja-JP" sz="1100">
              <a:solidFill>
                <a:srgbClr val="000000"/>
              </a:solidFill>
              <a:latin typeface="ＭＳ Ｐゴシック" panose="020B0600070205080204" pitchFamily="34" charset="-128"/>
            </a:endParaRPr>
          </a:p>
          <a:p>
            <a:pPr eaLnBrk="1" hangingPunct="1">
              <a:lnSpc>
                <a:spcPts val="1400"/>
              </a:lnSpc>
            </a:pPr>
            <a:r>
              <a:rPr lang="ja-JP" altLang="ja-JP" sz="1200" b="1">
                <a:solidFill>
                  <a:srgbClr val="D69090"/>
                </a:solidFill>
                <a:latin typeface="ＭＳ Ｐゴシック" panose="020B0600070205080204" pitchFamily="34" charset="-128"/>
              </a:rPr>
              <a:t>桜の色の効果</a:t>
            </a:r>
          </a:p>
          <a:p>
            <a:pPr eaLnBrk="1" hangingPunct="1">
              <a:lnSpc>
                <a:spcPts val="1400"/>
              </a:lnSpc>
            </a:pPr>
            <a:r>
              <a:rPr lang="ja-JP" altLang="ja-JP" sz="1100">
                <a:solidFill>
                  <a:srgbClr val="000000"/>
                </a:solidFill>
                <a:latin typeface="ＭＳ Ｐゴシック" panose="020B0600070205080204" pitchFamily="34" charset="-128"/>
              </a:rPr>
              <a:t>桜の色はご存知のとおりピンク色です。ピンク色にはリラックス効果があり、女性にはホルモンバランスを整え美しさを運んでくれる効果があるとか。</a:t>
            </a:r>
            <a:endParaRPr lang="ja-JP" altLang="ja-JP"/>
          </a:p>
        </p:txBody>
      </p:sp>
      <p:sp>
        <p:nvSpPr>
          <p:cNvPr id="34" name="Text Box 35">
            <a:extLst>
              <a:ext uri="{FF2B5EF4-FFF2-40B4-BE49-F238E27FC236}">
                <a16:creationId xmlns:a16="http://schemas.microsoft.com/office/drawing/2014/main" id="{85252849-D4ED-1CCD-34B6-C2C616CC20E2}"/>
              </a:ext>
            </a:extLst>
          </p:cNvPr>
          <p:cNvSpPr txBox="1">
            <a:spLocks noChangeArrowheads="1"/>
          </p:cNvSpPr>
          <p:nvPr/>
        </p:nvSpPr>
        <p:spPr bwMode="auto">
          <a:xfrm>
            <a:off x="678249" y="8072932"/>
            <a:ext cx="3051039" cy="2208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ja-JP" sz="1200">
                <a:solidFill>
                  <a:srgbClr val="D69090"/>
                </a:solidFill>
                <a:latin typeface="ＭＳ Ｐゴシック" panose="020B0600070205080204" pitchFamily="34" charset="-128"/>
              </a:rPr>
              <a:t>　</a:t>
            </a:r>
            <a:r>
              <a:rPr lang="ja-JP" altLang="ja-JP" sz="1200" b="1">
                <a:solidFill>
                  <a:srgbClr val="D69090"/>
                </a:solidFill>
                <a:latin typeface="ＭＳ Ｐゴシック" panose="020B0600070205080204" pitchFamily="34" charset="-128"/>
              </a:rPr>
              <a:t>「さくら」の語源</a:t>
            </a:r>
          </a:p>
          <a:p>
            <a:pPr algn="just" eaLnBrk="1" hangingPunct="1">
              <a:lnSpc>
                <a:spcPts val="1400"/>
              </a:lnSpc>
            </a:pPr>
            <a:r>
              <a:rPr lang="ja-JP" altLang="ja-JP" sz="1100">
                <a:solidFill>
                  <a:srgbClr val="000000"/>
                </a:solidFill>
                <a:latin typeface="ＭＳ Ｐゴシック" panose="020B0600070205080204" pitchFamily="34" charset="-128"/>
              </a:rPr>
              <a:t>「咲く」に複数を意味する「ら」を加えたものとされ、元来は花が密生する植物全体を指したと言われています。その他にも、『古事記』に登場する、桜の霊でもある</a:t>
            </a:r>
            <a:r>
              <a:rPr lang="ja-JP" altLang="ja-JP" sz="1100">
                <a:solidFill>
                  <a:srgbClr val="000000"/>
                </a:solidFill>
              </a:rPr>
              <a:t>“</a:t>
            </a:r>
            <a:r>
              <a:rPr lang="ja-JP" altLang="ja-JP" sz="1100">
                <a:solidFill>
                  <a:srgbClr val="000000"/>
                </a:solidFill>
                <a:latin typeface="ＭＳ Ｐゴシック" panose="020B0600070205080204" pitchFamily="34" charset="-128"/>
              </a:rPr>
              <a:t>木花咲耶姫（このはなさくやひめ）</a:t>
            </a:r>
            <a:r>
              <a:rPr lang="ja-JP" altLang="en-US" sz="1100">
                <a:solidFill>
                  <a:srgbClr val="000000"/>
                </a:solidFill>
              </a:rPr>
              <a:t>”</a:t>
            </a:r>
            <a:r>
              <a:rPr lang="ja-JP" altLang="ja-JP" sz="1100">
                <a:solidFill>
                  <a:srgbClr val="000000"/>
                </a:solidFill>
                <a:latin typeface="ＭＳ Ｐゴシック" panose="020B0600070205080204" pitchFamily="34" charset="-128"/>
              </a:rPr>
              <a:t>の「さくや」をとって「さくら」になった説や、春に里にやってくる稲（サ）の神が憑依（ひょうい：のりうつること）する座（クラ）だからサクラとする説もあります。 </a:t>
            </a:r>
          </a:p>
          <a:p>
            <a:pPr algn="just" eaLnBrk="1" hangingPunct="1">
              <a:lnSpc>
                <a:spcPts val="1400"/>
              </a:lnSpc>
            </a:pPr>
            <a:endParaRPr lang="ja-JP" altLang="ja-JP" sz="1100">
              <a:latin typeface="ＭＳ Ｐゴシック" panose="020B0600070205080204" pitchFamily="34" charset="-128"/>
            </a:endParaRPr>
          </a:p>
          <a:p>
            <a:pPr algn="just" eaLnBrk="1" hangingPunct="1">
              <a:lnSpc>
                <a:spcPts val="1400"/>
              </a:lnSpc>
            </a:pPr>
            <a:r>
              <a:rPr lang="ja-JP" altLang="ja-JP" sz="1200" b="1">
                <a:solidFill>
                  <a:srgbClr val="D69090"/>
                </a:solidFill>
                <a:latin typeface="ＭＳ Ｐゴシック" panose="020B0600070205080204" pitchFamily="34" charset="-128"/>
              </a:rPr>
              <a:t>桜の花言葉</a:t>
            </a:r>
          </a:p>
          <a:p>
            <a:pPr algn="just" eaLnBrk="1" hangingPunct="1">
              <a:lnSpc>
                <a:spcPts val="1400"/>
              </a:lnSpc>
            </a:pPr>
            <a:r>
              <a:rPr lang="ja-JP" altLang="ja-JP" sz="1100">
                <a:solidFill>
                  <a:srgbClr val="000000"/>
                </a:solidFill>
                <a:latin typeface="ＭＳ Ｐゴシック" panose="020B0600070205080204" pitchFamily="34" charset="-128"/>
              </a:rPr>
              <a:t>精神美、純潔、高尚、優れた美人など。 </a:t>
            </a:r>
            <a:endParaRPr lang="ja-JP" altLang="ja-JP"/>
          </a:p>
        </p:txBody>
      </p:sp>
      <p:sp>
        <p:nvSpPr>
          <p:cNvPr id="38" name="Text Box 36">
            <a:extLst>
              <a:ext uri="{FF2B5EF4-FFF2-40B4-BE49-F238E27FC236}">
                <a16:creationId xmlns:a16="http://schemas.microsoft.com/office/drawing/2014/main" id="{40CFA64E-E515-14DE-9252-E8A1D1517ABF}"/>
              </a:ext>
            </a:extLst>
          </p:cNvPr>
          <p:cNvSpPr txBox="1">
            <a:spLocks noChangeArrowheads="1"/>
          </p:cNvSpPr>
          <p:nvPr/>
        </p:nvSpPr>
        <p:spPr bwMode="auto">
          <a:xfrm>
            <a:off x="2285172" y="6934890"/>
            <a:ext cx="4571184"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ja-JP" sz="1000">
                <a:solidFill>
                  <a:srgbClr val="000000"/>
                </a:solidFill>
                <a:latin typeface="ＭＳ Ｐゴシック" panose="020B0600070205080204" pitchFamily="34" charset="-128"/>
              </a:rPr>
              <a:t>　</a:t>
            </a:r>
            <a:r>
              <a:rPr lang="ja-JP" altLang="ja-JP" sz="1100">
                <a:solidFill>
                  <a:srgbClr val="000000"/>
                </a:solidFill>
                <a:latin typeface="ＭＳ Ｐゴシック" panose="020B0600070205080204" pitchFamily="34" charset="-128"/>
              </a:rPr>
              <a:t>盛大に花を咲かせてパッと散る。約一週間で散ってしまう命だからこそ、その潔さが桜の魅力を増し、また来年と桜を想い慕う気持ちも強くなるのでしょう。桜の花が咲いたら、神様が降りてきた印とも言われているとか。日本人にとって桜は愛してやまない花木となっています。</a:t>
            </a:r>
            <a:endParaRPr lang="ja-JP" altLang="ja-JP"/>
          </a:p>
        </p:txBody>
      </p:sp>
      <p:sp>
        <p:nvSpPr>
          <p:cNvPr id="48" name="正方形/長方形 47">
            <a:extLst>
              <a:ext uri="{FF2B5EF4-FFF2-40B4-BE49-F238E27FC236}">
                <a16:creationId xmlns:a16="http://schemas.microsoft.com/office/drawing/2014/main" id="{A54E3F5B-1C5E-C33D-9A45-D0BE06C019D1}"/>
              </a:ext>
            </a:extLst>
          </p:cNvPr>
          <p:cNvSpPr/>
          <p:nvPr/>
        </p:nvSpPr>
        <p:spPr>
          <a:xfrm>
            <a:off x="4110586" y="1186675"/>
            <a:ext cx="1663639" cy="180226"/>
          </a:xfrm>
          <a:prstGeom prst="rect">
            <a:avLst/>
          </a:prstGeom>
          <a:solidFill>
            <a:srgbClr val="BCE2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Text Box 58">
            <a:extLst>
              <a:ext uri="{FF2B5EF4-FFF2-40B4-BE49-F238E27FC236}">
                <a16:creationId xmlns:a16="http://schemas.microsoft.com/office/drawing/2014/main" id="{D6351246-D7D5-364E-F84C-9A3F169AD6CC}"/>
              </a:ext>
            </a:extLst>
          </p:cNvPr>
          <p:cNvSpPr txBox="1">
            <a:spLocks noChangeArrowheads="1"/>
          </p:cNvSpPr>
          <p:nvPr/>
        </p:nvSpPr>
        <p:spPr bwMode="auto">
          <a:xfrm>
            <a:off x="4169317" y="1162820"/>
            <a:ext cx="2849508" cy="2013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en-US" sz="1100"/>
              <a:t>エクステリア照明の役割</a:t>
            </a:r>
            <a:endParaRPr lang="en-US" altLang="ja-JP" sz="1100" dirty="0"/>
          </a:p>
          <a:p>
            <a:pPr eaLnBrk="1" hangingPunct="1"/>
            <a:endParaRPr lang="en-US" altLang="ja-JP" sz="1100" dirty="0"/>
          </a:p>
          <a:p>
            <a:pPr eaLnBrk="1" hangingPunct="1"/>
            <a:r>
              <a:rPr lang="en-US" altLang="ja-JP" sz="1100" b="1" dirty="0">
                <a:solidFill>
                  <a:srgbClr val="D69090"/>
                </a:solidFill>
              </a:rPr>
              <a:t>1.</a:t>
            </a:r>
            <a:r>
              <a:rPr lang="ja-JP" altLang="en-US" sz="1100" b="1">
                <a:solidFill>
                  <a:srgbClr val="D69090"/>
                </a:solidFill>
              </a:rPr>
              <a:t>暗い場所を照らす</a:t>
            </a:r>
          </a:p>
          <a:p>
            <a:pPr eaLnBrk="1" hangingPunct="1"/>
            <a:r>
              <a:rPr lang="ja-JP" altLang="en-US" sz="1100"/>
              <a:t>アプローチや玄関ポーチでは、帰宅する家族や訪問者が安全に出入りできるような照明計画が必要になります。</a:t>
            </a:r>
          </a:p>
          <a:p>
            <a:pPr eaLnBrk="1" hangingPunct="1"/>
            <a:r>
              <a:rPr lang="ja-JP" altLang="en-US" sz="1100"/>
              <a:t>足元を照らし、安全な歩行を促す明かりには、人の動きや明るさを感知して、自動的に点灯・消灯する人感センサ付の照明が最適です。消し忘れも防ぐことが出来るので、電気代の節約にもなります。</a:t>
            </a:r>
            <a:endParaRPr lang="ja-JP" altLang="ja-JP" sz="1100">
              <a:solidFill>
                <a:srgbClr val="000000"/>
              </a:solidFill>
              <a:latin typeface="ＭＳ Ｐゴシック" panose="020B0600070205080204" pitchFamily="34" charset="-128"/>
            </a:endParaRPr>
          </a:p>
          <a:p>
            <a:pPr eaLnBrk="1" hangingPunct="1"/>
            <a:endParaRPr lang="en-US" altLang="ja-JP" sz="1200" dirty="0">
              <a:solidFill>
                <a:srgbClr val="D69090"/>
              </a:solidFill>
            </a:endParaRPr>
          </a:p>
          <a:p>
            <a:pPr eaLnBrk="1" hangingPunct="1"/>
            <a:endParaRPr lang="ja-JP" altLang="en-US" sz="1100"/>
          </a:p>
        </p:txBody>
      </p:sp>
      <p:sp>
        <p:nvSpPr>
          <p:cNvPr id="51" name="Text Box 57">
            <a:extLst>
              <a:ext uri="{FF2B5EF4-FFF2-40B4-BE49-F238E27FC236}">
                <a16:creationId xmlns:a16="http://schemas.microsoft.com/office/drawing/2014/main" id="{805A7334-ED13-BCB5-32D1-2645BE3A1CA9}"/>
              </a:ext>
            </a:extLst>
          </p:cNvPr>
          <p:cNvSpPr txBox="1">
            <a:spLocks noChangeArrowheads="1"/>
          </p:cNvSpPr>
          <p:nvPr/>
        </p:nvSpPr>
        <p:spPr bwMode="auto">
          <a:xfrm>
            <a:off x="676398" y="1434259"/>
            <a:ext cx="1608773" cy="134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en-US" sz="1100"/>
              <a:t>　エクステリアの照明は「住まいの象徴」。安全に人を導くとともに、街とつながる大切な明かりでもあります。防犯面にも配慮をしながらも夜の家の表情を美しく演出しましょう。</a:t>
            </a:r>
          </a:p>
        </p:txBody>
      </p:sp>
      <p:pic>
        <p:nvPicPr>
          <p:cNvPr id="29" name="図 28" descr="食品 が含まれている画像&#10;&#10;AI 生成コンテンツは誤りを含む可能性があります。">
            <a:extLst>
              <a:ext uri="{FF2B5EF4-FFF2-40B4-BE49-F238E27FC236}">
                <a16:creationId xmlns:a16="http://schemas.microsoft.com/office/drawing/2014/main" id="{E433A9E2-B7F6-1B09-9171-609356301A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42777" y="9446503"/>
            <a:ext cx="881113" cy="793002"/>
          </a:xfrm>
          <a:prstGeom prst="rect">
            <a:avLst/>
          </a:prstGeom>
        </p:spPr>
      </p:pic>
      <p:pic>
        <p:nvPicPr>
          <p:cNvPr id="7" name="図 6" descr="白いバックグラウンドの前にある花&#10;&#10;AI 生成コンテンツは誤りを含む可能性があります。">
            <a:extLst>
              <a:ext uri="{FF2B5EF4-FFF2-40B4-BE49-F238E27FC236}">
                <a16:creationId xmlns:a16="http://schemas.microsoft.com/office/drawing/2014/main" id="{240F016C-B3F2-6E00-6B91-E6C95222D1D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6162" y="6913840"/>
            <a:ext cx="1279283" cy="1019266"/>
          </a:xfrm>
          <a:prstGeom prst="rect">
            <a:avLst/>
          </a:prstGeom>
        </p:spPr>
      </p:pic>
      <p:sp>
        <p:nvSpPr>
          <p:cNvPr id="10" name="Text Box 57">
            <a:extLst>
              <a:ext uri="{FF2B5EF4-FFF2-40B4-BE49-F238E27FC236}">
                <a16:creationId xmlns:a16="http://schemas.microsoft.com/office/drawing/2014/main" id="{FB95A710-011A-632E-2E48-389108E12F42}"/>
              </a:ext>
            </a:extLst>
          </p:cNvPr>
          <p:cNvSpPr txBox="1">
            <a:spLocks noChangeArrowheads="1"/>
          </p:cNvSpPr>
          <p:nvPr/>
        </p:nvSpPr>
        <p:spPr bwMode="auto">
          <a:xfrm>
            <a:off x="676399" y="3080692"/>
            <a:ext cx="3246507" cy="1064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en-US" sz="1100"/>
              <a:t>エクステリアの照明の種類</a:t>
            </a:r>
          </a:p>
          <a:p>
            <a:pPr eaLnBrk="1" hangingPunct="1"/>
            <a:endParaRPr lang="en-US" altLang="ja-JP" sz="1100" dirty="0"/>
          </a:p>
          <a:p>
            <a:pPr eaLnBrk="1" hangingPunct="1"/>
            <a:r>
              <a:rPr lang="ja-JP" altLang="en-US" sz="1100"/>
              <a:t>　・玄関を出入りする家族や訪問者を迎える</a:t>
            </a:r>
            <a:endParaRPr lang="en-US" altLang="ja-JP" sz="1100" dirty="0"/>
          </a:p>
          <a:p>
            <a:pPr eaLnBrk="1" hangingPunct="1"/>
            <a:r>
              <a:rPr lang="ja-JP" altLang="en-US" sz="1100"/>
              <a:t>　　ポーチライト</a:t>
            </a:r>
          </a:p>
          <a:p>
            <a:pPr eaLnBrk="1" hangingPunct="1"/>
            <a:r>
              <a:rPr lang="ja-JP" altLang="en-US" sz="1100"/>
              <a:t>　・人の動線を照らす為のアプローチライト</a:t>
            </a:r>
          </a:p>
          <a:p>
            <a:pPr eaLnBrk="1" hangingPunct="1"/>
            <a:r>
              <a:rPr lang="ja-JP" altLang="en-US" sz="1100"/>
              <a:t>　・庭をライトアップするためのガーデンライト　など </a:t>
            </a:r>
          </a:p>
        </p:txBody>
      </p:sp>
      <p:pic>
        <p:nvPicPr>
          <p:cNvPr id="32" name="図 31">
            <a:extLst>
              <a:ext uri="{FF2B5EF4-FFF2-40B4-BE49-F238E27FC236}">
                <a16:creationId xmlns:a16="http://schemas.microsoft.com/office/drawing/2014/main" id="{4D9B7165-DA06-B4BE-487F-22C097DFD3E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69747" y="4663672"/>
            <a:ext cx="804239" cy="1176935"/>
          </a:xfrm>
          <a:prstGeom prst="rect">
            <a:avLst/>
          </a:prstGeom>
        </p:spPr>
      </p:pic>
      <p:sp>
        <p:nvSpPr>
          <p:cNvPr id="14" name="角丸四角形吹き出し 13">
            <a:extLst>
              <a:ext uri="{FF2B5EF4-FFF2-40B4-BE49-F238E27FC236}">
                <a16:creationId xmlns:a16="http://schemas.microsoft.com/office/drawing/2014/main" id="{1D3334C1-4305-1663-EFFB-5D0F2EDBCA9B}"/>
              </a:ext>
            </a:extLst>
          </p:cNvPr>
          <p:cNvSpPr/>
          <p:nvPr/>
        </p:nvSpPr>
        <p:spPr>
          <a:xfrm>
            <a:off x="676399" y="4556502"/>
            <a:ext cx="2284652" cy="1304074"/>
          </a:xfrm>
          <a:custGeom>
            <a:avLst/>
            <a:gdLst>
              <a:gd name="csX0" fmla="*/ 0 w 2014578"/>
              <a:gd name="csY0" fmla="*/ 217350 h 1304074"/>
              <a:gd name="csX1" fmla="*/ 217350 w 2014578"/>
              <a:gd name="csY1" fmla="*/ 0 h 1304074"/>
              <a:gd name="csX2" fmla="*/ 1175171 w 2014578"/>
              <a:gd name="csY2" fmla="*/ 0 h 1304074"/>
              <a:gd name="csX3" fmla="*/ 1175171 w 2014578"/>
              <a:gd name="csY3" fmla="*/ 0 h 1304074"/>
              <a:gd name="csX4" fmla="*/ 1678815 w 2014578"/>
              <a:gd name="csY4" fmla="*/ 0 h 1304074"/>
              <a:gd name="csX5" fmla="*/ 1797228 w 2014578"/>
              <a:gd name="csY5" fmla="*/ 0 h 1304074"/>
              <a:gd name="csX6" fmla="*/ 2014578 w 2014578"/>
              <a:gd name="csY6" fmla="*/ 217350 h 1304074"/>
              <a:gd name="csX7" fmla="*/ 2014578 w 2014578"/>
              <a:gd name="csY7" fmla="*/ 217346 h 1304074"/>
              <a:gd name="csX8" fmla="*/ 2284652 w 2014578"/>
              <a:gd name="csY8" fmla="*/ 436447 h 1304074"/>
              <a:gd name="csX9" fmla="*/ 2014578 w 2014578"/>
              <a:gd name="csY9" fmla="*/ 543364 h 1304074"/>
              <a:gd name="csX10" fmla="*/ 2014578 w 2014578"/>
              <a:gd name="csY10" fmla="*/ 1086724 h 1304074"/>
              <a:gd name="csX11" fmla="*/ 1797228 w 2014578"/>
              <a:gd name="csY11" fmla="*/ 1304074 h 1304074"/>
              <a:gd name="csX12" fmla="*/ 1678815 w 2014578"/>
              <a:gd name="csY12" fmla="*/ 1304074 h 1304074"/>
              <a:gd name="csX13" fmla="*/ 1175171 w 2014578"/>
              <a:gd name="csY13" fmla="*/ 1304074 h 1304074"/>
              <a:gd name="csX14" fmla="*/ 1175171 w 2014578"/>
              <a:gd name="csY14" fmla="*/ 1304074 h 1304074"/>
              <a:gd name="csX15" fmla="*/ 217350 w 2014578"/>
              <a:gd name="csY15" fmla="*/ 1304074 h 1304074"/>
              <a:gd name="csX16" fmla="*/ 0 w 2014578"/>
              <a:gd name="csY16" fmla="*/ 1086724 h 1304074"/>
              <a:gd name="csX17" fmla="*/ 0 w 2014578"/>
              <a:gd name="csY17" fmla="*/ 543364 h 1304074"/>
              <a:gd name="csX18" fmla="*/ 0 w 2014578"/>
              <a:gd name="csY18" fmla="*/ 217346 h 1304074"/>
              <a:gd name="csX19" fmla="*/ 0 w 2014578"/>
              <a:gd name="csY19" fmla="*/ 217346 h 1304074"/>
              <a:gd name="csX20" fmla="*/ 0 w 2014578"/>
              <a:gd name="csY20" fmla="*/ 217350 h 1304074"/>
              <a:gd name="csX0" fmla="*/ 0 w 2284652"/>
              <a:gd name="csY0" fmla="*/ 217350 h 1304074"/>
              <a:gd name="csX1" fmla="*/ 217350 w 2284652"/>
              <a:gd name="csY1" fmla="*/ 0 h 1304074"/>
              <a:gd name="csX2" fmla="*/ 1175171 w 2284652"/>
              <a:gd name="csY2" fmla="*/ 0 h 1304074"/>
              <a:gd name="csX3" fmla="*/ 1175171 w 2284652"/>
              <a:gd name="csY3" fmla="*/ 0 h 1304074"/>
              <a:gd name="csX4" fmla="*/ 1678815 w 2284652"/>
              <a:gd name="csY4" fmla="*/ 0 h 1304074"/>
              <a:gd name="csX5" fmla="*/ 1797228 w 2284652"/>
              <a:gd name="csY5" fmla="*/ 0 h 1304074"/>
              <a:gd name="csX6" fmla="*/ 2014578 w 2284652"/>
              <a:gd name="csY6" fmla="*/ 217350 h 1304074"/>
              <a:gd name="csX7" fmla="*/ 2014578 w 2284652"/>
              <a:gd name="csY7" fmla="*/ 380078 h 1304074"/>
              <a:gd name="csX8" fmla="*/ 2284652 w 2284652"/>
              <a:gd name="csY8" fmla="*/ 436447 h 1304074"/>
              <a:gd name="csX9" fmla="*/ 2014578 w 2284652"/>
              <a:gd name="csY9" fmla="*/ 543364 h 1304074"/>
              <a:gd name="csX10" fmla="*/ 2014578 w 2284652"/>
              <a:gd name="csY10" fmla="*/ 1086724 h 1304074"/>
              <a:gd name="csX11" fmla="*/ 1797228 w 2284652"/>
              <a:gd name="csY11" fmla="*/ 1304074 h 1304074"/>
              <a:gd name="csX12" fmla="*/ 1678815 w 2284652"/>
              <a:gd name="csY12" fmla="*/ 1304074 h 1304074"/>
              <a:gd name="csX13" fmla="*/ 1175171 w 2284652"/>
              <a:gd name="csY13" fmla="*/ 1304074 h 1304074"/>
              <a:gd name="csX14" fmla="*/ 1175171 w 2284652"/>
              <a:gd name="csY14" fmla="*/ 1304074 h 1304074"/>
              <a:gd name="csX15" fmla="*/ 217350 w 2284652"/>
              <a:gd name="csY15" fmla="*/ 1304074 h 1304074"/>
              <a:gd name="csX16" fmla="*/ 0 w 2284652"/>
              <a:gd name="csY16" fmla="*/ 1086724 h 1304074"/>
              <a:gd name="csX17" fmla="*/ 0 w 2284652"/>
              <a:gd name="csY17" fmla="*/ 543364 h 1304074"/>
              <a:gd name="csX18" fmla="*/ 0 w 2284652"/>
              <a:gd name="csY18" fmla="*/ 217346 h 1304074"/>
              <a:gd name="csX19" fmla="*/ 0 w 2284652"/>
              <a:gd name="csY19" fmla="*/ 217346 h 1304074"/>
              <a:gd name="csX20" fmla="*/ 0 w 2284652"/>
              <a:gd name="csY20" fmla="*/ 217350 h 130407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2284652" h="1304074">
                <a:moveTo>
                  <a:pt x="0" y="217350"/>
                </a:moveTo>
                <a:cubicBezTo>
                  <a:pt x="0" y="97311"/>
                  <a:pt x="97311" y="0"/>
                  <a:pt x="217350" y="0"/>
                </a:cubicBezTo>
                <a:lnTo>
                  <a:pt x="1175171" y="0"/>
                </a:lnTo>
                <a:lnTo>
                  <a:pt x="1175171" y="0"/>
                </a:lnTo>
                <a:lnTo>
                  <a:pt x="1678815" y="0"/>
                </a:lnTo>
                <a:lnTo>
                  <a:pt x="1797228" y="0"/>
                </a:lnTo>
                <a:cubicBezTo>
                  <a:pt x="1917267" y="0"/>
                  <a:pt x="2014578" y="97311"/>
                  <a:pt x="2014578" y="217350"/>
                </a:cubicBezTo>
                <a:lnTo>
                  <a:pt x="2014578" y="380078"/>
                </a:lnTo>
                <a:lnTo>
                  <a:pt x="2284652" y="436447"/>
                </a:lnTo>
                <a:lnTo>
                  <a:pt x="2014578" y="543364"/>
                </a:lnTo>
                <a:lnTo>
                  <a:pt x="2014578" y="1086724"/>
                </a:lnTo>
                <a:cubicBezTo>
                  <a:pt x="2014578" y="1206763"/>
                  <a:pt x="1917267" y="1304074"/>
                  <a:pt x="1797228" y="1304074"/>
                </a:cubicBezTo>
                <a:lnTo>
                  <a:pt x="1678815" y="1304074"/>
                </a:lnTo>
                <a:lnTo>
                  <a:pt x="1175171" y="1304074"/>
                </a:lnTo>
                <a:lnTo>
                  <a:pt x="1175171" y="1304074"/>
                </a:lnTo>
                <a:lnTo>
                  <a:pt x="217350" y="1304074"/>
                </a:lnTo>
                <a:cubicBezTo>
                  <a:pt x="97311" y="1304074"/>
                  <a:pt x="0" y="1206763"/>
                  <a:pt x="0" y="1086724"/>
                </a:cubicBezTo>
                <a:lnTo>
                  <a:pt x="0" y="543364"/>
                </a:lnTo>
                <a:lnTo>
                  <a:pt x="0" y="217346"/>
                </a:lnTo>
                <a:lnTo>
                  <a:pt x="0" y="217346"/>
                </a:lnTo>
                <a:lnTo>
                  <a:pt x="0" y="217350"/>
                </a:lnTo>
                <a:close/>
              </a:path>
            </a:pathLst>
          </a:custGeom>
          <a:noFill/>
          <a:ln>
            <a:solidFill>
              <a:srgbClr val="D6909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5" name="図 14">
            <a:extLst>
              <a:ext uri="{FF2B5EF4-FFF2-40B4-BE49-F238E27FC236}">
                <a16:creationId xmlns:a16="http://schemas.microsoft.com/office/drawing/2014/main" id="{48047D9B-AAF7-ADF7-3ED4-D461C420995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05464" y="1234862"/>
            <a:ext cx="1431902" cy="1505603"/>
          </a:xfrm>
          <a:prstGeom prst="rect">
            <a:avLst/>
          </a:prstGeom>
        </p:spPr>
      </p:pic>
    </p:spTree>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20621</TotalTime>
  <Words>1939</Words>
  <Application>Microsoft Macintosh PowerPoint</Application>
  <PresentationFormat>ユーザー設定</PresentationFormat>
  <Paragraphs>167</Paragraphs>
  <Slides>2</Slides>
  <Notes>2</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2</vt:i4>
      </vt:variant>
    </vt:vector>
  </HeadingPairs>
  <TitlesOfParts>
    <vt:vector size="10" baseType="lpstr">
      <vt:lpstr>Meiryo UI</vt:lpstr>
      <vt:lpstr>MS PGothic</vt:lpstr>
      <vt:lpstr>MS PGothic</vt:lpstr>
      <vt:lpstr>メイリオ</vt:lpstr>
      <vt:lpstr>游ゴシック</vt:lpstr>
      <vt:lpstr>游ゴシック Light</vt:lpstr>
      <vt:lpstr>Arial</vt:lpstr>
      <vt:lpstr>Office テーマ</vt:lpstr>
      <vt:lpstr>PowerPoint プレゼンテーション</vt:lpstr>
      <vt:lpstr>PowerPoint プレゼンテーション</vt:lpstr>
    </vt:vector>
  </TitlesOfParts>
  <Company>Be'sSystem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フォーセンス</dc:creator>
  <cp:lastModifiedBy>治美 岸本</cp:lastModifiedBy>
  <cp:revision>581</cp:revision>
  <cp:lastPrinted>2024-04-18T05:38:28Z</cp:lastPrinted>
  <dcterms:created xsi:type="dcterms:W3CDTF">2006-11-30T02:47:34Z</dcterms:created>
  <dcterms:modified xsi:type="dcterms:W3CDTF">2026-01-22T05:30:12Z</dcterms:modified>
</cp:coreProperties>
</file>