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15122525" cy="10693400"/>
  <p:notesSz cx="6858000" cy="99456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8">
          <p15:clr>
            <a:srgbClr val="A4A3A4"/>
          </p15:clr>
        </p15:guide>
        <p15:guide id="2" pos="476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岸本 治美" initials="岸本" lastIdx="2" clrIdx="0">
    <p:extLst>
      <p:ext uri="{19B8F6BF-5375-455C-9EA6-DF929625EA0E}">
        <p15:presenceInfo xmlns:p15="http://schemas.microsoft.com/office/powerpoint/2012/main" userId="680817e7bfa88ed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2CC"/>
    <a:srgbClr val="CE221C"/>
    <a:srgbClr val="9E282C"/>
    <a:srgbClr val="F19072"/>
    <a:srgbClr val="84B9CD"/>
    <a:srgbClr val="FF0000"/>
    <a:srgbClr val="ED7D31"/>
    <a:srgbClr val="674B39"/>
    <a:srgbClr val="AD841F"/>
    <a:srgbClr val="3D6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96"/>
    <p:restoredTop sz="94189" autoAdjust="0"/>
  </p:normalViewPr>
  <p:slideViewPr>
    <p:cSldViewPr snapToGrid="0">
      <p:cViewPr>
        <p:scale>
          <a:sx n="83" d="100"/>
          <a:sy n="83" d="100"/>
        </p:scale>
        <p:origin x="2104" y="352"/>
      </p:cViewPr>
      <p:guideLst>
        <p:guide orient="horz" pos="3368"/>
        <p:guide pos="47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8475"/>
          </a:xfrm>
          <a:prstGeom prst="rect">
            <a:avLst/>
          </a:prstGeom>
        </p:spPr>
        <p:txBody>
          <a:bodyPr vert="horz" lIns="91440" tIns="45720" rIns="91440" bIns="45720" rtlCol="0"/>
          <a:lstStyle>
            <a:lvl1pPr algn="r">
              <a:defRPr sz="1200"/>
            </a:lvl1pPr>
          </a:lstStyle>
          <a:p>
            <a:fld id="{8633755D-CAFC-43DD-9AAB-2FD6CDBE01D0}" type="datetimeFigureOut">
              <a:rPr kumimoji="1" lang="ja-JP" altLang="en-US" smtClean="0"/>
              <a:t>2025/10/22</a:t>
            </a:fld>
            <a:endParaRPr kumimoji="1" lang="ja-JP" altLang="en-US"/>
          </a:p>
        </p:txBody>
      </p:sp>
      <p:sp>
        <p:nvSpPr>
          <p:cNvPr id="4" name="スライド イメージ プレースホルダー 3"/>
          <p:cNvSpPr>
            <a:spLocks noGrp="1" noRot="1" noChangeAspect="1"/>
          </p:cNvSpPr>
          <p:nvPr>
            <p:ph type="sldImg" idx="2"/>
          </p:nvPr>
        </p:nvSpPr>
        <p:spPr>
          <a:xfrm>
            <a:off x="1054100" y="1243013"/>
            <a:ext cx="4749800" cy="3357562"/>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86313"/>
            <a:ext cx="5486400" cy="391636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7213"/>
            <a:ext cx="2971800"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447213"/>
            <a:ext cx="2971800" cy="498475"/>
          </a:xfrm>
          <a:prstGeom prst="rect">
            <a:avLst/>
          </a:prstGeom>
        </p:spPr>
        <p:txBody>
          <a:bodyPr vert="horz" lIns="91440" tIns="45720" rIns="91440" bIns="45720" rtlCol="0" anchor="b"/>
          <a:lstStyle>
            <a:lvl1pPr algn="r">
              <a:defRPr sz="1200"/>
            </a:lvl1pPr>
          </a:lstStyle>
          <a:p>
            <a:fld id="{30A9EDE4-41E1-4487-ACCD-3D40D281D53A}" type="slidenum">
              <a:rPr kumimoji="1" lang="ja-JP" altLang="en-US" smtClean="0"/>
              <a:t>‹#›</a:t>
            </a:fld>
            <a:endParaRPr kumimoji="1" lang="ja-JP" altLang="en-US"/>
          </a:p>
        </p:txBody>
      </p:sp>
    </p:spTree>
    <p:extLst>
      <p:ext uri="{BB962C8B-B14F-4D97-AF65-F5344CB8AC3E}">
        <p14:creationId xmlns:p14="http://schemas.microsoft.com/office/powerpoint/2010/main" val="32506725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1</a:t>
            </a:fld>
            <a:endParaRPr kumimoji="1" lang="ja-JP" altLang="en-US"/>
          </a:p>
        </p:txBody>
      </p:sp>
    </p:spTree>
    <p:extLst>
      <p:ext uri="{BB962C8B-B14F-4D97-AF65-F5344CB8AC3E}">
        <p14:creationId xmlns:p14="http://schemas.microsoft.com/office/powerpoint/2010/main" val="3117995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0A9EDE4-41E1-4487-ACCD-3D40D281D53A}" type="slidenum">
              <a:rPr kumimoji="1" lang="ja-JP" altLang="en-US" smtClean="0"/>
              <a:t>2</a:t>
            </a:fld>
            <a:endParaRPr kumimoji="1" lang="ja-JP" altLang="en-US"/>
          </a:p>
        </p:txBody>
      </p:sp>
    </p:spTree>
    <p:extLst>
      <p:ext uri="{BB962C8B-B14F-4D97-AF65-F5344CB8AC3E}">
        <p14:creationId xmlns:p14="http://schemas.microsoft.com/office/powerpoint/2010/main" val="307278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5C83D6-80E6-37B3-88E6-11FE721D5AD2}"/>
              </a:ext>
            </a:extLst>
          </p:cNvPr>
          <p:cNvSpPr>
            <a:spLocks noGrp="1"/>
          </p:cNvSpPr>
          <p:nvPr>
            <p:ph type="ctrTitle"/>
          </p:nvPr>
        </p:nvSpPr>
        <p:spPr>
          <a:xfrm>
            <a:off x="1890316" y="1750055"/>
            <a:ext cx="11341894" cy="3722887"/>
          </a:xfrm>
        </p:spPr>
        <p:txBody>
          <a:bodyPr anchor="b"/>
          <a:lstStyle>
            <a:lvl1pPr algn="ctr">
              <a:defRPr sz="7442"/>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4260F0E-0633-3990-93F8-6463EBE28256}"/>
              </a:ext>
            </a:extLst>
          </p:cNvPr>
          <p:cNvSpPr>
            <a:spLocks noGrp="1"/>
          </p:cNvSpPr>
          <p:nvPr>
            <p:ph type="subTitle" idx="1"/>
          </p:nvPr>
        </p:nvSpPr>
        <p:spPr>
          <a:xfrm>
            <a:off x="1890316" y="5616511"/>
            <a:ext cx="11341894" cy="2581762"/>
          </a:xfrm>
        </p:spPr>
        <p:txBody>
          <a:bodyPr/>
          <a:lstStyle>
            <a:lvl1pPr marL="0" indent="0" algn="ctr">
              <a:buNone/>
              <a:defRPr sz="2977"/>
            </a:lvl1pPr>
            <a:lvl2pPr marL="567111" indent="0" algn="ctr">
              <a:buNone/>
              <a:defRPr sz="2481"/>
            </a:lvl2pPr>
            <a:lvl3pPr marL="1134222" indent="0" algn="ctr">
              <a:buNone/>
              <a:defRPr sz="2233"/>
            </a:lvl3pPr>
            <a:lvl4pPr marL="1701333" indent="0" algn="ctr">
              <a:buNone/>
              <a:defRPr sz="1985"/>
            </a:lvl4pPr>
            <a:lvl5pPr marL="2268444" indent="0" algn="ctr">
              <a:buNone/>
              <a:defRPr sz="1985"/>
            </a:lvl5pPr>
            <a:lvl6pPr marL="2835554" indent="0" algn="ctr">
              <a:buNone/>
              <a:defRPr sz="1985"/>
            </a:lvl6pPr>
            <a:lvl7pPr marL="3402665" indent="0" algn="ctr">
              <a:buNone/>
              <a:defRPr sz="1985"/>
            </a:lvl7pPr>
            <a:lvl8pPr marL="3969776" indent="0" algn="ctr">
              <a:buNone/>
              <a:defRPr sz="1985"/>
            </a:lvl8pPr>
            <a:lvl9pPr marL="4536887" indent="0" algn="ctr">
              <a:buNone/>
              <a:defRPr sz="1985"/>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834F62C-8550-78D2-D6E1-4F3E8F371176}"/>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CE97CE8E-DB9C-33C5-52BB-284855736476}"/>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6E544B72-59F1-38AE-2362-AE8BA9ED1E16}"/>
              </a:ext>
            </a:extLst>
          </p:cNvPr>
          <p:cNvSpPr>
            <a:spLocks noGrp="1"/>
          </p:cNvSpPr>
          <p:nvPr>
            <p:ph type="sldNum" sz="quarter" idx="12"/>
          </p:nvPr>
        </p:nvSpPr>
        <p:spPr/>
        <p:txBody>
          <a:bodyPr/>
          <a:lstStyle/>
          <a:p>
            <a:fld id="{28C89B74-DFFF-4098-98C7-182256AB02C2}" type="slidenum">
              <a:rPr lang="en-US" altLang="ja-JP" smtClean="0"/>
              <a:pPr/>
              <a:t>‹#›</a:t>
            </a:fld>
            <a:endParaRPr lang="en-US" altLang="ja-JP"/>
          </a:p>
        </p:txBody>
      </p:sp>
    </p:spTree>
    <p:extLst>
      <p:ext uri="{BB962C8B-B14F-4D97-AF65-F5344CB8AC3E}">
        <p14:creationId xmlns:p14="http://schemas.microsoft.com/office/powerpoint/2010/main" val="3959032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BD84C2-1065-938C-AABD-6DC836DCF7A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A606BDF-AAE8-83D9-36BD-096CCC6CCC4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4F43AED-D947-C083-3006-DB26DECE27C3}"/>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4FBA150B-FF5B-EFB9-882C-527D5C45CF11}"/>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7DCFA23-C8B9-8720-1A03-C901A20CAE41}"/>
              </a:ext>
            </a:extLst>
          </p:cNvPr>
          <p:cNvSpPr>
            <a:spLocks noGrp="1"/>
          </p:cNvSpPr>
          <p:nvPr>
            <p:ph type="sldNum" sz="quarter" idx="12"/>
          </p:nvPr>
        </p:nvSpPr>
        <p:spPr/>
        <p:txBody>
          <a:bodyPr/>
          <a:lstStyle/>
          <a:p>
            <a:fld id="{A4871645-1498-45BD-821A-F95B05D8C154}" type="slidenum">
              <a:rPr lang="en-US" altLang="ja-JP" smtClean="0"/>
              <a:pPr/>
              <a:t>‹#›</a:t>
            </a:fld>
            <a:endParaRPr lang="en-US" altLang="ja-JP"/>
          </a:p>
        </p:txBody>
      </p:sp>
    </p:spTree>
    <p:extLst>
      <p:ext uri="{BB962C8B-B14F-4D97-AF65-F5344CB8AC3E}">
        <p14:creationId xmlns:p14="http://schemas.microsoft.com/office/powerpoint/2010/main" val="3250021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3E17466-E637-409E-4832-ED44EF33DE50}"/>
              </a:ext>
            </a:extLst>
          </p:cNvPr>
          <p:cNvSpPr>
            <a:spLocks noGrp="1"/>
          </p:cNvSpPr>
          <p:nvPr>
            <p:ph type="title" orient="vert"/>
          </p:nvPr>
        </p:nvSpPr>
        <p:spPr>
          <a:xfrm>
            <a:off x="10822057" y="569325"/>
            <a:ext cx="3260794" cy="9062162"/>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5E6F16E-E23D-CDA3-ABB0-8D601CFE8C1B}"/>
              </a:ext>
            </a:extLst>
          </p:cNvPr>
          <p:cNvSpPr>
            <a:spLocks noGrp="1"/>
          </p:cNvSpPr>
          <p:nvPr>
            <p:ph type="body" orient="vert" idx="1"/>
          </p:nvPr>
        </p:nvSpPr>
        <p:spPr>
          <a:xfrm>
            <a:off x="1039673" y="569325"/>
            <a:ext cx="9593352" cy="9062162"/>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964F39-664C-89FD-633B-D4A66AA296EE}"/>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1EC7C924-8399-5196-71B8-3B8B44659AB9}"/>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DDAB110C-0CB2-0167-7A0E-6E470FF91DE8}"/>
              </a:ext>
            </a:extLst>
          </p:cNvPr>
          <p:cNvSpPr>
            <a:spLocks noGrp="1"/>
          </p:cNvSpPr>
          <p:nvPr>
            <p:ph type="sldNum" sz="quarter" idx="12"/>
          </p:nvPr>
        </p:nvSpPr>
        <p:spPr/>
        <p:txBody>
          <a:bodyPr/>
          <a:lstStyle/>
          <a:p>
            <a:fld id="{F9FA015E-3D0D-428E-8048-8739E7CE2AB5}" type="slidenum">
              <a:rPr lang="en-US" altLang="ja-JP" smtClean="0"/>
              <a:pPr/>
              <a:t>‹#›</a:t>
            </a:fld>
            <a:endParaRPr lang="en-US" altLang="ja-JP"/>
          </a:p>
        </p:txBody>
      </p:sp>
    </p:spTree>
    <p:extLst>
      <p:ext uri="{BB962C8B-B14F-4D97-AF65-F5344CB8AC3E}">
        <p14:creationId xmlns:p14="http://schemas.microsoft.com/office/powerpoint/2010/main" val="2309939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5F84F5-1865-E072-2900-BF21AF8D902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DBE1532-1AFC-B179-58CA-DEC91B9B61F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FA2C04-5954-D1BA-9F85-8748FA51236C}"/>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9F361448-18BA-3887-DA50-1085A3B6049C}"/>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C99378FD-F87F-0CB8-B27D-C083EBDDB21B}"/>
              </a:ext>
            </a:extLst>
          </p:cNvPr>
          <p:cNvSpPr>
            <a:spLocks noGrp="1"/>
          </p:cNvSpPr>
          <p:nvPr>
            <p:ph type="sldNum" sz="quarter" idx="12"/>
          </p:nvPr>
        </p:nvSpPr>
        <p:spPr/>
        <p:txBody>
          <a:bodyPr/>
          <a:lstStyle/>
          <a:p>
            <a:fld id="{87CACA40-C6B2-421B-8105-36156B7E0F3B}" type="slidenum">
              <a:rPr lang="en-US" altLang="ja-JP" smtClean="0"/>
              <a:pPr/>
              <a:t>‹#›</a:t>
            </a:fld>
            <a:endParaRPr lang="en-US" altLang="ja-JP"/>
          </a:p>
        </p:txBody>
      </p:sp>
    </p:spTree>
    <p:extLst>
      <p:ext uri="{BB962C8B-B14F-4D97-AF65-F5344CB8AC3E}">
        <p14:creationId xmlns:p14="http://schemas.microsoft.com/office/powerpoint/2010/main" val="953601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0398A8-4222-26FA-9636-EE6BBF361937}"/>
              </a:ext>
            </a:extLst>
          </p:cNvPr>
          <p:cNvSpPr>
            <a:spLocks noGrp="1"/>
          </p:cNvSpPr>
          <p:nvPr>
            <p:ph type="title"/>
          </p:nvPr>
        </p:nvSpPr>
        <p:spPr>
          <a:xfrm>
            <a:off x="1031797" y="2665925"/>
            <a:ext cx="13043178" cy="4448157"/>
          </a:xfrm>
        </p:spPr>
        <p:txBody>
          <a:bodyPr anchor="b"/>
          <a:lstStyle>
            <a:lvl1pPr>
              <a:defRPr sz="7442"/>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CE24857-A13B-6840-7B96-E468293408FE}"/>
              </a:ext>
            </a:extLst>
          </p:cNvPr>
          <p:cNvSpPr>
            <a:spLocks noGrp="1"/>
          </p:cNvSpPr>
          <p:nvPr>
            <p:ph type="body" idx="1"/>
          </p:nvPr>
        </p:nvSpPr>
        <p:spPr>
          <a:xfrm>
            <a:off x="1031797" y="7156164"/>
            <a:ext cx="13043178" cy="2339180"/>
          </a:xfrm>
        </p:spPr>
        <p:txBody>
          <a:bodyPr/>
          <a:lstStyle>
            <a:lvl1pPr marL="0" indent="0">
              <a:buNone/>
              <a:defRPr sz="2977">
                <a:solidFill>
                  <a:schemeClr val="tx1">
                    <a:tint val="75000"/>
                  </a:schemeClr>
                </a:solidFill>
              </a:defRPr>
            </a:lvl1pPr>
            <a:lvl2pPr marL="567111" indent="0">
              <a:buNone/>
              <a:defRPr sz="2481">
                <a:solidFill>
                  <a:schemeClr val="tx1">
                    <a:tint val="75000"/>
                  </a:schemeClr>
                </a:solidFill>
              </a:defRPr>
            </a:lvl2pPr>
            <a:lvl3pPr marL="1134222" indent="0">
              <a:buNone/>
              <a:defRPr sz="2233">
                <a:solidFill>
                  <a:schemeClr val="tx1">
                    <a:tint val="75000"/>
                  </a:schemeClr>
                </a:solidFill>
              </a:defRPr>
            </a:lvl3pPr>
            <a:lvl4pPr marL="1701333" indent="0">
              <a:buNone/>
              <a:defRPr sz="1985">
                <a:solidFill>
                  <a:schemeClr val="tx1">
                    <a:tint val="75000"/>
                  </a:schemeClr>
                </a:solidFill>
              </a:defRPr>
            </a:lvl4pPr>
            <a:lvl5pPr marL="2268444" indent="0">
              <a:buNone/>
              <a:defRPr sz="1985">
                <a:solidFill>
                  <a:schemeClr val="tx1">
                    <a:tint val="75000"/>
                  </a:schemeClr>
                </a:solidFill>
              </a:defRPr>
            </a:lvl5pPr>
            <a:lvl6pPr marL="2835554" indent="0">
              <a:buNone/>
              <a:defRPr sz="1985">
                <a:solidFill>
                  <a:schemeClr val="tx1">
                    <a:tint val="75000"/>
                  </a:schemeClr>
                </a:solidFill>
              </a:defRPr>
            </a:lvl6pPr>
            <a:lvl7pPr marL="3402665" indent="0">
              <a:buNone/>
              <a:defRPr sz="1985">
                <a:solidFill>
                  <a:schemeClr val="tx1">
                    <a:tint val="75000"/>
                  </a:schemeClr>
                </a:solidFill>
              </a:defRPr>
            </a:lvl7pPr>
            <a:lvl8pPr marL="3969776" indent="0">
              <a:buNone/>
              <a:defRPr sz="1985">
                <a:solidFill>
                  <a:schemeClr val="tx1">
                    <a:tint val="75000"/>
                  </a:schemeClr>
                </a:solidFill>
              </a:defRPr>
            </a:lvl8pPr>
            <a:lvl9pPr marL="4536887" indent="0">
              <a:buNone/>
              <a:defRPr sz="1985">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87EF6C8-D09B-0CF5-D063-FF73A4F460A5}"/>
              </a:ext>
            </a:extLst>
          </p:cNvPr>
          <p:cNvSpPr>
            <a:spLocks noGrp="1"/>
          </p:cNvSpPr>
          <p:nvPr>
            <p:ph type="dt" sz="half" idx="10"/>
          </p:nvPr>
        </p:nvSpPr>
        <p:spPr/>
        <p:txBody>
          <a:bodyPr/>
          <a:lstStyle/>
          <a:p>
            <a:endParaRPr lang="en-US" altLang="ja-JP"/>
          </a:p>
        </p:txBody>
      </p:sp>
      <p:sp>
        <p:nvSpPr>
          <p:cNvPr id="5" name="フッター プレースホルダー 4">
            <a:extLst>
              <a:ext uri="{FF2B5EF4-FFF2-40B4-BE49-F238E27FC236}">
                <a16:creationId xmlns:a16="http://schemas.microsoft.com/office/drawing/2014/main" id="{2EB1BDFD-76E3-F63D-CC0B-59FCF8A22BB4}"/>
              </a:ext>
            </a:extLst>
          </p:cNvPr>
          <p:cNvSpPr>
            <a:spLocks noGrp="1"/>
          </p:cNvSpPr>
          <p:nvPr>
            <p:ph type="ftr" sz="quarter" idx="11"/>
          </p:nvPr>
        </p:nvSpPr>
        <p:spPr/>
        <p:txBody>
          <a:bodyPr/>
          <a:lstStyle/>
          <a:p>
            <a:endParaRPr lang="en-US" altLang="ja-JP"/>
          </a:p>
        </p:txBody>
      </p:sp>
      <p:sp>
        <p:nvSpPr>
          <p:cNvPr id="6" name="スライド番号プレースホルダー 5">
            <a:extLst>
              <a:ext uri="{FF2B5EF4-FFF2-40B4-BE49-F238E27FC236}">
                <a16:creationId xmlns:a16="http://schemas.microsoft.com/office/drawing/2014/main" id="{AF3C663F-BDB1-E323-3D9C-13EBAA41F724}"/>
              </a:ext>
            </a:extLst>
          </p:cNvPr>
          <p:cNvSpPr>
            <a:spLocks noGrp="1"/>
          </p:cNvSpPr>
          <p:nvPr>
            <p:ph type="sldNum" sz="quarter" idx="12"/>
          </p:nvPr>
        </p:nvSpPr>
        <p:spPr/>
        <p:txBody>
          <a:bodyPr/>
          <a:lstStyle/>
          <a:p>
            <a:fld id="{44CA93EF-8C34-427C-A0E0-A289A69FAA40}" type="slidenum">
              <a:rPr lang="en-US" altLang="ja-JP" smtClean="0"/>
              <a:pPr/>
              <a:t>‹#›</a:t>
            </a:fld>
            <a:endParaRPr lang="en-US" altLang="ja-JP"/>
          </a:p>
        </p:txBody>
      </p:sp>
    </p:spTree>
    <p:extLst>
      <p:ext uri="{BB962C8B-B14F-4D97-AF65-F5344CB8AC3E}">
        <p14:creationId xmlns:p14="http://schemas.microsoft.com/office/powerpoint/2010/main" val="2709963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313474-5C7C-BF6A-8083-D37CFFA2A2F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DB41BF2-C8BE-7032-7AB1-1E12D6B3DA81}"/>
              </a:ext>
            </a:extLst>
          </p:cNvPr>
          <p:cNvSpPr>
            <a:spLocks noGrp="1"/>
          </p:cNvSpPr>
          <p:nvPr>
            <p:ph sz="half" idx="1"/>
          </p:nvPr>
        </p:nvSpPr>
        <p:spPr>
          <a:xfrm>
            <a:off x="1039674"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7B4E874-79B5-599C-223B-2BABA572FCF3}"/>
              </a:ext>
            </a:extLst>
          </p:cNvPr>
          <p:cNvSpPr>
            <a:spLocks noGrp="1"/>
          </p:cNvSpPr>
          <p:nvPr>
            <p:ph sz="half" idx="2"/>
          </p:nvPr>
        </p:nvSpPr>
        <p:spPr>
          <a:xfrm>
            <a:off x="7655778" y="2846623"/>
            <a:ext cx="6427073" cy="678486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E3D3CB1-6730-061F-D69D-836CCCF1D579}"/>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FA967B5F-0B94-2089-7CB7-89F9F5668D71}"/>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9922A264-0AE7-3A98-BF6C-77FC41B90B49}"/>
              </a:ext>
            </a:extLst>
          </p:cNvPr>
          <p:cNvSpPr>
            <a:spLocks noGrp="1"/>
          </p:cNvSpPr>
          <p:nvPr>
            <p:ph type="sldNum" sz="quarter" idx="12"/>
          </p:nvPr>
        </p:nvSpPr>
        <p:spPr/>
        <p:txBody>
          <a:bodyPr/>
          <a:lstStyle/>
          <a:p>
            <a:fld id="{5B3E1861-8E07-47DF-9155-5CD85C76EC49}" type="slidenum">
              <a:rPr lang="en-US" altLang="ja-JP" smtClean="0"/>
              <a:pPr/>
              <a:t>‹#›</a:t>
            </a:fld>
            <a:endParaRPr lang="en-US" altLang="ja-JP"/>
          </a:p>
        </p:txBody>
      </p:sp>
    </p:spTree>
    <p:extLst>
      <p:ext uri="{BB962C8B-B14F-4D97-AF65-F5344CB8AC3E}">
        <p14:creationId xmlns:p14="http://schemas.microsoft.com/office/powerpoint/2010/main" val="2341423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A8D29C-DC74-805A-44D2-AAB710F3F2DE}"/>
              </a:ext>
            </a:extLst>
          </p:cNvPr>
          <p:cNvSpPr>
            <a:spLocks noGrp="1"/>
          </p:cNvSpPr>
          <p:nvPr>
            <p:ph type="title"/>
          </p:nvPr>
        </p:nvSpPr>
        <p:spPr>
          <a:xfrm>
            <a:off x="1041643" y="569326"/>
            <a:ext cx="13043178" cy="2066896"/>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B0EE2A9-9A78-98B2-B628-10A882E8FD11}"/>
              </a:ext>
            </a:extLst>
          </p:cNvPr>
          <p:cNvSpPr>
            <a:spLocks noGrp="1"/>
          </p:cNvSpPr>
          <p:nvPr>
            <p:ph type="body" idx="1"/>
          </p:nvPr>
        </p:nvSpPr>
        <p:spPr>
          <a:xfrm>
            <a:off x="1041644" y="2621369"/>
            <a:ext cx="6397536"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08FD597-FF0A-DF02-EC62-903A337DE041}"/>
              </a:ext>
            </a:extLst>
          </p:cNvPr>
          <p:cNvSpPr>
            <a:spLocks noGrp="1"/>
          </p:cNvSpPr>
          <p:nvPr>
            <p:ph sz="half" idx="2"/>
          </p:nvPr>
        </p:nvSpPr>
        <p:spPr>
          <a:xfrm>
            <a:off x="1041644" y="3906061"/>
            <a:ext cx="6397536"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9393D795-B58C-F87A-2487-B8CDCBD058CA}"/>
              </a:ext>
            </a:extLst>
          </p:cNvPr>
          <p:cNvSpPr>
            <a:spLocks noGrp="1"/>
          </p:cNvSpPr>
          <p:nvPr>
            <p:ph type="body" sz="quarter" idx="3"/>
          </p:nvPr>
        </p:nvSpPr>
        <p:spPr>
          <a:xfrm>
            <a:off x="7655778" y="2621369"/>
            <a:ext cx="6429043" cy="1284692"/>
          </a:xfrm>
        </p:spPr>
        <p:txBody>
          <a:bodyPr anchor="b"/>
          <a:lstStyle>
            <a:lvl1pPr marL="0" indent="0">
              <a:buNone/>
              <a:defRPr sz="2977" b="1"/>
            </a:lvl1pPr>
            <a:lvl2pPr marL="567111" indent="0">
              <a:buNone/>
              <a:defRPr sz="2481" b="1"/>
            </a:lvl2pPr>
            <a:lvl3pPr marL="1134222" indent="0">
              <a:buNone/>
              <a:defRPr sz="2233" b="1"/>
            </a:lvl3pPr>
            <a:lvl4pPr marL="1701333" indent="0">
              <a:buNone/>
              <a:defRPr sz="1985" b="1"/>
            </a:lvl4pPr>
            <a:lvl5pPr marL="2268444" indent="0">
              <a:buNone/>
              <a:defRPr sz="1985" b="1"/>
            </a:lvl5pPr>
            <a:lvl6pPr marL="2835554" indent="0">
              <a:buNone/>
              <a:defRPr sz="1985" b="1"/>
            </a:lvl6pPr>
            <a:lvl7pPr marL="3402665" indent="0">
              <a:buNone/>
              <a:defRPr sz="1985" b="1"/>
            </a:lvl7pPr>
            <a:lvl8pPr marL="3969776" indent="0">
              <a:buNone/>
              <a:defRPr sz="1985" b="1"/>
            </a:lvl8pPr>
            <a:lvl9pPr marL="4536887" indent="0">
              <a:buNone/>
              <a:defRPr sz="1985"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1801D11-D47F-A53F-F7F7-E3EF592EA2D5}"/>
              </a:ext>
            </a:extLst>
          </p:cNvPr>
          <p:cNvSpPr>
            <a:spLocks noGrp="1"/>
          </p:cNvSpPr>
          <p:nvPr>
            <p:ph sz="quarter" idx="4"/>
          </p:nvPr>
        </p:nvSpPr>
        <p:spPr>
          <a:xfrm>
            <a:off x="7655778" y="3906061"/>
            <a:ext cx="6429043" cy="574522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529B4CB-9F43-C364-CF02-7888AC6C2F4E}"/>
              </a:ext>
            </a:extLst>
          </p:cNvPr>
          <p:cNvSpPr>
            <a:spLocks noGrp="1"/>
          </p:cNvSpPr>
          <p:nvPr>
            <p:ph type="dt" sz="half" idx="10"/>
          </p:nvPr>
        </p:nvSpPr>
        <p:spPr/>
        <p:txBody>
          <a:bodyPr/>
          <a:lstStyle/>
          <a:p>
            <a:endParaRPr lang="en-US" altLang="ja-JP"/>
          </a:p>
        </p:txBody>
      </p:sp>
      <p:sp>
        <p:nvSpPr>
          <p:cNvPr id="8" name="フッター プレースホルダー 7">
            <a:extLst>
              <a:ext uri="{FF2B5EF4-FFF2-40B4-BE49-F238E27FC236}">
                <a16:creationId xmlns:a16="http://schemas.microsoft.com/office/drawing/2014/main" id="{EE85EBDB-95FD-5182-3A6E-540C105DFA54}"/>
              </a:ext>
            </a:extLst>
          </p:cNvPr>
          <p:cNvSpPr>
            <a:spLocks noGrp="1"/>
          </p:cNvSpPr>
          <p:nvPr>
            <p:ph type="ftr" sz="quarter" idx="11"/>
          </p:nvPr>
        </p:nvSpPr>
        <p:spPr/>
        <p:txBody>
          <a:bodyPr/>
          <a:lstStyle/>
          <a:p>
            <a:endParaRPr lang="en-US" altLang="ja-JP"/>
          </a:p>
        </p:txBody>
      </p:sp>
      <p:sp>
        <p:nvSpPr>
          <p:cNvPr id="9" name="スライド番号プレースホルダー 8">
            <a:extLst>
              <a:ext uri="{FF2B5EF4-FFF2-40B4-BE49-F238E27FC236}">
                <a16:creationId xmlns:a16="http://schemas.microsoft.com/office/drawing/2014/main" id="{5F29531C-9C16-2AAF-2567-533E28A60603}"/>
              </a:ext>
            </a:extLst>
          </p:cNvPr>
          <p:cNvSpPr>
            <a:spLocks noGrp="1"/>
          </p:cNvSpPr>
          <p:nvPr>
            <p:ph type="sldNum" sz="quarter" idx="12"/>
          </p:nvPr>
        </p:nvSpPr>
        <p:spPr/>
        <p:txBody>
          <a:bodyPr/>
          <a:lstStyle/>
          <a:p>
            <a:fld id="{C13F0189-D314-4E63-9633-05BE50A50D55}" type="slidenum">
              <a:rPr lang="en-US" altLang="ja-JP" smtClean="0"/>
              <a:pPr/>
              <a:t>‹#›</a:t>
            </a:fld>
            <a:endParaRPr lang="en-US" altLang="ja-JP"/>
          </a:p>
        </p:txBody>
      </p:sp>
    </p:spTree>
    <p:extLst>
      <p:ext uri="{BB962C8B-B14F-4D97-AF65-F5344CB8AC3E}">
        <p14:creationId xmlns:p14="http://schemas.microsoft.com/office/powerpoint/2010/main" val="417906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AB496E-2610-83BD-5891-4ABF1354653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CECE84A-5F86-9839-C230-4843C19728E0}"/>
              </a:ext>
            </a:extLst>
          </p:cNvPr>
          <p:cNvSpPr>
            <a:spLocks noGrp="1"/>
          </p:cNvSpPr>
          <p:nvPr>
            <p:ph type="dt" sz="half" idx="10"/>
          </p:nvPr>
        </p:nvSpPr>
        <p:spPr/>
        <p:txBody>
          <a:bodyPr/>
          <a:lstStyle/>
          <a:p>
            <a:endParaRPr lang="en-US" altLang="ja-JP"/>
          </a:p>
        </p:txBody>
      </p:sp>
      <p:sp>
        <p:nvSpPr>
          <p:cNvPr id="4" name="フッター プレースホルダー 3">
            <a:extLst>
              <a:ext uri="{FF2B5EF4-FFF2-40B4-BE49-F238E27FC236}">
                <a16:creationId xmlns:a16="http://schemas.microsoft.com/office/drawing/2014/main" id="{47A0AB76-FC05-F045-11FB-C6D445BBE64D}"/>
              </a:ext>
            </a:extLst>
          </p:cNvPr>
          <p:cNvSpPr>
            <a:spLocks noGrp="1"/>
          </p:cNvSpPr>
          <p:nvPr>
            <p:ph type="ftr" sz="quarter" idx="11"/>
          </p:nvPr>
        </p:nvSpPr>
        <p:spPr/>
        <p:txBody>
          <a:bodyPr/>
          <a:lstStyle/>
          <a:p>
            <a:endParaRPr lang="en-US" altLang="ja-JP"/>
          </a:p>
        </p:txBody>
      </p:sp>
      <p:sp>
        <p:nvSpPr>
          <p:cNvPr id="5" name="スライド番号プレースホルダー 4">
            <a:extLst>
              <a:ext uri="{FF2B5EF4-FFF2-40B4-BE49-F238E27FC236}">
                <a16:creationId xmlns:a16="http://schemas.microsoft.com/office/drawing/2014/main" id="{9D560144-0A51-951C-A496-380623B3B4AC}"/>
              </a:ext>
            </a:extLst>
          </p:cNvPr>
          <p:cNvSpPr>
            <a:spLocks noGrp="1"/>
          </p:cNvSpPr>
          <p:nvPr>
            <p:ph type="sldNum" sz="quarter" idx="12"/>
          </p:nvPr>
        </p:nvSpPr>
        <p:spPr/>
        <p:txBody>
          <a:bodyPr/>
          <a:lstStyle/>
          <a:p>
            <a:fld id="{5F3E16C8-0944-4A58-9CF5-80410A398036}" type="slidenum">
              <a:rPr lang="en-US" altLang="ja-JP" smtClean="0"/>
              <a:pPr/>
              <a:t>‹#›</a:t>
            </a:fld>
            <a:endParaRPr lang="en-US" altLang="ja-JP"/>
          </a:p>
        </p:txBody>
      </p:sp>
    </p:spTree>
    <p:extLst>
      <p:ext uri="{BB962C8B-B14F-4D97-AF65-F5344CB8AC3E}">
        <p14:creationId xmlns:p14="http://schemas.microsoft.com/office/powerpoint/2010/main" val="229279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EA5029-7379-14CC-FBD9-4A976595CF0D}"/>
              </a:ext>
            </a:extLst>
          </p:cNvPr>
          <p:cNvSpPr>
            <a:spLocks noGrp="1"/>
          </p:cNvSpPr>
          <p:nvPr>
            <p:ph type="dt" sz="half" idx="10"/>
          </p:nvPr>
        </p:nvSpPr>
        <p:spPr/>
        <p:txBody>
          <a:bodyPr/>
          <a:lstStyle/>
          <a:p>
            <a:endParaRPr lang="en-US" altLang="ja-JP"/>
          </a:p>
        </p:txBody>
      </p:sp>
      <p:sp>
        <p:nvSpPr>
          <p:cNvPr id="3" name="フッター プレースホルダー 2">
            <a:extLst>
              <a:ext uri="{FF2B5EF4-FFF2-40B4-BE49-F238E27FC236}">
                <a16:creationId xmlns:a16="http://schemas.microsoft.com/office/drawing/2014/main" id="{491912F3-9FE9-87AD-C0A4-4D6C48061D04}"/>
              </a:ext>
            </a:extLst>
          </p:cNvPr>
          <p:cNvSpPr>
            <a:spLocks noGrp="1"/>
          </p:cNvSpPr>
          <p:nvPr>
            <p:ph type="ftr" sz="quarter" idx="11"/>
          </p:nvPr>
        </p:nvSpPr>
        <p:spPr/>
        <p:txBody>
          <a:bodyPr/>
          <a:lstStyle/>
          <a:p>
            <a:endParaRPr lang="en-US" altLang="ja-JP"/>
          </a:p>
        </p:txBody>
      </p:sp>
      <p:sp>
        <p:nvSpPr>
          <p:cNvPr id="4" name="スライド番号プレースホルダー 3">
            <a:extLst>
              <a:ext uri="{FF2B5EF4-FFF2-40B4-BE49-F238E27FC236}">
                <a16:creationId xmlns:a16="http://schemas.microsoft.com/office/drawing/2014/main" id="{214FFC6C-48FB-3A34-320C-DF90543BB647}"/>
              </a:ext>
            </a:extLst>
          </p:cNvPr>
          <p:cNvSpPr>
            <a:spLocks noGrp="1"/>
          </p:cNvSpPr>
          <p:nvPr>
            <p:ph type="sldNum" sz="quarter" idx="12"/>
          </p:nvPr>
        </p:nvSpPr>
        <p:spPr/>
        <p:txBody>
          <a:bodyPr/>
          <a:lstStyle/>
          <a:p>
            <a:fld id="{D7052374-07E1-4578-9123-C15B7DF253D7}" type="slidenum">
              <a:rPr lang="en-US" altLang="ja-JP" smtClean="0"/>
              <a:pPr/>
              <a:t>‹#›</a:t>
            </a:fld>
            <a:endParaRPr lang="en-US" altLang="ja-JP"/>
          </a:p>
        </p:txBody>
      </p:sp>
    </p:spTree>
    <p:extLst>
      <p:ext uri="{BB962C8B-B14F-4D97-AF65-F5344CB8AC3E}">
        <p14:creationId xmlns:p14="http://schemas.microsoft.com/office/powerpoint/2010/main" val="221313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422EE9-DC34-75B1-244A-EEC2E9F71740}"/>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B610EFC-364B-174F-338D-50A4A09D0CD2}"/>
              </a:ext>
            </a:extLst>
          </p:cNvPr>
          <p:cNvSpPr>
            <a:spLocks noGrp="1"/>
          </p:cNvSpPr>
          <p:nvPr>
            <p:ph idx="1"/>
          </p:nvPr>
        </p:nvSpPr>
        <p:spPr>
          <a:xfrm>
            <a:off x="6429043" y="1539652"/>
            <a:ext cx="7655778" cy="7599245"/>
          </a:xfrm>
        </p:spPr>
        <p:txBody>
          <a:bodyPr/>
          <a:lstStyle>
            <a:lvl1pPr>
              <a:defRPr sz="3969"/>
            </a:lvl1pPr>
            <a:lvl2pPr>
              <a:defRPr sz="3473"/>
            </a:lvl2pPr>
            <a:lvl3pPr>
              <a:defRPr sz="2977"/>
            </a:lvl3pPr>
            <a:lvl4pPr>
              <a:defRPr sz="2481"/>
            </a:lvl4pPr>
            <a:lvl5pPr>
              <a:defRPr sz="2481"/>
            </a:lvl5pPr>
            <a:lvl6pPr>
              <a:defRPr sz="2481"/>
            </a:lvl6pPr>
            <a:lvl7pPr>
              <a:defRPr sz="2481"/>
            </a:lvl7pPr>
            <a:lvl8pPr>
              <a:defRPr sz="2481"/>
            </a:lvl8pPr>
            <a:lvl9pPr>
              <a:defRPr sz="2481"/>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BD8C408-7438-E362-3AC8-A0A58773DF45}"/>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BB97D97-6C9E-C58C-D96A-047FE1A59BBA}"/>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2CD01865-F8B0-447C-2F2F-85CACD494D6F}"/>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0630E0D1-BA0D-964E-A48A-01B377D2867D}"/>
              </a:ext>
            </a:extLst>
          </p:cNvPr>
          <p:cNvSpPr>
            <a:spLocks noGrp="1"/>
          </p:cNvSpPr>
          <p:nvPr>
            <p:ph type="sldNum" sz="quarter" idx="12"/>
          </p:nvPr>
        </p:nvSpPr>
        <p:spPr/>
        <p:txBody>
          <a:bodyPr/>
          <a:lstStyle/>
          <a:p>
            <a:fld id="{22157F77-F579-46E2-A764-0858274218E3}" type="slidenum">
              <a:rPr lang="en-US" altLang="ja-JP" smtClean="0"/>
              <a:pPr/>
              <a:t>‹#›</a:t>
            </a:fld>
            <a:endParaRPr lang="en-US" altLang="ja-JP"/>
          </a:p>
        </p:txBody>
      </p:sp>
    </p:spTree>
    <p:extLst>
      <p:ext uri="{BB962C8B-B14F-4D97-AF65-F5344CB8AC3E}">
        <p14:creationId xmlns:p14="http://schemas.microsoft.com/office/powerpoint/2010/main" val="26958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EB883D-6564-23EA-67E1-A19A4FD46803}"/>
              </a:ext>
            </a:extLst>
          </p:cNvPr>
          <p:cNvSpPr>
            <a:spLocks noGrp="1"/>
          </p:cNvSpPr>
          <p:nvPr>
            <p:ph type="title"/>
          </p:nvPr>
        </p:nvSpPr>
        <p:spPr>
          <a:xfrm>
            <a:off x="1041644" y="712893"/>
            <a:ext cx="4877408" cy="2495127"/>
          </a:xfrm>
        </p:spPr>
        <p:txBody>
          <a:bodyPr anchor="b"/>
          <a:lstStyle>
            <a:lvl1pPr>
              <a:defRPr sz="3969"/>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18A79EC-16BC-2A8D-859B-4794153359DB}"/>
              </a:ext>
            </a:extLst>
          </p:cNvPr>
          <p:cNvSpPr>
            <a:spLocks noGrp="1"/>
          </p:cNvSpPr>
          <p:nvPr>
            <p:ph type="pic" idx="1"/>
          </p:nvPr>
        </p:nvSpPr>
        <p:spPr>
          <a:xfrm>
            <a:off x="6429043" y="1539652"/>
            <a:ext cx="7655778" cy="7599245"/>
          </a:xfrm>
        </p:spPr>
        <p:txBody>
          <a:bodyPr/>
          <a:lstStyle>
            <a:lvl1pPr marL="0" indent="0">
              <a:buNone/>
              <a:defRPr sz="3969"/>
            </a:lvl1pPr>
            <a:lvl2pPr marL="567111" indent="0">
              <a:buNone/>
              <a:defRPr sz="3473"/>
            </a:lvl2pPr>
            <a:lvl3pPr marL="1134222" indent="0">
              <a:buNone/>
              <a:defRPr sz="2977"/>
            </a:lvl3pPr>
            <a:lvl4pPr marL="1701333" indent="0">
              <a:buNone/>
              <a:defRPr sz="2481"/>
            </a:lvl4pPr>
            <a:lvl5pPr marL="2268444" indent="0">
              <a:buNone/>
              <a:defRPr sz="2481"/>
            </a:lvl5pPr>
            <a:lvl6pPr marL="2835554" indent="0">
              <a:buNone/>
              <a:defRPr sz="2481"/>
            </a:lvl6pPr>
            <a:lvl7pPr marL="3402665" indent="0">
              <a:buNone/>
              <a:defRPr sz="2481"/>
            </a:lvl7pPr>
            <a:lvl8pPr marL="3969776" indent="0">
              <a:buNone/>
              <a:defRPr sz="2481"/>
            </a:lvl8pPr>
            <a:lvl9pPr marL="4536887" indent="0">
              <a:buNone/>
              <a:defRPr sz="2481"/>
            </a:lvl9pPr>
          </a:lstStyle>
          <a:p>
            <a:endParaRPr kumimoji="1" lang="ja-JP" altLang="en-US"/>
          </a:p>
        </p:txBody>
      </p:sp>
      <p:sp>
        <p:nvSpPr>
          <p:cNvPr id="4" name="テキスト プレースホルダー 3">
            <a:extLst>
              <a:ext uri="{FF2B5EF4-FFF2-40B4-BE49-F238E27FC236}">
                <a16:creationId xmlns:a16="http://schemas.microsoft.com/office/drawing/2014/main" id="{E59C39EE-7BE3-5156-C90C-A0322EAB2D33}"/>
              </a:ext>
            </a:extLst>
          </p:cNvPr>
          <p:cNvSpPr>
            <a:spLocks noGrp="1"/>
          </p:cNvSpPr>
          <p:nvPr>
            <p:ph type="body" sz="half" idx="2"/>
          </p:nvPr>
        </p:nvSpPr>
        <p:spPr>
          <a:xfrm>
            <a:off x="1041644" y="3208020"/>
            <a:ext cx="4877408" cy="5943254"/>
          </a:xfrm>
        </p:spPr>
        <p:txBody>
          <a:bodyPr/>
          <a:lstStyle>
            <a:lvl1pPr marL="0" indent="0">
              <a:buNone/>
              <a:defRPr sz="1985"/>
            </a:lvl1pPr>
            <a:lvl2pPr marL="567111" indent="0">
              <a:buNone/>
              <a:defRPr sz="1737"/>
            </a:lvl2pPr>
            <a:lvl3pPr marL="1134222" indent="0">
              <a:buNone/>
              <a:defRPr sz="1488"/>
            </a:lvl3pPr>
            <a:lvl4pPr marL="1701333" indent="0">
              <a:buNone/>
              <a:defRPr sz="1240"/>
            </a:lvl4pPr>
            <a:lvl5pPr marL="2268444" indent="0">
              <a:buNone/>
              <a:defRPr sz="1240"/>
            </a:lvl5pPr>
            <a:lvl6pPr marL="2835554" indent="0">
              <a:buNone/>
              <a:defRPr sz="1240"/>
            </a:lvl6pPr>
            <a:lvl7pPr marL="3402665" indent="0">
              <a:buNone/>
              <a:defRPr sz="1240"/>
            </a:lvl7pPr>
            <a:lvl8pPr marL="3969776" indent="0">
              <a:buNone/>
              <a:defRPr sz="1240"/>
            </a:lvl8pPr>
            <a:lvl9pPr marL="4536887" indent="0">
              <a:buNone/>
              <a:defRPr sz="124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DFEC20E-35A3-0513-94EE-62C9E797EEB8}"/>
              </a:ext>
            </a:extLst>
          </p:cNvPr>
          <p:cNvSpPr>
            <a:spLocks noGrp="1"/>
          </p:cNvSpPr>
          <p:nvPr>
            <p:ph type="dt" sz="half" idx="10"/>
          </p:nvPr>
        </p:nvSpPr>
        <p:spPr/>
        <p:txBody>
          <a:bodyPr/>
          <a:lstStyle/>
          <a:p>
            <a:endParaRPr lang="en-US" altLang="ja-JP"/>
          </a:p>
        </p:txBody>
      </p:sp>
      <p:sp>
        <p:nvSpPr>
          <p:cNvPr id="6" name="フッター プレースホルダー 5">
            <a:extLst>
              <a:ext uri="{FF2B5EF4-FFF2-40B4-BE49-F238E27FC236}">
                <a16:creationId xmlns:a16="http://schemas.microsoft.com/office/drawing/2014/main" id="{D38EB214-1413-4487-6551-0D3B8C165323}"/>
              </a:ext>
            </a:extLst>
          </p:cNvPr>
          <p:cNvSpPr>
            <a:spLocks noGrp="1"/>
          </p:cNvSpPr>
          <p:nvPr>
            <p:ph type="ftr" sz="quarter" idx="11"/>
          </p:nvPr>
        </p:nvSpPr>
        <p:spPr/>
        <p:txBody>
          <a:bodyPr/>
          <a:lstStyle/>
          <a:p>
            <a:endParaRPr lang="en-US" altLang="ja-JP"/>
          </a:p>
        </p:txBody>
      </p:sp>
      <p:sp>
        <p:nvSpPr>
          <p:cNvPr id="7" name="スライド番号プレースホルダー 6">
            <a:extLst>
              <a:ext uri="{FF2B5EF4-FFF2-40B4-BE49-F238E27FC236}">
                <a16:creationId xmlns:a16="http://schemas.microsoft.com/office/drawing/2014/main" id="{78C62398-EDB5-A6EA-B107-015682E55EB7}"/>
              </a:ext>
            </a:extLst>
          </p:cNvPr>
          <p:cNvSpPr>
            <a:spLocks noGrp="1"/>
          </p:cNvSpPr>
          <p:nvPr>
            <p:ph type="sldNum" sz="quarter" idx="12"/>
          </p:nvPr>
        </p:nvSpPr>
        <p:spPr/>
        <p:txBody>
          <a:bodyPr/>
          <a:lstStyle/>
          <a:p>
            <a:fld id="{9A177A25-FB84-499E-AC69-687909A42E2E}" type="slidenum">
              <a:rPr lang="en-US" altLang="ja-JP" smtClean="0"/>
              <a:pPr/>
              <a:t>‹#›</a:t>
            </a:fld>
            <a:endParaRPr lang="en-US" altLang="ja-JP"/>
          </a:p>
        </p:txBody>
      </p:sp>
    </p:spTree>
    <p:extLst>
      <p:ext uri="{BB962C8B-B14F-4D97-AF65-F5344CB8AC3E}">
        <p14:creationId xmlns:p14="http://schemas.microsoft.com/office/powerpoint/2010/main" val="1126434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1550E49-2880-70C6-64A6-70C4273121A9}"/>
              </a:ext>
            </a:extLst>
          </p:cNvPr>
          <p:cNvSpPr>
            <a:spLocks noGrp="1"/>
          </p:cNvSpPr>
          <p:nvPr>
            <p:ph type="title"/>
          </p:nvPr>
        </p:nvSpPr>
        <p:spPr>
          <a:xfrm>
            <a:off x="1039674" y="569326"/>
            <a:ext cx="13043178" cy="2066896"/>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B5FA3C3-6A43-1A5A-32DB-A8D499E2C1AC}"/>
              </a:ext>
            </a:extLst>
          </p:cNvPr>
          <p:cNvSpPr>
            <a:spLocks noGrp="1"/>
          </p:cNvSpPr>
          <p:nvPr>
            <p:ph type="body" idx="1"/>
          </p:nvPr>
        </p:nvSpPr>
        <p:spPr>
          <a:xfrm>
            <a:off x="1039674" y="2846623"/>
            <a:ext cx="13043178" cy="6784864"/>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5D28BFB-5236-DB24-E083-918117DA5DC7}"/>
              </a:ext>
            </a:extLst>
          </p:cNvPr>
          <p:cNvSpPr>
            <a:spLocks noGrp="1"/>
          </p:cNvSpPr>
          <p:nvPr>
            <p:ph type="dt" sz="half" idx="2"/>
          </p:nvPr>
        </p:nvSpPr>
        <p:spPr>
          <a:xfrm>
            <a:off x="1039674" y="9911198"/>
            <a:ext cx="3402568" cy="569325"/>
          </a:xfrm>
          <a:prstGeom prst="rect">
            <a:avLst/>
          </a:prstGeom>
        </p:spPr>
        <p:txBody>
          <a:bodyPr vert="horz" lIns="91440" tIns="45720" rIns="91440" bIns="45720" rtlCol="0" anchor="ctr"/>
          <a:lstStyle>
            <a:lvl1pPr algn="l">
              <a:defRPr sz="1488">
                <a:solidFill>
                  <a:schemeClr val="tx1">
                    <a:tint val="75000"/>
                  </a:schemeClr>
                </a:solidFill>
              </a:defRPr>
            </a:lvl1pPr>
          </a:lstStyle>
          <a:p>
            <a:endParaRPr lang="en-US" altLang="ja-JP"/>
          </a:p>
        </p:txBody>
      </p:sp>
      <p:sp>
        <p:nvSpPr>
          <p:cNvPr id="5" name="フッター プレースホルダー 4">
            <a:extLst>
              <a:ext uri="{FF2B5EF4-FFF2-40B4-BE49-F238E27FC236}">
                <a16:creationId xmlns:a16="http://schemas.microsoft.com/office/drawing/2014/main" id="{A65CAADC-A8CC-F3E3-014E-F19BBBB0610E}"/>
              </a:ext>
            </a:extLst>
          </p:cNvPr>
          <p:cNvSpPr>
            <a:spLocks noGrp="1"/>
          </p:cNvSpPr>
          <p:nvPr>
            <p:ph type="ftr" sz="quarter" idx="3"/>
          </p:nvPr>
        </p:nvSpPr>
        <p:spPr>
          <a:xfrm>
            <a:off x="5009337" y="9911198"/>
            <a:ext cx="5103852" cy="569325"/>
          </a:xfrm>
          <a:prstGeom prst="rect">
            <a:avLst/>
          </a:prstGeom>
        </p:spPr>
        <p:txBody>
          <a:bodyPr vert="horz" lIns="91440" tIns="45720" rIns="91440" bIns="45720" rtlCol="0" anchor="ctr"/>
          <a:lstStyle>
            <a:lvl1pPr algn="ctr">
              <a:defRPr sz="1488">
                <a:solidFill>
                  <a:schemeClr val="tx1">
                    <a:tint val="75000"/>
                  </a:schemeClr>
                </a:solidFill>
              </a:defRPr>
            </a:lvl1pPr>
          </a:lstStyle>
          <a:p>
            <a:endParaRPr lang="en-US" altLang="ja-JP"/>
          </a:p>
        </p:txBody>
      </p:sp>
      <p:sp>
        <p:nvSpPr>
          <p:cNvPr id="6" name="スライド番号プレースホルダー 5">
            <a:extLst>
              <a:ext uri="{FF2B5EF4-FFF2-40B4-BE49-F238E27FC236}">
                <a16:creationId xmlns:a16="http://schemas.microsoft.com/office/drawing/2014/main" id="{DD1BF9AB-0612-5861-C400-5F1AD5174B8B}"/>
              </a:ext>
            </a:extLst>
          </p:cNvPr>
          <p:cNvSpPr>
            <a:spLocks noGrp="1"/>
          </p:cNvSpPr>
          <p:nvPr>
            <p:ph type="sldNum" sz="quarter" idx="4"/>
          </p:nvPr>
        </p:nvSpPr>
        <p:spPr>
          <a:xfrm>
            <a:off x="10680283" y="9911198"/>
            <a:ext cx="3402568" cy="569325"/>
          </a:xfrm>
          <a:prstGeom prst="rect">
            <a:avLst/>
          </a:prstGeom>
        </p:spPr>
        <p:txBody>
          <a:bodyPr vert="horz" lIns="91440" tIns="45720" rIns="91440" bIns="45720" rtlCol="0" anchor="ctr"/>
          <a:lstStyle>
            <a:lvl1pPr algn="r">
              <a:defRPr sz="1488">
                <a:solidFill>
                  <a:schemeClr val="tx1">
                    <a:tint val="75000"/>
                  </a:schemeClr>
                </a:solidFill>
              </a:defRPr>
            </a:lvl1pPr>
          </a:lstStyle>
          <a:p>
            <a:fld id="{9EE16A38-F7C2-4216-9804-3BC4386F278A}" type="slidenum">
              <a:rPr lang="en-US" altLang="ja-JP" smtClean="0"/>
              <a:pPr/>
              <a:t>‹#›</a:t>
            </a:fld>
            <a:endParaRPr lang="en-US" altLang="ja-JP"/>
          </a:p>
        </p:txBody>
      </p:sp>
    </p:spTree>
    <p:extLst>
      <p:ext uri="{BB962C8B-B14F-4D97-AF65-F5344CB8AC3E}">
        <p14:creationId xmlns:p14="http://schemas.microsoft.com/office/powerpoint/2010/main" val="1579297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134222" rtl="0" eaLnBrk="1" latinLnBrk="0" hangingPunct="1">
        <a:lnSpc>
          <a:spcPct val="90000"/>
        </a:lnSpc>
        <a:spcBef>
          <a:spcPct val="0"/>
        </a:spcBef>
        <a:buNone/>
        <a:defRPr kumimoji="1" sz="5458" kern="1200">
          <a:solidFill>
            <a:schemeClr val="tx1"/>
          </a:solidFill>
          <a:latin typeface="+mj-lt"/>
          <a:ea typeface="+mj-ea"/>
          <a:cs typeface="+mj-cs"/>
        </a:defRPr>
      </a:lvl1pPr>
    </p:titleStyle>
    <p:bodyStyle>
      <a:lvl1pPr marL="283555" indent="-283555" algn="l" defTabSz="1134222" rtl="0" eaLnBrk="1" latinLnBrk="0" hangingPunct="1">
        <a:lnSpc>
          <a:spcPct val="90000"/>
        </a:lnSpc>
        <a:spcBef>
          <a:spcPts val="1240"/>
        </a:spcBef>
        <a:buFont typeface="Arial" panose="020B0604020202020204" pitchFamily="34" charset="0"/>
        <a:buChar char="•"/>
        <a:defRPr kumimoji="1" sz="3473" kern="1200">
          <a:solidFill>
            <a:schemeClr val="tx1"/>
          </a:solidFill>
          <a:latin typeface="+mn-lt"/>
          <a:ea typeface="+mn-ea"/>
          <a:cs typeface="+mn-cs"/>
        </a:defRPr>
      </a:lvl1pPr>
      <a:lvl2pPr marL="850666" indent="-283555" algn="l" defTabSz="1134222" rtl="0" eaLnBrk="1" latinLnBrk="0" hangingPunct="1">
        <a:lnSpc>
          <a:spcPct val="90000"/>
        </a:lnSpc>
        <a:spcBef>
          <a:spcPts val="620"/>
        </a:spcBef>
        <a:buFont typeface="Arial" panose="020B0604020202020204" pitchFamily="34" charset="0"/>
        <a:buChar char="•"/>
        <a:defRPr kumimoji="1" sz="2977" kern="1200">
          <a:solidFill>
            <a:schemeClr val="tx1"/>
          </a:solidFill>
          <a:latin typeface="+mn-lt"/>
          <a:ea typeface="+mn-ea"/>
          <a:cs typeface="+mn-cs"/>
        </a:defRPr>
      </a:lvl2pPr>
      <a:lvl3pPr marL="1417777" indent="-283555" algn="l" defTabSz="1134222" rtl="0" eaLnBrk="1" latinLnBrk="0" hangingPunct="1">
        <a:lnSpc>
          <a:spcPct val="90000"/>
        </a:lnSpc>
        <a:spcBef>
          <a:spcPts val="620"/>
        </a:spcBef>
        <a:buFont typeface="Arial" panose="020B0604020202020204" pitchFamily="34" charset="0"/>
        <a:buChar char="•"/>
        <a:defRPr kumimoji="1" sz="2481" kern="1200">
          <a:solidFill>
            <a:schemeClr val="tx1"/>
          </a:solidFill>
          <a:latin typeface="+mn-lt"/>
          <a:ea typeface="+mn-ea"/>
          <a:cs typeface="+mn-cs"/>
        </a:defRPr>
      </a:lvl3pPr>
      <a:lvl4pPr marL="1984888"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4pPr>
      <a:lvl5pPr marL="2551999"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5pPr>
      <a:lvl6pPr marL="3119110"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6pPr>
      <a:lvl7pPr marL="3686221"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7pPr>
      <a:lvl8pPr marL="425333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8pPr>
      <a:lvl9pPr marL="4820442" indent="-283555" algn="l" defTabSz="1134222" rtl="0" eaLnBrk="1" latinLnBrk="0" hangingPunct="1">
        <a:lnSpc>
          <a:spcPct val="90000"/>
        </a:lnSpc>
        <a:spcBef>
          <a:spcPts val="620"/>
        </a:spcBef>
        <a:buFont typeface="Arial" panose="020B0604020202020204" pitchFamily="34" charset="0"/>
        <a:buChar char="•"/>
        <a:defRPr kumimoji="1" sz="2233" kern="1200">
          <a:solidFill>
            <a:schemeClr val="tx1"/>
          </a:solidFill>
          <a:latin typeface="+mn-lt"/>
          <a:ea typeface="+mn-ea"/>
          <a:cs typeface="+mn-cs"/>
        </a:defRPr>
      </a:lvl9pPr>
    </p:bodyStyle>
    <p:otherStyle>
      <a:defPPr>
        <a:defRPr lang="ja-JP"/>
      </a:defPPr>
      <a:lvl1pPr marL="0" algn="l" defTabSz="1134222" rtl="0" eaLnBrk="1" latinLnBrk="0" hangingPunct="1">
        <a:defRPr kumimoji="1" sz="2233" kern="1200">
          <a:solidFill>
            <a:schemeClr val="tx1"/>
          </a:solidFill>
          <a:latin typeface="+mn-lt"/>
          <a:ea typeface="+mn-ea"/>
          <a:cs typeface="+mn-cs"/>
        </a:defRPr>
      </a:lvl1pPr>
      <a:lvl2pPr marL="567111" algn="l" defTabSz="1134222" rtl="0" eaLnBrk="1" latinLnBrk="0" hangingPunct="1">
        <a:defRPr kumimoji="1" sz="2233" kern="1200">
          <a:solidFill>
            <a:schemeClr val="tx1"/>
          </a:solidFill>
          <a:latin typeface="+mn-lt"/>
          <a:ea typeface="+mn-ea"/>
          <a:cs typeface="+mn-cs"/>
        </a:defRPr>
      </a:lvl2pPr>
      <a:lvl3pPr marL="1134222" algn="l" defTabSz="1134222" rtl="0" eaLnBrk="1" latinLnBrk="0" hangingPunct="1">
        <a:defRPr kumimoji="1" sz="2233" kern="1200">
          <a:solidFill>
            <a:schemeClr val="tx1"/>
          </a:solidFill>
          <a:latin typeface="+mn-lt"/>
          <a:ea typeface="+mn-ea"/>
          <a:cs typeface="+mn-cs"/>
        </a:defRPr>
      </a:lvl3pPr>
      <a:lvl4pPr marL="1701333" algn="l" defTabSz="1134222" rtl="0" eaLnBrk="1" latinLnBrk="0" hangingPunct="1">
        <a:defRPr kumimoji="1" sz="2233" kern="1200">
          <a:solidFill>
            <a:schemeClr val="tx1"/>
          </a:solidFill>
          <a:latin typeface="+mn-lt"/>
          <a:ea typeface="+mn-ea"/>
          <a:cs typeface="+mn-cs"/>
        </a:defRPr>
      </a:lvl4pPr>
      <a:lvl5pPr marL="2268444" algn="l" defTabSz="1134222" rtl="0" eaLnBrk="1" latinLnBrk="0" hangingPunct="1">
        <a:defRPr kumimoji="1" sz="2233" kern="1200">
          <a:solidFill>
            <a:schemeClr val="tx1"/>
          </a:solidFill>
          <a:latin typeface="+mn-lt"/>
          <a:ea typeface="+mn-ea"/>
          <a:cs typeface="+mn-cs"/>
        </a:defRPr>
      </a:lvl5pPr>
      <a:lvl6pPr marL="2835554" algn="l" defTabSz="1134222" rtl="0" eaLnBrk="1" latinLnBrk="0" hangingPunct="1">
        <a:defRPr kumimoji="1" sz="2233" kern="1200">
          <a:solidFill>
            <a:schemeClr val="tx1"/>
          </a:solidFill>
          <a:latin typeface="+mn-lt"/>
          <a:ea typeface="+mn-ea"/>
          <a:cs typeface="+mn-cs"/>
        </a:defRPr>
      </a:lvl6pPr>
      <a:lvl7pPr marL="3402665" algn="l" defTabSz="1134222" rtl="0" eaLnBrk="1" latinLnBrk="0" hangingPunct="1">
        <a:defRPr kumimoji="1" sz="2233" kern="1200">
          <a:solidFill>
            <a:schemeClr val="tx1"/>
          </a:solidFill>
          <a:latin typeface="+mn-lt"/>
          <a:ea typeface="+mn-ea"/>
          <a:cs typeface="+mn-cs"/>
        </a:defRPr>
      </a:lvl7pPr>
      <a:lvl8pPr marL="3969776" algn="l" defTabSz="1134222" rtl="0" eaLnBrk="1" latinLnBrk="0" hangingPunct="1">
        <a:defRPr kumimoji="1" sz="2233" kern="1200">
          <a:solidFill>
            <a:schemeClr val="tx1"/>
          </a:solidFill>
          <a:latin typeface="+mn-lt"/>
          <a:ea typeface="+mn-ea"/>
          <a:cs typeface="+mn-cs"/>
        </a:defRPr>
      </a:lvl8pPr>
      <a:lvl9pPr marL="4536887" algn="l" defTabSz="1134222" rtl="0" eaLnBrk="1" latinLnBrk="0" hangingPunct="1">
        <a:defRPr kumimoji="1" sz="22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円/楕円 22">
            <a:extLst>
              <a:ext uri="{FF2B5EF4-FFF2-40B4-BE49-F238E27FC236}">
                <a16:creationId xmlns:a16="http://schemas.microsoft.com/office/drawing/2014/main" id="{ADEEB465-20D5-8812-3673-80F763F5A495}"/>
              </a:ext>
            </a:extLst>
          </p:cNvPr>
          <p:cNvSpPr/>
          <p:nvPr/>
        </p:nvSpPr>
        <p:spPr>
          <a:xfrm>
            <a:off x="3890365" y="5464635"/>
            <a:ext cx="822055" cy="336859"/>
          </a:xfrm>
          <a:prstGeom prst="ellipse">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a:extLst>
              <a:ext uri="{FF2B5EF4-FFF2-40B4-BE49-F238E27FC236}">
                <a16:creationId xmlns:a16="http://schemas.microsoft.com/office/drawing/2014/main" id="{C74DEEB6-64EB-47C8-FA73-526408BACE0D}"/>
              </a:ext>
            </a:extLst>
          </p:cNvPr>
          <p:cNvSpPr/>
          <p:nvPr/>
        </p:nvSpPr>
        <p:spPr>
          <a:xfrm>
            <a:off x="3900193" y="6697827"/>
            <a:ext cx="822055" cy="336859"/>
          </a:xfrm>
          <a:prstGeom prst="ellipse">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a:extLst>
              <a:ext uri="{FF2B5EF4-FFF2-40B4-BE49-F238E27FC236}">
                <a16:creationId xmlns:a16="http://schemas.microsoft.com/office/drawing/2014/main" id="{CE5CF547-D305-48BD-9B21-8288FE1A7083}"/>
              </a:ext>
            </a:extLst>
          </p:cNvPr>
          <p:cNvSpPr/>
          <p:nvPr/>
        </p:nvSpPr>
        <p:spPr>
          <a:xfrm>
            <a:off x="512076" y="8442439"/>
            <a:ext cx="822055" cy="336859"/>
          </a:xfrm>
          <a:prstGeom prst="ellipse">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円/楕円 35">
            <a:extLst>
              <a:ext uri="{FF2B5EF4-FFF2-40B4-BE49-F238E27FC236}">
                <a16:creationId xmlns:a16="http://schemas.microsoft.com/office/drawing/2014/main" id="{2EA41FC8-FC3B-9EEB-DF40-AF10C7BAB4A5}"/>
              </a:ext>
            </a:extLst>
          </p:cNvPr>
          <p:cNvSpPr/>
          <p:nvPr/>
        </p:nvSpPr>
        <p:spPr>
          <a:xfrm>
            <a:off x="3914564" y="8296401"/>
            <a:ext cx="822055" cy="336859"/>
          </a:xfrm>
          <a:prstGeom prst="ellipse">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7" name="図 26" descr="挿絵 が含まれている画像&#10;&#10;AI 生成コンテンツは誤りを含む可能性があります。">
            <a:extLst>
              <a:ext uri="{FF2B5EF4-FFF2-40B4-BE49-F238E27FC236}">
                <a16:creationId xmlns:a16="http://schemas.microsoft.com/office/drawing/2014/main" id="{501C12B9-37B4-9D79-B616-AD8D349DAEFB}"/>
              </a:ext>
            </a:extLst>
          </p:cNvPr>
          <p:cNvPicPr>
            <a:picLocks noChangeAspect="1"/>
          </p:cNvPicPr>
          <p:nvPr/>
        </p:nvPicPr>
        <p:blipFill>
          <a:blip r:embed="rId3">
            <a:extLst>
              <a:ext uri="{28A0092B-C50C-407E-A947-70E740481C1C}">
                <a14:useLocalDpi xmlns:a14="http://schemas.microsoft.com/office/drawing/2010/main" val="0"/>
              </a:ext>
            </a:extLst>
          </a:blip>
          <a:srcRect b="14088"/>
          <a:stretch>
            <a:fillRect/>
          </a:stretch>
        </p:blipFill>
        <p:spPr>
          <a:xfrm>
            <a:off x="8705283" y="8735257"/>
            <a:ext cx="1638984" cy="1408086"/>
          </a:xfrm>
          <a:prstGeom prst="rect">
            <a:avLst/>
          </a:prstGeom>
        </p:spPr>
      </p:pic>
      <p:pic>
        <p:nvPicPr>
          <p:cNvPr id="60" name="図 59" descr="時計, メーター が含まれている画像&#10;&#10;AI 生成コンテンツは誤りを含む可能性があります。">
            <a:extLst>
              <a:ext uri="{FF2B5EF4-FFF2-40B4-BE49-F238E27FC236}">
                <a16:creationId xmlns:a16="http://schemas.microsoft.com/office/drawing/2014/main" id="{93825D13-BDBD-4F62-7363-7CD2E133FE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5329" y="508460"/>
            <a:ext cx="7488001" cy="1440000"/>
          </a:xfrm>
          <a:prstGeom prst="rect">
            <a:avLst/>
          </a:prstGeom>
        </p:spPr>
      </p:pic>
      <p:pic>
        <p:nvPicPr>
          <p:cNvPr id="58" name="図 57" descr="障子, 建物, 窓, 時計 が含まれている画像&#10;&#10;AI 生成コンテンツは誤りを含む可能性があります。">
            <a:extLst>
              <a:ext uri="{FF2B5EF4-FFF2-40B4-BE49-F238E27FC236}">
                <a16:creationId xmlns:a16="http://schemas.microsoft.com/office/drawing/2014/main" id="{1C3AA332-232D-B71E-A626-E53A23C441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1514" y="2874046"/>
            <a:ext cx="2197100" cy="1917700"/>
          </a:xfrm>
          <a:prstGeom prst="rect">
            <a:avLst/>
          </a:prstGeom>
        </p:spPr>
      </p:pic>
      <p:sp>
        <p:nvSpPr>
          <p:cNvPr id="18" name="正方形/長方形 17">
            <a:extLst>
              <a:ext uri="{FF2B5EF4-FFF2-40B4-BE49-F238E27FC236}">
                <a16:creationId xmlns:a16="http://schemas.microsoft.com/office/drawing/2014/main" id="{CB54D44F-E593-1DB1-C048-6FA222B56B15}"/>
              </a:ext>
            </a:extLst>
          </p:cNvPr>
          <p:cNvSpPr/>
          <p:nvPr/>
        </p:nvSpPr>
        <p:spPr bwMode="auto">
          <a:xfrm>
            <a:off x="8087813" y="6907182"/>
            <a:ext cx="1341937" cy="412806"/>
          </a:xfrm>
          <a:prstGeom prst="rect">
            <a:avLst/>
          </a:prstGeom>
          <a:solidFill>
            <a:srgbClr val="9E282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2288" name="Text Box 240">
            <a:extLst>
              <a:ext uri="{FF2B5EF4-FFF2-40B4-BE49-F238E27FC236}">
                <a16:creationId xmlns:a16="http://schemas.microsoft.com/office/drawing/2014/main" id="{175E5B74-76A3-4998-8E0B-F84007611206}"/>
              </a:ext>
            </a:extLst>
          </p:cNvPr>
          <p:cNvSpPr txBox="1">
            <a:spLocks noChangeArrowheads="1" noChangeShapeType="1"/>
          </p:cNvSpPr>
          <p:nvPr/>
        </p:nvSpPr>
        <p:spPr bwMode="auto">
          <a:xfrm>
            <a:off x="10545352" y="2492420"/>
            <a:ext cx="2447925" cy="3959225"/>
          </a:xfrm>
          <a:prstGeom prst="rect">
            <a:avLst/>
          </a:prstGeom>
          <a:noFill/>
          <a:ln w="0" algn="in">
            <a:noFill/>
            <a:miter lim="800000"/>
            <a:headEnd/>
            <a:tailEnd/>
          </a:ln>
          <a:effec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ja-JP" altLang="ja-JP" dirty="0"/>
          </a:p>
        </p:txBody>
      </p:sp>
      <p:sp>
        <p:nvSpPr>
          <p:cNvPr id="2291" name="Text Box 243">
            <a:extLst>
              <a:ext uri="{FF2B5EF4-FFF2-40B4-BE49-F238E27FC236}">
                <a16:creationId xmlns:a16="http://schemas.microsoft.com/office/drawing/2014/main" id="{22A8BFEE-97AE-4199-B92B-3F5431EB0B0F}"/>
              </a:ext>
            </a:extLst>
          </p:cNvPr>
          <p:cNvSpPr txBox="1">
            <a:spLocks noChangeArrowheads="1" noChangeShapeType="1"/>
          </p:cNvSpPr>
          <p:nvPr/>
        </p:nvSpPr>
        <p:spPr bwMode="auto">
          <a:xfrm>
            <a:off x="8077797" y="2492420"/>
            <a:ext cx="2398712" cy="3959225"/>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5560" tIns="35560" rIns="35560" bIns="3556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dirty="0"/>
              <a:t>　</a:t>
            </a:r>
            <a:endParaRPr lang="ja-JP" altLang="ja-JP" dirty="0"/>
          </a:p>
        </p:txBody>
      </p:sp>
      <p:grpSp>
        <p:nvGrpSpPr>
          <p:cNvPr id="44" name="Group 75">
            <a:extLst>
              <a:ext uri="{FF2B5EF4-FFF2-40B4-BE49-F238E27FC236}">
                <a16:creationId xmlns:a16="http://schemas.microsoft.com/office/drawing/2014/main" id="{FA6963AD-D0EB-4B64-B68E-D9411E7F4DAB}"/>
              </a:ext>
            </a:extLst>
          </p:cNvPr>
          <p:cNvGrpSpPr>
            <a:grpSpLocks/>
          </p:cNvGrpSpPr>
          <p:nvPr/>
        </p:nvGrpSpPr>
        <p:grpSpPr bwMode="auto">
          <a:xfrm>
            <a:off x="659137" y="3077044"/>
            <a:ext cx="2429954" cy="1368424"/>
            <a:chOff x="1016891" y="8379171"/>
            <a:chExt cx="1956971" cy="1512178"/>
          </a:xfrm>
        </p:grpSpPr>
        <p:sp>
          <p:nvSpPr>
            <p:cNvPr id="46" name="Text Box 76">
              <a:extLst>
                <a:ext uri="{FF2B5EF4-FFF2-40B4-BE49-F238E27FC236}">
                  <a16:creationId xmlns:a16="http://schemas.microsoft.com/office/drawing/2014/main" id="{F8044E09-60E6-440E-B6AC-AAC9D79312F2}"/>
                </a:ext>
              </a:extLst>
            </p:cNvPr>
            <p:cNvSpPr txBox="1">
              <a:spLocks noChangeArrowheads="1" noChangeShapeType="1"/>
            </p:cNvSpPr>
            <p:nvPr/>
          </p:nvSpPr>
          <p:spPr bwMode="auto">
            <a:xfrm>
              <a:off x="1016891" y="8772705"/>
              <a:ext cx="1956971" cy="70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a:t>
              </a:r>
              <a:r>
                <a:rPr lang="en-US" altLang="ja-JP" sz="1100" dirty="0">
                  <a:effectLst/>
                  <a:latin typeface="Meiryo UI" panose="020B0604030504040204" pitchFamily="34" charset="-128"/>
                  <a:ea typeface="Meiryo UI" panose="020B0604030504040204" pitchFamily="34" charset="-128"/>
                </a:rPr>
                <a:t>330-0854</a:t>
              </a:r>
              <a:r>
                <a:rPr lang="ja-JP" altLang="en-US"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ja-JP" altLang="en-US" sz="1100">
                  <a:effectLst/>
                  <a:latin typeface="Meiryo UI" panose="020B0604030504040204" pitchFamily="34" charset="-128"/>
                  <a:ea typeface="Meiryo UI" panose="020B0604030504040204" pitchFamily="34" charset="-128"/>
                </a:rPr>
                <a:t>埼玉県さいたま市大宮区桜木町</a:t>
              </a:r>
              <a:r>
                <a:rPr lang="en-US" altLang="ja-JP" sz="1100" dirty="0">
                  <a:effectLst/>
                  <a:latin typeface="Meiryo UI" panose="020B0604030504040204" pitchFamily="34" charset="-128"/>
                  <a:ea typeface="Meiryo UI" panose="020B0604030504040204" pitchFamily="34" charset="-128"/>
                </a:rPr>
                <a:t>1</a:t>
              </a:r>
              <a:r>
                <a:rPr lang="ja-JP" altLang="en-US" sz="1100">
                  <a:effectLst/>
                  <a:latin typeface="Meiryo UI" panose="020B0604030504040204" pitchFamily="34" charset="-128"/>
                  <a:ea typeface="Meiryo UI" panose="020B0604030504040204" pitchFamily="34" charset="-128"/>
                </a:rPr>
                <a:t>丁目</a:t>
              </a:r>
              <a:r>
                <a:rPr lang="en-US" altLang="ja-JP" sz="1100" dirty="0">
                  <a:effectLst/>
                  <a:latin typeface="Meiryo UI" panose="020B0604030504040204" pitchFamily="34" charset="-128"/>
                  <a:ea typeface="Meiryo UI" panose="020B0604030504040204" pitchFamily="34" charset="-128"/>
                </a:rPr>
                <a:t>398-1 </a:t>
              </a:r>
              <a:r>
                <a:rPr lang="ja-JP" altLang="en-US" sz="1100">
                  <a:effectLst/>
                  <a:latin typeface="Meiryo UI" panose="020B0604030504040204" pitchFamily="34" charset="-128"/>
                  <a:ea typeface="Meiryo UI" panose="020B0604030504040204" pitchFamily="34" charset="-128"/>
                </a:rPr>
                <a:t>アドグレイス大宮</a:t>
              </a:r>
              <a:r>
                <a:rPr lang="en-US" altLang="ja-JP" sz="1100" dirty="0">
                  <a:effectLst/>
                  <a:latin typeface="Meiryo UI" panose="020B0604030504040204" pitchFamily="34" charset="-128"/>
                  <a:ea typeface="Meiryo UI" panose="020B0604030504040204" pitchFamily="34" charset="-128"/>
                </a:rPr>
                <a:t>7</a:t>
              </a:r>
              <a:r>
                <a:rPr lang="en" altLang="ja-JP" sz="1100" dirty="0">
                  <a:effectLst/>
                  <a:latin typeface="Meiryo UI" panose="020B0604030504040204" pitchFamily="34" charset="-128"/>
                  <a:ea typeface="Meiryo UI" panose="020B0604030504040204" pitchFamily="34" charset="-128"/>
                </a:rPr>
                <a:t>F</a:t>
              </a:r>
              <a:endParaRPr lang="ja-JP" altLang="ja-JP" sz="1100">
                <a:latin typeface="Meiryo UI" panose="020B0604030504040204" pitchFamily="34" charset="-128"/>
                <a:ea typeface="Meiryo UI" panose="020B0604030504040204" pitchFamily="34" charset="-128"/>
              </a:endParaRPr>
            </a:p>
          </p:txBody>
        </p:sp>
        <p:sp>
          <p:nvSpPr>
            <p:cNvPr id="47" name="Text Box 77">
              <a:extLst>
                <a:ext uri="{FF2B5EF4-FFF2-40B4-BE49-F238E27FC236}">
                  <a16:creationId xmlns:a16="http://schemas.microsoft.com/office/drawing/2014/main" id="{718E7866-B961-4282-9C98-25676BF97210}"/>
                </a:ext>
              </a:extLst>
            </p:cNvPr>
            <p:cNvSpPr txBox="1">
              <a:spLocks noChangeArrowheads="1" noChangeShapeType="1"/>
            </p:cNvSpPr>
            <p:nvPr/>
          </p:nvSpPr>
          <p:spPr bwMode="auto">
            <a:xfrm>
              <a:off x="1026995" y="8379171"/>
              <a:ext cx="1796289" cy="39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ja-JP" altLang="ja-JP" sz="1600" spc="300">
                  <a:solidFill>
                    <a:srgbClr val="000000"/>
                  </a:solidFill>
                  <a:latin typeface="Meiryo UI" panose="020B0604030504040204" pitchFamily="34" charset="-128"/>
                  <a:ea typeface="Meiryo UI" panose="020B0604030504040204" pitchFamily="34" charset="-128"/>
                </a:rPr>
                <a:t>株式会社フォーセンス</a:t>
              </a:r>
              <a:endParaRPr lang="ja-JP" altLang="ja-JP" sz="1600" spc="300">
                <a:latin typeface="Meiryo UI" panose="020B0604030504040204" pitchFamily="34" charset="-128"/>
                <a:ea typeface="Meiryo UI" panose="020B0604030504040204" pitchFamily="34" charset="-128"/>
              </a:endParaRPr>
            </a:p>
          </p:txBody>
        </p:sp>
        <p:sp>
          <p:nvSpPr>
            <p:cNvPr id="48" name="Text Box 78">
              <a:extLst>
                <a:ext uri="{FF2B5EF4-FFF2-40B4-BE49-F238E27FC236}">
                  <a16:creationId xmlns:a16="http://schemas.microsoft.com/office/drawing/2014/main" id="{5A13CCBA-3C8E-4C62-8E43-E877C9F734BE}"/>
                </a:ext>
              </a:extLst>
            </p:cNvPr>
            <p:cNvSpPr txBox="1">
              <a:spLocks noChangeArrowheads="1" noChangeShapeType="1"/>
            </p:cNvSpPr>
            <p:nvPr/>
          </p:nvSpPr>
          <p:spPr bwMode="auto">
            <a:xfrm>
              <a:off x="1051958" y="9476970"/>
              <a:ext cx="1796289" cy="4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Lst>
          </p:spPr>
          <p:txBody>
            <a:bodyPr lIns="36195" tIns="36195" rIns="36195" bIns="36195"/>
            <a:lstStyle>
              <a:defPPr>
                <a:defRPr lang="ja-JP"/>
              </a:defPPr>
              <a:lvl1pPr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umimoji="1" sz="29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sz="2900" kern="1200">
                  <a:solidFill>
                    <a:schemeClr val="tx1"/>
                  </a:solidFill>
                  <a:latin typeface="Arial" panose="020B0604020202020204" pitchFamily="34" charset="0"/>
                  <a:ea typeface="ＭＳ Ｐゴシック" panose="020B0600070205080204" pitchFamily="34" charset="-128"/>
                  <a:cs typeface="+mn-cs"/>
                </a:defRPr>
              </a:lvl9pPr>
            </a:lstStyle>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TEL : 048-741-9125</a:t>
              </a:r>
              <a:r>
                <a:rPr lang="ja-JP" altLang="en" sz="1100">
                  <a:effectLst/>
                  <a:latin typeface="Meiryo UI" panose="020B0604030504040204" pitchFamily="34" charset="-128"/>
                  <a:ea typeface="Meiryo UI" panose="020B0604030504040204" pitchFamily="34" charset="-128"/>
                </a:rPr>
                <a:t>　</a:t>
              </a:r>
              <a:endParaRPr lang="en-US" altLang="ja-JP" sz="1100" dirty="0">
                <a:effectLst/>
                <a:latin typeface="Meiryo UI" panose="020B0604030504040204" pitchFamily="34" charset="-128"/>
                <a:ea typeface="Meiryo UI" panose="020B0604030504040204" pitchFamily="34" charset="-128"/>
              </a:endParaRPr>
            </a:p>
            <a:p>
              <a:pPr eaLnBrk="1" hangingPunct="1">
                <a:spcBef>
                  <a:spcPct val="0"/>
                </a:spcBef>
                <a:buFontTx/>
                <a:buNone/>
              </a:pPr>
              <a:r>
                <a:rPr lang="en" altLang="ja-JP" sz="1100" dirty="0">
                  <a:effectLst/>
                  <a:latin typeface="Meiryo UI" panose="020B0604030504040204" pitchFamily="34" charset="-128"/>
                  <a:ea typeface="Meiryo UI" panose="020B0604030504040204" pitchFamily="34" charset="-128"/>
                </a:rPr>
                <a:t>FAX : 050-3537-6440 </a:t>
              </a:r>
              <a:br>
                <a:rPr lang="en" altLang="ja-JP" sz="800" dirty="0"/>
              </a:br>
              <a:endParaRPr lang="ja-JP" altLang="ja-JP" sz="2900"/>
            </a:p>
          </p:txBody>
        </p:sp>
      </p:grpSp>
      <p:sp>
        <p:nvSpPr>
          <p:cNvPr id="2" name="テキスト ボックス 1">
            <a:extLst>
              <a:ext uri="{FF2B5EF4-FFF2-40B4-BE49-F238E27FC236}">
                <a16:creationId xmlns:a16="http://schemas.microsoft.com/office/drawing/2014/main" id="{5B4DE27A-5914-84C3-BE74-DD5AD8A616CB}"/>
              </a:ext>
            </a:extLst>
          </p:cNvPr>
          <p:cNvSpPr txBox="1"/>
          <p:nvPr/>
        </p:nvSpPr>
        <p:spPr>
          <a:xfrm>
            <a:off x="11271090" y="10300705"/>
            <a:ext cx="348172" cy="230832"/>
          </a:xfrm>
          <a:prstGeom prst="rect">
            <a:avLst/>
          </a:prstGeom>
          <a:noFill/>
        </p:spPr>
        <p:txBody>
          <a:bodyPr wrap="none" rtlCol="0">
            <a:spAutoFit/>
          </a:bodyPr>
          <a:lstStyle/>
          <a:p>
            <a:r>
              <a:rPr kumimoji="1" lang="en-US" altLang="ja-JP" sz="900" dirty="0"/>
              <a:t>-1-</a:t>
            </a:r>
            <a:endParaRPr kumimoji="1" lang="ja-JP" altLang="en-US" sz="900" dirty="0"/>
          </a:p>
        </p:txBody>
      </p:sp>
      <p:sp>
        <p:nvSpPr>
          <p:cNvPr id="4" name="テキスト ボックス 3">
            <a:extLst>
              <a:ext uri="{FF2B5EF4-FFF2-40B4-BE49-F238E27FC236}">
                <a16:creationId xmlns:a16="http://schemas.microsoft.com/office/drawing/2014/main" id="{CFB99334-8BE0-188B-26EA-52A72393D5E8}"/>
              </a:ext>
            </a:extLst>
          </p:cNvPr>
          <p:cNvSpPr txBox="1"/>
          <p:nvPr/>
        </p:nvSpPr>
        <p:spPr>
          <a:xfrm>
            <a:off x="3403409" y="10305556"/>
            <a:ext cx="348172" cy="230832"/>
          </a:xfrm>
          <a:prstGeom prst="rect">
            <a:avLst/>
          </a:prstGeom>
          <a:noFill/>
        </p:spPr>
        <p:txBody>
          <a:bodyPr wrap="none" rtlCol="0">
            <a:spAutoFit/>
          </a:bodyPr>
          <a:lstStyle/>
          <a:p>
            <a:r>
              <a:rPr kumimoji="1" lang="en-US" altLang="ja-JP" sz="900" dirty="0"/>
              <a:t>-4-</a:t>
            </a:r>
            <a:endParaRPr kumimoji="1" lang="ja-JP" altLang="en-US" sz="900" dirty="0"/>
          </a:p>
        </p:txBody>
      </p:sp>
      <p:sp>
        <p:nvSpPr>
          <p:cNvPr id="39" name="Line 257">
            <a:extLst>
              <a:ext uri="{FF2B5EF4-FFF2-40B4-BE49-F238E27FC236}">
                <a16:creationId xmlns:a16="http://schemas.microsoft.com/office/drawing/2014/main" id="{C70DF8DA-6409-4685-99E1-603D4B64E0B7}"/>
              </a:ext>
            </a:extLst>
          </p:cNvPr>
          <p:cNvSpPr>
            <a:spLocks noChangeShapeType="1"/>
          </p:cNvSpPr>
          <p:nvPr/>
        </p:nvSpPr>
        <p:spPr bwMode="auto">
          <a:xfrm flipV="1">
            <a:off x="447213" y="10271484"/>
            <a:ext cx="6699712" cy="4010"/>
          </a:xfrm>
          <a:prstGeom prst="line">
            <a:avLst/>
          </a:prstGeom>
          <a:noFill/>
          <a:ln w="28575" algn="ctr">
            <a:solidFill>
              <a:srgbClr val="9E282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286" name="Line 238">
            <a:extLst>
              <a:ext uri="{FF2B5EF4-FFF2-40B4-BE49-F238E27FC236}">
                <a16:creationId xmlns:a16="http://schemas.microsoft.com/office/drawing/2014/main" id="{7EEF4707-9AF1-4E70-AAC1-C98D39AA506C}"/>
              </a:ext>
            </a:extLst>
          </p:cNvPr>
          <p:cNvSpPr>
            <a:spLocks noChangeShapeType="1"/>
          </p:cNvSpPr>
          <p:nvPr/>
        </p:nvSpPr>
        <p:spPr bwMode="auto">
          <a:xfrm>
            <a:off x="7944998" y="1944128"/>
            <a:ext cx="6840537" cy="0"/>
          </a:xfrm>
          <a:prstGeom prst="line">
            <a:avLst/>
          </a:prstGeom>
          <a:noFill/>
          <a:ln w="38100" algn="ctr">
            <a:solidFill>
              <a:srgbClr val="9E282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1" name="Line 238">
            <a:extLst>
              <a:ext uri="{FF2B5EF4-FFF2-40B4-BE49-F238E27FC236}">
                <a16:creationId xmlns:a16="http://schemas.microsoft.com/office/drawing/2014/main" id="{C2CDE110-8BE0-222E-1708-D87D842D97E2}"/>
              </a:ext>
            </a:extLst>
          </p:cNvPr>
          <p:cNvSpPr>
            <a:spLocks noChangeShapeType="1"/>
          </p:cNvSpPr>
          <p:nvPr/>
        </p:nvSpPr>
        <p:spPr bwMode="auto">
          <a:xfrm>
            <a:off x="7889221" y="513375"/>
            <a:ext cx="6840537" cy="0"/>
          </a:xfrm>
          <a:prstGeom prst="line">
            <a:avLst/>
          </a:prstGeom>
          <a:noFill/>
          <a:ln w="38100" algn="ctr">
            <a:solidFill>
              <a:srgbClr val="9E282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dirty="0"/>
          </a:p>
        </p:txBody>
      </p:sp>
      <p:sp>
        <p:nvSpPr>
          <p:cNvPr id="10" name="正方形/長方形 9">
            <a:extLst>
              <a:ext uri="{FF2B5EF4-FFF2-40B4-BE49-F238E27FC236}">
                <a16:creationId xmlns:a16="http://schemas.microsoft.com/office/drawing/2014/main" id="{C8134695-64CA-EAFD-CD65-804D305FB587}"/>
              </a:ext>
            </a:extLst>
          </p:cNvPr>
          <p:cNvSpPr/>
          <p:nvPr/>
        </p:nvSpPr>
        <p:spPr bwMode="auto">
          <a:xfrm>
            <a:off x="439475" y="4807293"/>
            <a:ext cx="2122856" cy="412806"/>
          </a:xfrm>
          <a:prstGeom prst="rect">
            <a:avLst/>
          </a:prstGeom>
          <a:solidFill>
            <a:srgbClr val="9E282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r>
              <a:rPr kumimoji="1" lang="en-US" altLang="ja-JP" sz="2900" b="0" i="0" u="none" strike="noStrike" cap="none" normalizeH="0" baseline="0" dirty="0">
                <a:ln>
                  <a:noFill/>
                </a:ln>
                <a:solidFill>
                  <a:schemeClr val="tx1"/>
                </a:solidFill>
                <a:effectLst/>
                <a:latin typeface="Arial" panose="020B0604020202020204" pitchFamily="34" charset="0"/>
                <a:ea typeface="ＭＳ Ｐゴシック" panose="020B0600070205080204" pitchFamily="34" charset="-128"/>
              </a:rPr>
              <a:t> </a:t>
            </a: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13" name="正方形/長方形 12">
            <a:extLst>
              <a:ext uri="{FF2B5EF4-FFF2-40B4-BE49-F238E27FC236}">
                <a16:creationId xmlns:a16="http://schemas.microsoft.com/office/drawing/2014/main" id="{AE87C515-60FC-F986-9DE5-9ACAA74A5DD0}"/>
              </a:ext>
            </a:extLst>
          </p:cNvPr>
          <p:cNvSpPr/>
          <p:nvPr/>
        </p:nvSpPr>
        <p:spPr bwMode="auto">
          <a:xfrm>
            <a:off x="3426033" y="513375"/>
            <a:ext cx="1811227" cy="412806"/>
          </a:xfrm>
          <a:prstGeom prst="rect">
            <a:avLst/>
          </a:prstGeom>
          <a:solidFill>
            <a:srgbClr val="9E282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sp>
        <p:nvSpPr>
          <p:cNvPr id="34" name="正方形/長方形 33">
            <a:extLst>
              <a:ext uri="{FF2B5EF4-FFF2-40B4-BE49-F238E27FC236}">
                <a16:creationId xmlns:a16="http://schemas.microsoft.com/office/drawing/2014/main" id="{7B078BAC-432D-452D-F0EA-CA89BC770F9D}"/>
              </a:ext>
            </a:extLst>
          </p:cNvPr>
          <p:cNvSpPr/>
          <p:nvPr/>
        </p:nvSpPr>
        <p:spPr>
          <a:xfrm>
            <a:off x="8077797" y="6918908"/>
            <a:ext cx="6699712" cy="3359465"/>
          </a:xfrm>
          <a:prstGeom prst="rect">
            <a:avLst/>
          </a:prstGeom>
          <a:noFill/>
          <a:ln w="28575">
            <a:solidFill>
              <a:srgbClr val="9E28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Text Box 236">
            <a:extLst>
              <a:ext uri="{FF2B5EF4-FFF2-40B4-BE49-F238E27FC236}">
                <a16:creationId xmlns:a16="http://schemas.microsoft.com/office/drawing/2014/main" id="{AB34260E-6525-BDE6-9944-42F27699BFC4}"/>
              </a:ext>
            </a:extLst>
          </p:cNvPr>
          <p:cNvSpPr txBox="1">
            <a:spLocks noChangeArrowheads="1"/>
          </p:cNvSpPr>
          <p:nvPr/>
        </p:nvSpPr>
        <p:spPr bwMode="auto">
          <a:xfrm>
            <a:off x="8318177" y="6967990"/>
            <a:ext cx="964135" cy="199688"/>
          </a:xfrm>
          <a:prstGeom prst="rect">
            <a:avLst/>
          </a:prstGeom>
          <a:noFill/>
          <a:ln>
            <a:noFill/>
          </a:ln>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50"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50"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50"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500" b="1">
                <a:solidFill>
                  <a:schemeClr val="bg1"/>
                </a:solidFill>
                <a:latin typeface="ＭＳ Ｐゴシック" panose="020B0600070205080204" pitchFamily="50" charset="-128"/>
              </a:rPr>
              <a:t>健康ライフ</a:t>
            </a:r>
            <a:endParaRPr lang="ja-JP" altLang="ja-JP" sz="1500" dirty="0">
              <a:solidFill>
                <a:schemeClr val="bg1"/>
              </a:solidFill>
            </a:endParaRPr>
          </a:p>
        </p:txBody>
      </p:sp>
      <p:pic>
        <p:nvPicPr>
          <p:cNvPr id="6" name="図 5" descr="アイコン&#10;&#10;自動的に生成された説明">
            <a:extLst>
              <a:ext uri="{FF2B5EF4-FFF2-40B4-BE49-F238E27FC236}">
                <a16:creationId xmlns:a16="http://schemas.microsoft.com/office/drawing/2014/main" id="{4F508A39-FD83-6B21-A93E-17274364EC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0882" y="2688598"/>
            <a:ext cx="2016000" cy="267936"/>
          </a:xfrm>
          <a:prstGeom prst="rect">
            <a:avLst/>
          </a:prstGeom>
        </p:spPr>
      </p:pic>
      <p:pic>
        <p:nvPicPr>
          <p:cNvPr id="15" name="図 9">
            <a:extLst>
              <a:ext uri="{FF2B5EF4-FFF2-40B4-BE49-F238E27FC236}">
                <a16:creationId xmlns:a16="http://schemas.microsoft.com/office/drawing/2014/main" id="{5885E031-11CE-9817-9C72-4939071EF197}"/>
              </a:ext>
            </a:extLst>
          </p:cNvPr>
          <p:cNvPicPr>
            <a:picLocks noChangeAspect="1"/>
          </p:cNvPicPr>
          <p:nvPr/>
        </p:nvPicPr>
        <p:blipFill>
          <a:blip r:embed="rId7"/>
          <a:stretch>
            <a:fillRect/>
          </a:stretch>
        </p:blipFill>
        <p:spPr>
          <a:xfrm>
            <a:off x="434073" y="596384"/>
            <a:ext cx="2743092" cy="1880817"/>
          </a:xfrm>
          <a:prstGeom prst="rect">
            <a:avLst/>
          </a:prstGeom>
        </p:spPr>
      </p:pic>
      <p:sp>
        <p:nvSpPr>
          <p:cNvPr id="19" name="円/楕円 18">
            <a:extLst>
              <a:ext uri="{FF2B5EF4-FFF2-40B4-BE49-F238E27FC236}">
                <a16:creationId xmlns:a16="http://schemas.microsoft.com/office/drawing/2014/main" id="{A4C1A42B-3C33-9E38-BE7C-339EF7C69A82}"/>
              </a:ext>
            </a:extLst>
          </p:cNvPr>
          <p:cNvSpPr/>
          <p:nvPr/>
        </p:nvSpPr>
        <p:spPr>
          <a:xfrm>
            <a:off x="502248" y="7011205"/>
            <a:ext cx="822055" cy="336859"/>
          </a:xfrm>
          <a:prstGeom prst="ellipse">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4" name="直線コネクタ 23">
            <a:extLst>
              <a:ext uri="{FF2B5EF4-FFF2-40B4-BE49-F238E27FC236}">
                <a16:creationId xmlns:a16="http://schemas.microsoft.com/office/drawing/2014/main" id="{FF43FB21-41BF-C8C2-725E-41A01C294885}"/>
              </a:ext>
            </a:extLst>
          </p:cNvPr>
          <p:cNvCxnSpPr/>
          <p:nvPr/>
        </p:nvCxnSpPr>
        <p:spPr>
          <a:xfrm>
            <a:off x="3426034" y="917632"/>
            <a:ext cx="3683467" cy="0"/>
          </a:xfrm>
          <a:prstGeom prst="line">
            <a:avLst/>
          </a:prstGeom>
          <a:ln w="28575">
            <a:solidFill>
              <a:srgbClr val="9E282C"/>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AE907F8B-8507-204E-A4EE-ED37CE91CD97}"/>
              </a:ext>
            </a:extLst>
          </p:cNvPr>
          <p:cNvCxnSpPr>
            <a:cxnSpLocks/>
          </p:cNvCxnSpPr>
          <p:nvPr/>
        </p:nvCxnSpPr>
        <p:spPr>
          <a:xfrm>
            <a:off x="434073" y="5220098"/>
            <a:ext cx="6712852" cy="0"/>
          </a:xfrm>
          <a:prstGeom prst="line">
            <a:avLst/>
          </a:prstGeom>
          <a:ln w="28575">
            <a:solidFill>
              <a:srgbClr val="9E282C"/>
            </a:solidFill>
          </a:ln>
        </p:spPr>
        <p:style>
          <a:lnRef idx="1">
            <a:schemeClr val="accent1"/>
          </a:lnRef>
          <a:fillRef idx="0">
            <a:schemeClr val="accent1"/>
          </a:fillRef>
          <a:effectRef idx="0">
            <a:schemeClr val="accent1"/>
          </a:effectRef>
          <a:fontRef idx="minor">
            <a:schemeClr val="tx1"/>
          </a:fontRef>
        </p:style>
      </p:cxnSp>
      <p:sp>
        <p:nvSpPr>
          <p:cNvPr id="2702" name="Text Box 654">
            <a:extLst>
              <a:ext uri="{FF2B5EF4-FFF2-40B4-BE49-F238E27FC236}">
                <a16:creationId xmlns:a16="http://schemas.microsoft.com/office/drawing/2014/main" id="{3CF52880-E1D5-4104-8C10-87661732F825}"/>
              </a:ext>
            </a:extLst>
          </p:cNvPr>
          <p:cNvSpPr txBox="1">
            <a:spLocks noChangeArrowheads="1" noChangeShapeType="1"/>
          </p:cNvSpPr>
          <p:nvPr/>
        </p:nvSpPr>
        <p:spPr bwMode="auto">
          <a:xfrm>
            <a:off x="732045" y="4856036"/>
            <a:ext cx="1609293"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おうちがしあわせ</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5" name="Text Box 654">
            <a:extLst>
              <a:ext uri="{FF2B5EF4-FFF2-40B4-BE49-F238E27FC236}">
                <a16:creationId xmlns:a16="http://schemas.microsoft.com/office/drawing/2014/main" id="{217F57F1-BF9B-3D15-8D91-32CF851D119E}"/>
              </a:ext>
            </a:extLst>
          </p:cNvPr>
          <p:cNvSpPr txBox="1">
            <a:spLocks noChangeArrowheads="1" noChangeShapeType="1"/>
          </p:cNvSpPr>
          <p:nvPr/>
        </p:nvSpPr>
        <p:spPr bwMode="auto">
          <a:xfrm>
            <a:off x="2693203" y="4842271"/>
            <a:ext cx="2442722"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ペットと暮らす家</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2556" name="Text Box 508">
            <a:extLst>
              <a:ext uri="{FF2B5EF4-FFF2-40B4-BE49-F238E27FC236}">
                <a16:creationId xmlns:a16="http://schemas.microsoft.com/office/drawing/2014/main" id="{F6D64543-E216-4803-B638-1AB8A721969F}"/>
              </a:ext>
            </a:extLst>
          </p:cNvPr>
          <p:cNvSpPr txBox="1">
            <a:spLocks noChangeArrowheads="1" noChangeShapeType="1"/>
          </p:cNvSpPr>
          <p:nvPr/>
        </p:nvSpPr>
        <p:spPr bwMode="auto">
          <a:xfrm>
            <a:off x="3676153" y="556658"/>
            <a:ext cx="1491639" cy="352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家づくり用語集</a:t>
            </a:r>
            <a:endParaRPr lang="ja-JP" altLang="en-US" sz="1200" b="1" dirty="0">
              <a:solidFill>
                <a:schemeClr val="bg1"/>
              </a:solidFill>
              <a:latin typeface="ＭＳ Ｐゴシック" panose="020B0600070205080204" pitchFamily="50" charset="-128"/>
              <a:ea typeface="ＭＳ Ｐゴシック" panose="020B0600070205080204" pitchFamily="50" charset="-128"/>
            </a:endParaRPr>
          </a:p>
        </p:txBody>
      </p:sp>
      <p:sp>
        <p:nvSpPr>
          <p:cNvPr id="3" name="Control 247">
            <a:extLst>
              <a:ext uri="{FF2B5EF4-FFF2-40B4-BE49-F238E27FC236}">
                <a16:creationId xmlns:a16="http://schemas.microsoft.com/office/drawing/2014/main" id="{61AF585C-D923-3E1E-D936-DC80C55AAF40}"/>
              </a:ext>
            </a:extLst>
          </p:cNvPr>
          <p:cNvSpPr>
            <a:spLocks noChangeArrowheads="1" noChangeShapeType="1"/>
          </p:cNvSpPr>
          <p:nvPr/>
        </p:nvSpPr>
        <p:spPr bwMode="auto">
          <a:xfrm>
            <a:off x="13197127" y="4573643"/>
            <a:ext cx="1589088" cy="2024062"/>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0" tIns="0" rIns="0" bIns="0"/>
          <a:lstStyle>
            <a:lvl1pPr defTabSz="1346200">
              <a:defRPr kumimoji="1">
                <a:solidFill>
                  <a:schemeClr val="tx1"/>
                </a:solidFill>
                <a:latin typeface="Arial" panose="020B0604020202020204" pitchFamily="34" charset="0"/>
                <a:ea typeface="ＭＳ Ｐゴシック" panose="020B0600070205080204" pitchFamily="34" charset="-128"/>
              </a:defRPr>
            </a:lvl1pPr>
            <a:lvl2pPr defTabSz="1346200">
              <a:defRPr kumimoji="1">
                <a:solidFill>
                  <a:schemeClr val="tx1"/>
                </a:solidFill>
                <a:latin typeface="Arial" panose="020B0604020202020204" pitchFamily="34" charset="0"/>
                <a:ea typeface="ＭＳ Ｐゴシック" panose="020B0600070205080204" pitchFamily="34" charset="-128"/>
              </a:defRPr>
            </a:lvl2pPr>
            <a:lvl3pPr defTabSz="1346200">
              <a:defRPr kumimoji="1">
                <a:solidFill>
                  <a:schemeClr val="tx1"/>
                </a:solidFill>
                <a:latin typeface="Arial" panose="020B0604020202020204" pitchFamily="34" charset="0"/>
                <a:ea typeface="ＭＳ Ｐゴシック" panose="020B0600070205080204" pitchFamily="34" charset="-128"/>
              </a:defRPr>
            </a:lvl3pPr>
            <a:lvl4pPr defTabSz="1346200">
              <a:defRPr kumimoji="1">
                <a:solidFill>
                  <a:schemeClr val="tx1"/>
                </a:solidFill>
                <a:latin typeface="Arial" panose="020B0604020202020204" pitchFamily="34" charset="0"/>
                <a:ea typeface="ＭＳ Ｐゴシック" panose="020B0600070205080204" pitchFamily="34" charset="-128"/>
              </a:defRPr>
            </a:lvl4pPr>
            <a:lvl5pPr defTabSz="1346200">
              <a:defRPr kumimoji="1">
                <a:solidFill>
                  <a:schemeClr val="tx1"/>
                </a:solidFill>
                <a:latin typeface="Arial" panose="020B0604020202020204" pitchFamily="34" charset="0"/>
                <a:ea typeface="ＭＳ Ｐゴシック" panose="020B0600070205080204" pitchFamily="34" charset="-128"/>
              </a:defRPr>
            </a:lvl5pPr>
            <a:lvl6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346200"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ja-JP" sz="900" dirty="0">
                <a:solidFill>
                  <a:srgbClr val="000000"/>
                </a:solidFill>
                <a:latin typeface="メイリオ" panose="020B0604030504040204" pitchFamily="50" charset="-128"/>
                <a:ea typeface="メイリオ" panose="020B0604030504040204" pitchFamily="50" charset="-128"/>
              </a:rPr>
              <a:t>	1</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健康ライフ・・・・・・</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1</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家づくりのワンポイント</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アドバイス・・・・・・・</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にほんの縁起もの・</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2</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家を建てよう・・・・・・</a:t>
            </a:r>
            <a:r>
              <a:rPr lang="en-US" altLang="ja-JP" sz="900" dirty="0">
                <a:solidFill>
                  <a:srgbClr val="000000"/>
                </a:solidFill>
                <a:latin typeface="メイリオ" panose="020B0604030504040204" pitchFamily="50" charset="-128"/>
                <a:ea typeface="メイリオ" panose="020B0604030504040204" pitchFamily="50" charset="-128"/>
              </a:rPr>
              <a:t>3</a:t>
            </a:r>
            <a:endParaRPr lang="en-US" altLang="ja-JP" dirty="0">
              <a:latin typeface="メイリオ" panose="020B0604030504040204" pitchFamily="50" charset="-128"/>
              <a:ea typeface="メイリオ" panose="020B0604030504040204" pitchFamily="50" charset="-128"/>
            </a:endParaRP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住まいのヒント・・・・・</a:t>
            </a:r>
            <a:r>
              <a:rPr lang="en-US" altLang="ja-JP" sz="900" dirty="0">
                <a:solidFill>
                  <a:srgbClr val="000000"/>
                </a:solidFill>
                <a:latin typeface="メイリオ" panose="020B0604030504040204" pitchFamily="50" charset="-128"/>
                <a:ea typeface="メイリオ" panose="020B0604030504040204" pitchFamily="50" charset="-128"/>
              </a:rPr>
              <a:t>3</a:t>
            </a:r>
          </a:p>
          <a:p>
            <a:pPr>
              <a:spcBef>
                <a:spcPct val="50000"/>
              </a:spcBef>
            </a:pPr>
            <a:r>
              <a:rPr lang="ja-JP" altLang="en-US" sz="900">
                <a:solidFill>
                  <a:srgbClr val="000000"/>
                </a:solidFill>
                <a:latin typeface="メイリオ" panose="020B0604030504040204" pitchFamily="50" charset="-128"/>
                <a:ea typeface="メイリオ" panose="020B0604030504040204" pitchFamily="50" charset="-128"/>
              </a:rPr>
              <a:t>家づくり用語集・</a:t>
            </a:r>
            <a:r>
              <a:rPr lang="ja-JP" altLang="en-US" sz="900" dirty="0">
                <a:solidFill>
                  <a:srgbClr val="000000"/>
                </a:solidFill>
                <a:latin typeface="メイリオ" panose="020B0604030504040204" pitchFamily="50" charset="-128"/>
                <a:ea typeface="メイリオ" panose="020B0604030504040204" pitchFamily="50" charset="-128"/>
              </a:rPr>
              <a:t>・・・・</a:t>
            </a:r>
            <a:r>
              <a:rPr lang="en-US" altLang="ja-JP" sz="900" dirty="0">
                <a:solidFill>
                  <a:srgbClr val="000000"/>
                </a:solidFill>
                <a:latin typeface="メイリオ" panose="020B0604030504040204" pitchFamily="50" charset="-128"/>
                <a:ea typeface="メイリオ" panose="020B0604030504040204" pitchFamily="50" charset="-128"/>
              </a:rPr>
              <a:t>4</a:t>
            </a:r>
          </a:p>
          <a:p>
            <a:pPr>
              <a:spcBef>
                <a:spcPct val="50000"/>
              </a:spcBef>
            </a:pPr>
            <a:r>
              <a:rPr lang="ja-JP" altLang="en-US" sz="900" dirty="0">
                <a:solidFill>
                  <a:srgbClr val="000000"/>
                </a:solidFill>
                <a:latin typeface="メイリオ" panose="020B0604030504040204" pitchFamily="50" charset="-128"/>
                <a:ea typeface="メイリオ" panose="020B0604030504040204" pitchFamily="50" charset="-128"/>
              </a:rPr>
              <a:t>おうちがしあわせ・・・・</a:t>
            </a:r>
            <a:r>
              <a:rPr lang="en-US" altLang="ja-JP" sz="900" dirty="0">
                <a:solidFill>
                  <a:srgbClr val="000000"/>
                </a:solidFill>
                <a:latin typeface="メイリオ" panose="020B0604030504040204" pitchFamily="50" charset="-128"/>
                <a:ea typeface="メイリオ" panose="020B0604030504040204" pitchFamily="50" charset="-128"/>
              </a:rPr>
              <a:t>4</a:t>
            </a:r>
          </a:p>
        </p:txBody>
      </p:sp>
      <p:sp>
        <p:nvSpPr>
          <p:cNvPr id="5" name="Text Box 248">
            <a:extLst>
              <a:ext uri="{FF2B5EF4-FFF2-40B4-BE49-F238E27FC236}">
                <a16:creationId xmlns:a16="http://schemas.microsoft.com/office/drawing/2014/main" id="{8F7CC653-106B-55A3-FBF4-B6CB4832856E}"/>
              </a:ext>
            </a:extLst>
          </p:cNvPr>
          <p:cNvSpPr txBox="1">
            <a:spLocks noChangeArrowheads="1" noChangeShapeType="1"/>
          </p:cNvSpPr>
          <p:nvPr/>
        </p:nvSpPr>
        <p:spPr bwMode="auto">
          <a:xfrm>
            <a:off x="13197127" y="4301229"/>
            <a:ext cx="1555750" cy="188444"/>
          </a:xfrm>
          <a:prstGeom prst="rect">
            <a:avLst/>
          </a:prstGeom>
          <a:solidFill>
            <a:srgbClr val="9E282C"/>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9" name="Text Box 248">
            <a:extLst>
              <a:ext uri="{FF2B5EF4-FFF2-40B4-BE49-F238E27FC236}">
                <a16:creationId xmlns:a16="http://schemas.microsoft.com/office/drawing/2014/main" id="{243DB7A7-9A3F-59D1-7BCE-6CBBEB414A96}"/>
              </a:ext>
            </a:extLst>
          </p:cNvPr>
          <p:cNvSpPr txBox="1">
            <a:spLocks noChangeArrowheads="1" noChangeShapeType="1"/>
          </p:cNvSpPr>
          <p:nvPr/>
        </p:nvSpPr>
        <p:spPr bwMode="auto">
          <a:xfrm>
            <a:off x="13185638" y="6636988"/>
            <a:ext cx="1555750" cy="81770"/>
          </a:xfrm>
          <a:prstGeom prst="rect">
            <a:avLst/>
          </a:prstGeom>
          <a:solidFill>
            <a:srgbClr val="9E282C"/>
          </a:solidFill>
          <a:ln>
            <a:noFill/>
          </a:ln>
          <a:effectLst/>
        </p:spPr>
        <p:txBody>
          <a:bodyPr lIns="0" tIns="0" rIns="0" bIns="0"/>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endParaRPr lang="en-US" altLang="ja-JP" dirty="0">
              <a:solidFill>
                <a:schemeClr val="bg1"/>
              </a:solidFill>
            </a:endParaRPr>
          </a:p>
        </p:txBody>
      </p:sp>
      <p:sp>
        <p:nvSpPr>
          <p:cNvPr id="12" name="テキスト ボックス 11">
            <a:extLst>
              <a:ext uri="{FF2B5EF4-FFF2-40B4-BE49-F238E27FC236}">
                <a16:creationId xmlns:a16="http://schemas.microsoft.com/office/drawing/2014/main" id="{8FC387DA-6D12-003C-ED7D-8471C4BD8254}"/>
              </a:ext>
            </a:extLst>
          </p:cNvPr>
          <p:cNvSpPr txBox="1"/>
          <p:nvPr/>
        </p:nvSpPr>
        <p:spPr>
          <a:xfrm>
            <a:off x="13197127" y="4272751"/>
            <a:ext cx="917040" cy="261610"/>
          </a:xfrm>
          <a:prstGeom prst="rect">
            <a:avLst/>
          </a:prstGeom>
          <a:noFill/>
        </p:spPr>
        <p:txBody>
          <a:bodyPr wrap="square" rtlCol="0">
            <a:spAutoFit/>
          </a:bodyPr>
          <a:lstStyle/>
          <a:p>
            <a:r>
              <a:rPr kumimoji="1" lang="ja-JP" altLang="en-US" sz="1100" dirty="0">
                <a:solidFill>
                  <a:schemeClr val="bg1"/>
                </a:solidFill>
              </a:rPr>
              <a:t>目次</a:t>
            </a:r>
          </a:p>
        </p:txBody>
      </p:sp>
      <p:sp>
        <p:nvSpPr>
          <p:cNvPr id="2292" name="Text Box 244">
            <a:extLst>
              <a:ext uri="{FF2B5EF4-FFF2-40B4-BE49-F238E27FC236}">
                <a16:creationId xmlns:a16="http://schemas.microsoft.com/office/drawing/2014/main" id="{BDBCE44D-1B69-4DC0-AEF3-5D0ABD841D46}"/>
              </a:ext>
            </a:extLst>
          </p:cNvPr>
          <p:cNvSpPr txBox="1">
            <a:spLocks noChangeArrowheads="1" noChangeShapeType="1"/>
          </p:cNvSpPr>
          <p:nvPr/>
        </p:nvSpPr>
        <p:spPr bwMode="auto">
          <a:xfrm>
            <a:off x="11639827" y="1524290"/>
            <a:ext cx="1512888"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r"/>
            <a:r>
              <a:rPr lang="ja-JP" altLang="en-US" sz="1000" dirty="0">
                <a:solidFill>
                  <a:schemeClr val="tx1">
                    <a:lumMod val="75000"/>
                    <a:lumOff val="25000"/>
                  </a:schemeClr>
                </a:solidFill>
                <a:latin typeface="ＭＳ Ｐゴシック"/>
                <a:ea typeface="ＭＳ Ｐゴシック"/>
              </a:rPr>
              <a:t>発行</a:t>
            </a:r>
            <a:r>
              <a:rPr lang="ja-JP" altLang="en-US" sz="1000">
                <a:solidFill>
                  <a:schemeClr val="tx1">
                    <a:lumMod val="75000"/>
                    <a:lumOff val="25000"/>
                  </a:schemeClr>
                </a:solidFill>
                <a:latin typeface="ＭＳ Ｐゴシック"/>
                <a:ea typeface="ＭＳ Ｐゴシック"/>
              </a:rPr>
              <a:t>日</a:t>
            </a:r>
            <a:r>
              <a:rPr lang="en-US" altLang="ja-JP" sz="1000" dirty="0">
                <a:solidFill>
                  <a:schemeClr val="tx1">
                    <a:lumMod val="75000"/>
                    <a:lumOff val="25000"/>
                  </a:schemeClr>
                </a:solidFill>
                <a:latin typeface="ＭＳ Ｐゴシック"/>
                <a:ea typeface="ＭＳ Ｐゴシック"/>
              </a:rPr>
              <a:t>2026</a:t>
            </a:r>
            <a:r>
              <a:rPr lang="ja-JP" altLang="en-US" sz="1000">
                <a:solidFill>
                  <a:schemeClr val="tx1">
                    <a:lumMod val="75000"/>
                    <a:lumOff val="25000"/>
                  </a:schemeClr>
                </a:solidFill>
                <a:latin typeface="ＭＳ Ｐゴシック"/>
                <a:ea typeface="ＭＳ Ｐゴシック"/>
              </a:rPr>
              <a:t>年</a:t>
            </a:r>
            <a:r>
              <a:rPr lang="en-US" altLang="ja-JP" sz="1000" dirty="0">
                <a:solidFill>
                  <a:schemeClr val="tx1">
                    <a:lumMod val="75000"/>
                    <a:lumOff val="25000"/>
                  </a:schemeClr>
                </a:solidFill>
                <a:latin typeface="ＭＳ Ｐゴシック"/>
                <a:ea typeface="ＭＳ Ｐゴシック"/>
              </a:rPr>
              <a:t>1</a:t>
            </a:r>
            <a:r>
              <a:rPr lang="ja-JP" altLang="en-US" sz="1000">
                <a:solidFill>
                  <a:schemeClr val="tx1">
                    <a:lumMod val="75000"/>
                    <a:lumOff val="25000"/>
                  </a:schemeClr>
                </a:solidFill>
                <a:latin typeface="ＭＳ Ｐゴシック"/>
                <a:ea typeface="ＭＳ Ｐゴシック"/>
              </a:rPr>
              <a:t>月</a:t>
            </a:r>
            <a:r>
              <a:rPr lang="en-US" altLang="ja-JP" sz="1000" dirty="0">
                <a:solidFill>
                  <a:schemeClr val="tx1">
                    <a:lumMod val="75000"/>
                    <a:lumOff val="25000"/>
                  </a:schemeClr>
                </a:solidFill>
                <a:latin typeface="ＭＳ Ｐゴシック"/>
                <a:ea typeface="ＭＳ Ｐゴシック"/>
              </a:rPr>
              <a:t>1</a:t>
            </a:r>
            <a:r>
              <a:rPr lang="ja-JP" altLang="en-US" sz="1000" dirty="0">
                <a:solidFill>
                  <a:schemeClr val="tx1">
                    <a:lumMod val="75000"/>
                    <a:lumOff val="25000"/>
                  </a:schemeClr>
                </a:solidFill>
                <a:latin typeface="ＭＳ Ｐゴシック"/>
                <a:ea typeface="ＭＳ Ｐゴシック"/>
              </a:rPr>
              <a:t>日</a:t>
            </a:r>
            <a:endParaRPr lang="ja-JP" altLang="en-US" dirty="0">
              <a:solidFill>
                <a:schemeClr val="tx1">
                  <a:lumMod val="75000"/>
                  <a:lumOff val="25000"/>
                </a:schemeClr>
              </a:solidFill>
              <a:latin typeface="ＭＳ Ｐゴシック"/>
              <a:ea typeface="ＭＳ Ｐゴシック"/>
            </a:endParaRPr>
          </a:p>
        </p:txBody>
      </p:sp>
      <p:sp>
        <p:nvSpPr>
          <p:cNvPr id="17" name="Text Box 61">
            <a:extLst>
              <a:ext uri="{FF2B5EF4-FFF2-40B4-BE49-F238E27FC236}">
                <a16:creationId xmlns:a16="http://schemas.microsoft.com/office/drawing/2014/main" id="{746DFB16-A9FB-C171-F3E2-92F23AF77734}"/>
              </a:ext>
            </a:extLst>
          </p:cNvPr>
          <p:cNvSpPr txBox="1">
            <a:spLocks noChangeArrowheads="1"/>
          </p:cNvSpPr>
          <p:nvPr/>
        </p:nvSpPr>
        <p:spPr bwMode="auto">
          <a:xfrm>
            <a:off x="11084385" y="7163875"/>
            <a:ext cx="3590927" cy="3300134"/>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9E282C"/>
                </a:solidFill>
                <a:latin typeface="ＭＳ Ｐゴシック" panose="020B0600070205080204" pitchFamily="34" charset="-128"/>
              </a:rPr>
              <a:t>対策</a:t>
            </a:r>
          </a:p>
          <a:p>
            <a:pPr eaLnBrk="1" hangingPunct="1">
              <a:lnSpc>
                <a:spcPts val="1400"/>
              </a:lnSpc>
            </a:pPr>
            <a:r>
              <a:rPr lang="ja-JP" altLang="ja-JP" sz="1100">
                <a:solidFill>
                  <a:srgbClr val="000000"/>
                </a:solidFill>
                <a:latin typeface="ＭＳ Ｐゴシック" panose="020B0600070205080204" pitchFamily="34" charset="-128"/>
              </a:rPr>
              <a:t>①食事</a:t>
            </a:r>
          </a:p>
          <a:p>
            <a:pPr eaLnBrk="1" hangingPunct="1">
              <a:lnSpc>
                <a:spcPts val="1400"/>
              </a:lnSpc>
            </a:pPr>
            <a:r>
              <a:rPr lang="ja-JP" altLang="ja-JP" sz="1100">
                <a:solidFill>
                  <a:srgbClr val="000000"/>
                </a:solidFill>
                <a:latin typeface="ＭＳ Ｐゴシック" panose="020B0600070205080204" pitchFamily="34" charset="-128"/>
              </a:rPr>
              <a:t>タンパク質やミネラルといった成分が豊富で、体の中から温めてくれる食品を摂取しましょう。ネギやニンニク、生姜が効果ありと言われています。</a:t>
            </a:r>
          </a:p>
          <a:p>
            <a:pPr eaLnBrk="1" hangingPunct="1">
              <a:lnSpc>
                <a:spcPts val="1400"/>
              </a:lnSpc>
            </a:pPr>
            <a:r>
              <a:rPr lang="ja-JP" altLang="ja-JP" sz="1100">
                <a:solidFill>
                  <a:srgbClr val="000000"/>
                </a:solidFill>
                <a:latin typeface="ＭＳ Ｐゴシック" panose="020B0600070205080204" pitchFamily="34" charset="-128"/>
              </a:rPr>
              <a:t>②衣服</a:t>
            </a:r>
          </a:p>
          <a:p>
            <a:pPr eaLnBrk="1" hangingPunct="1">
              <a:lnSpc>
                <a:spcPts val="1400"/>
              </a:lnSpc>
            </a:pPr>
            <a:r>
              <a:rPr lang="ja-JP" altLang="ja-JP" sz="1100">
                <a:solidFill>
                  <a:srgbClr val="000000"/>
                </a:solidFill>
                <a:latin typeface="ＭＳ Ｐゴシック" panose="020B0600070205080204" pitchFamily="34" charset="-128"/>
              </a:rPr>
              <a:t>マフラーや靴下を身につけるだけでも効果があります。急激な冷えを防ぐつもりでいましょう。</a:t>
            </a:r>
          </a:p>
          <a:p>
            <a:pPr eaLnBrk="1" hangingPunct="1">
              <a:lnSpc>
                <a:spcPts val="1400"/>
              </a:lnSpc>
            </a:pPr>
            <a:r>
              <a:rPr lang="ja-JP" altLang="ja-JP" sz="1100">
                <a:solidFill>
                  <a:srgbClr val="000000"/>
                </a:solidFill>
                <a:latin typeface="ＭＳ Ｐゴシック" panose="020B0600070205080204" pitchFamily="34" charset="-128"/>
              </a:rPr>
              <a:t>③運動</a:t>
            </a:r>
          </a:p>
          <a:p>
            <a:pPr eaLnBrk="1" hangingPunct="1">
              <a:lnSpc>
                <a:spcPts val="1400"/>
              </a:lnSpc>
            </a:pPr>
            <a:r>
              <a:rPr lang="ja-JP" altLang="ja-JP" sz="1100">
                <a:solidFill>
                  <a:srgbClr val="000000"/>
                </a:solidFill>
                <a:latin typeface="ＭＳ Ｐゴシック" panose="020B0600070205080204" pitchFamily="34" charset="-128"/>
              </a:rPr>
              <a:t>いつもの道でちょっと遠回りをしてみる、エレベーターではなく階段を利用する等、日常のちょっとした運動が冷え症対策になります。</a:t>
            </a:r>
          </a:p>
          <a:p>
            <a:pPr eaLnBrk="1" hangingPunct="1">
              <a:lnSpc>
                <a:spcPts val="1400"/>
              </a:lnSpc>
            </a:pPr>
            <a:r>
              <a:rPr lang="ja-JP" altLang="ja-JP" sz="1100">
                <a:solidFill>
                  <a:srgbClr val="000000"/>
                </a:solidFill>
                <a:latin typeface="ＭＳ Ｐゴシック" panose="020B0600070205080204" pitchFamily="34" charset="-128"/>
              </a:rPr>
              <a:t>④入浴</a:t>
            </a:r>
          </a:p>
          <a:p>
            <a:pPr eaLnBrk="1" hangingPunct="1">
              <a:lnSpc>
                <a:spcPts val="1400"/>
              </a:lnSpc>
            </a:pPr>
            <a:r>
              <a:rPr lang="ja-JP" altLang="ja-JP" sz="1100">
                <a:solidFill>
                  <a:srgbClr val="000000"/>
                </a:solidFill>
                <a:latin typeface="ＭＳ Ｐゴシック" panose="020B0600070205080204" pitchFamily="34" charset="-128"/>
              </a:rPr>
              <a:t>お湯の温度は、少しぬるいかなと感じるくらいで湯量は胸の下あたりにくる位が良いでしょう。半身浴の場合は、１回の入浴で最低でも</a:t>
            </a:r>
            <a:r>
              <a:rPr lang="en-US" altLang="ja-JP" sz="1100" dirty="0">
                <a:solidFill>
                  <a:srgbClr val="000000"/>
                </a:solidFill>
                <a:latin typeface="ＭＳ Ｐゴシック" panose="020B0600070205080204" pitchFamily="34" charset="-128"/>
              </a:rPr>
              <a:t>20</a:t>
            </a:r>
            <a:r>
              <a:rPr lang="ja-JP" altLang="ja-JP" sz="1100">
                <a:solidFill>
                  <a:srgbClr val="000000"/>
                </a:solidFill>
                <a:latin typeface="ＭＳ Ｐゴシック" panose="020B0600070205080204" pitchFamily="34" charset="-128"/>
              </a:rPr>
              <a:t>分は浸かるようにしましょう。</a:t>
            </a:r>
            <a:endParaRPr lang="ja-JP" altLang="ja-JP"/>
          </a:p>
        </p:txBody>
      </p:sp>
      <p:sp>
        <p:nvSpPr>
          <p:cNvPr id="33" name="Text Box 654">
            <a:extLst>
              <a:ext uri="{FF2B5EF4-FFF2-40B4-BE49-F238E27FC236}">
                <a16:creationId xmlns:a16="http://schemas.microsoft.com/office/drawing/2014/main" id="{F8C2A86A-6B9F-78AC-AF82-FEA4D1C93A24}"/>
              </a:ext>
            </a:extLst>
          </p:cNvPr>
          <p:cNvSpPr txBox="1">
            <a:spLocks noChangeArrowheads="1" noChangeShapeType="1"/>
          </p:cNvSpPr>
          <p:nvPr/>
        </p:nvSpPr>
        <p:spPr bwMode="auto">
          <a:xfrm>
            <a:off x="9512676" y="6967990"/>
            <a:ext cx="1165156"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MS PGothic" panose="020B0600070205080204" pitchFamily="34" charset="-128"/>
                <a:ea typeface="MS PGothic" panose="020B0600070205080204" pitchFamily="34" charset="-128"/>
              </a:rPr>
              <a:t>冷え性対策</a:t>
            </a:r>
            <a:endParaRPr lang="ja-JP" altLang="en-US" sz="1500" b="1" dirty="0">
              <a:latin typeface="MS PGothic" panose="020B0600070205080204" pitchFamily="34" charset="-128"/>
              <a:ea typeface="MS PGothic" panose="020B0600070205080204" pitchFamily="34" charset="-128"/>
            </a:endParaRPr>
          </a:p>
        </p:txBody>
      </p:sp>
      <p:sp>
        <p:nvSpPr>
          <p:cNvPr id="35" name="Text Box 61">
            <a:extLst>
              <a:ext uri="{FF2B5EF4-FFF2-40B4-BE49-F238E27FC236}">
                <a16:creationId xmlns:a16="http://schemas.microsoft.com/office/drawing/2014/main" id="{5114A275-E4A9-DE83-A31B-ACE68D5E2B51}"/>
              </a:ext>
            </a:extLst>
          </p:cNvPr>
          <p:cNvSpPr txBox="1">
            <a:spLocks noChangeArrowheads="1"/>
          </p:cNvSpPr>
          <p:nvPr/>
        </p:nvSpPr>
        <p:spPr bwMode="auto">
          <a:xfrm>
            <a:off x="8280822" y="7488881"/>
            <a:ext cx="2600538" cy="1290417"/>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　冷え性だから冬は辛い</a:t>
            </a:r>
            <a:r>
              <a:rPr lang="ja-JP" altLang="ja-JP" sz="1100">
                <a:solidFill>
                  <a:srgbClr val="000000"/>
                </a:solidFill>
              </a:rPr>
              <a:t>…</a:t>
            </a:r>
            <a:r>
              <a:rPr lang="ja-JP" altLang="ja-JP" sz="1100">
                <a:solidFill>
                  <a:srgbClr val="000000"/>
                </a:solidFill>
                <a:latin typeface="ＭＳ Ｐゴシック" panose="020B0600070205080204" pitchFamily="34" charset="-128"/>
              </a:rPr>
              <a:t>そんな悩みを持つ人も少なくないですね。体が冷えていると、体内の「酵素」の働きは低下し、基礎代謝や免疫力が低下してしまいます。症状の軽いうちから対策をしていきましょう。</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b="1">
                <a:solidFill>
                  <a:srgbClr val="9E282C"/>
                </a:solidFill>
                <a:latin typeface="ＭＳ Ｐゴシック" panose="020B0600070205080204" pitchFamily="34" charset="-128"/>
              </a:rPr>
              <a:t>冷えと関係の深い症状</a:t>
            </a:r>
          </a:p>
        </p:txBody>
      </p:sp>
      <p:sp>
        <p:nvSpPr>
          <p:cNvPr id="7" name="Text Box 654">
            <a:extLst>
              <a:ext uri="{FF2B5EF4-FFF2-40B4-BE49-F238E27FC236}">
                <a16:creationId xmlns:a16="http://schemas.microsoft.com/office/drawing/2014/main" id="{A65D101A-1A1D-1D72-0E71-DBD231F905C8}"/>
              </a:ext>
            </a:extLst>
          </p:cNvPr>
          <p:cNvSpPr txBox="1">
            <a:spLocks noChangeArrowheads="1" noChangeShapeType="1"/>
          </p:cNvSpPr>
          <p:nvPr/>
        </p:nvSpPr>
        <p:spPr bwMode="auto">
          <a:xfrm>
            <a:off x="5309370" y="557883"/>
            <a:ext cx="1562485"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rgbClr val="000000"/>
                </a:solidFill>
                <a:latin typeface="ＭＳ Ｐゴシック" panose="020B0600070205080204" pitchFamily="50" charset="-128"/>
                <a:ea typeface="ＭＳ Ｐゴシック" panose="020B0600070205080204" pitchFamily="50" charset="-128"/>
              </a:rPr>
              <a:t>間取り・デザイン</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11" name="Text Box 63">
            <a:extLst>
              <a:ext uri="{FF2B5EF4-FFF2-40B4-BE49-F238E27FC236}">
                <a16:creationId xmlns:a16="http://schemas.microsoft.com/office/drawing/2014/main" id="{B65DAB11-A268-FE60-5D36-5279BC794472}"/>
              </a:ext>
            </a:extLst>
          </p:cNvPr>
          <p:cNvSpPr txBox="1">
            <a:spLocks noChangeArrowheads="1"/>
          </p:cNvSpPr>
          <p:nvPr/>
        </p:nvSpPr>
        <p:spPr bwMode="auto">
          <a:xfrm>
            <a:off x="3577495" y="1107515"/>
            <a:ext cx="3276509"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72576" tIns="36576" rIns="72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ja-JP" sz="1100" b="1">
                <a:solidFill>
                  <a:srgbClr val="9E282C"/>
                </a:solidFill>
                <a:latin typeface="ＭＳ Ｐゴシック" panose="020B0600070205080204" pitchFamily="34" charset="-128"/>
              </a:rPr>
              <a:t>アイレベル</a:t>
            </a:r>
          </a:p>
          <a:p>
            <a:pPr algn="ctr" eaLnBrk="1" hangingPunct="1"/>
            <a:endParaRPr lang="ja-JP" altLang="ja-JP" sz="1100" b="1" u="sng">
              <a:solidFill>
                <a:srgbClr val="000000"/>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人の目の高さのこと。</a:t>
            </a:r>
          </a:p>
          <a:p>
            <a:pPr eaLnBrk="1" hangingPunct="1"/>
            <a:r>
              <a:rPr lang="ja-JP" altLang="ja-JP" sz="1100">
                <a:solidFill>
                  <a:srgbClr val="000000"/>
                </a:solidFill>
                <a:latin typeface="ＭＳ Ｐゴシック" panose="020B0600070205080204" pitchFamily="34" charset="-128"/>
              </a:rPr>
              <a:t>立つ、イスに腰掛ける、床に座るなどの姿勢の違いで変わります。</a:t>
            </a:r>
          </a:p>
          <a:p>
            <a:pPr eaLnBrk="1" hangingPunct="1"/>
            <a:r>
              <a:rPr lang="ja-JP" altLang="ja-JP" sz="1100">
                <a:solidFill>
                  <a:srgbClr val="000000"/>
                </a:solidFill>
                <a:latin typeface="ＭＳ Ｐゴシック" panose="020B0600070205080204" pitchFamily="34" charset="-128"/>
              </a:rPr>
              <a:t>住宅関連では、視線の高さあたりに位置する設備や収納スペースのことを指す場合もあります。</a:t>
            </a:r>
          </a:p>
          <a:p>
            <a:pPr eaLnBrk="1" hangingPunct="1"/>
            <a:r>
              <a:rPr lang="ja-JP" altLang="ja-JP" sz="1100">
                <a:solidFill>
                  <a:srgbClr val="000000"/>
                </a:solidFill>
                <a:latin typeface="ＭＳ Ｐゴシック" panose="020B0600070205080204" pitchFamily="34" charset="-128"/>
              </a:rPr>
              <a:t>システムキッチン等で良く使われる言葉で、調理作業をするカウンターから上部収納までの空間が「アイレベルゾーン」と呼ばれます。</a:t>
            </a:r>
          </a:p>
          <a:p>
            <a:pPr eaLnBrk="1" hangingPunct="1"/>
            <a:endParaRPr lang="ja-JP" altLang="ja-JP" sz="1100">
              <a:solidFill>
                <a:srgbClr val="000000"/>
              </a:solidFill>
              <a:latin typeface="ＭＳ Ｐゴシック" panose="020B0600070205080204" pitchFamily="34" charset="-128"/>
            </a:endParaRPr>
          </a:p>
          <a:p>
            <a:pPr eaLnBrk="1" hangingPunct="1"/>
            <a:endParaRPr lang="ja-JP" altLang="ja-JP"/>
          </a:p>
        </p:txBody>
      </p:sp>
      <p:sp>
        <p:nvSpPr>
          <p:cNvPr id="16" name="Text Box 64">
            <a:extLst>
              <a:ext uri="{FF2B5EF4-FFF2-40B4-BE49-F238E27FC236}">
                <a16:creationId xmlns:a16="http://schemas.microsoft.com/office/drawing/2014/main" id="{189EBAB5-C2F2-8F48-B301-E4E416C6FDCF}"/>
              </a:ext>
            </a:extLst>
          </p:cNvPr>
          <p:cNvSpPr txBox="1">
            <a:spLocks noChangeArrowheads="1"/>
          </p:cNvSpPr>
          <p:nvPr/>
        </p:nvSpPr>
        <p:spPr bwMode="auto">
          <a:xfrm>
            <a:off x="576263" y="7061038"/>
            <a:ext cx="3240087" cy="2943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000000"/>
                </a:solidFill>
                <a:latin typeface="ＭＳ Ｐゴシック" panose="020B0600070205080204" pitchFamily="34" charset="-128"/>
              </a:rPr>
              <a:t>ポイント①　</a:t>
            </a:r>
            <a:r>
              <a:rPr lang="ja-JP" altLang="en-US" sz="1100" b="1">
                <a:solidFill>
                  <a:srgbClr val="000000"/>
                </a:solidFill>
                <a:latin typeface="ＭＳ Ｐゴシック" panose="020B0600070205080204" pitchFamily="34" charset="-128"/>
              </a:rPr>
              <a:t>　</a:t>
            </a:r>
            <a:r>
              <a:rPr lang="ja-JP" altLang="ja-JP" sz="1100" b="1">
                <a:solidFill>
                  <a:srgbClr val="000000"/>
                </a:solidFill>
                <a:latin typeface="ＭＳ Ｐゴシック" panose="020B0600070205080204" pitchFamily="34" charset="-128"/>
              </a:rPr>
              <a:t>～空間作り～</a:t>
            </a:r>
            <a:endParaRPr lang="en-US" altLang="ja-JP" sz="1100" b="1" dirty="0">
              <a:solidFill>
                <a:srgbClr val="000000"/>
              </a:solidFill>
              <a:latin typeface="ＭＳ Ｐゴシック" panose="020B0600070205080204" pitchFamily="34" charset="-128"/>
            </a:endParaRPr>
          </a:p>
          <a:p>
            <a:pPr eaLnBrk="1" hangingPunct="1">
              <a:lnSpc>
                <a:spcPts val="1400"/>
              </a:lnSpc>
            </a:pPr>
            <a:endParaRPr lang="ja-JP" altLang="ja-JP" sz="1100" b="1">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室内飼いの犬のゲージやベット、遊び場は、エリアを決めておきましょう。エリアを決めておけば世話の手間が軽減します。人間と違って後片付けをしてくれないので、一箇所のスペースを決めておけば、掃除も簡単になります。</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ポイント②　</a:t>
            </a:r>
            <a:r>
              <a:rPr lang="ja-JP" altLang="en-US" sz="1100" b="1">
                <a:solidFill>
                  <a:srgbClr val="000000"/>
                </a:solidFill>
                <a:latin typeface="ＭＳ Ｐゴシック" panose="020B0600070205080204" pitchFamily="34" charset="-128"/>
              </a:rPr>
              <a:t>　</a:t>
            </a:r>
            <a:r>
              <a:rPr lang="ja-JP" altLang="ja-JP" sz="1100" b="1">
                <a:solidFill>
                  <a:srgbClr val="000000"/>
                </a:solidFill>
                <a:latin typeface="ＭＳ Ｐゴシック" panose="020B0600070205080204" pitchFamily="34" charset="-128"/>
              </a:rPr>
              <a:t>～プライベートスペース～</a:t>
            </a:r>
            <a:endParaRPr lang="en-US" altLang="ja-JP" sz="1100" b="1" dirty="0">
              <a:solidFill>
                <a:srgbClr val="000000"/>
              </a:solidFill>
              <a:latin typeface="ＭＳ Ｐゴシック" panose="020B0600070205080204" pitchFamily="34" charset="-128"/>
            </a:endParaRPr>
          </a:p>
          <a:p>
            <a:pPr eaLnBrk="1" hangingPunct="1">
              <a:lnSpc>
                <a:spcPts val="1400"/>
              </a:lnSpc>
            </a:pPr>
            <a:endParaRPr lang="ja-JP" altLang="ja-JP" sz="1100" b="1">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いくら家族と一緒を好むとはいえ、留守番中や雷などの音に怯えているとき、怒られたときなど、犬が安心して逃げ込めるスペースを確保しておくことも大切。専用のスペースであるリビング側にサークルなどの囲いを設け、屋根付きのクレートや小屋を置いてあげるのが理想です。</a:t>
            </a:r>
          </a:p>
        </p:txBody>
      </p:sp>
      <p:sp>
        <p:nvSpPr>
          <p:cNvPr id="21" name="Text Box 65">
            <a:extLst>
              <a:ext uri="{FF2B5EF4-FFF2-40B4-BE49-F238E27FC236}">
                <a16:creationId xmlns:a16="http://schemas.microsoft.com/office/drawing/2014/main" id="{94A37045-2B66-ED62-6CE2-9F7D2FD641DA}"/>
              </a:ext>
            </a:extLst>
          </p:cNvPr>
          <p:cNvSpPr txBox="1">
            <a:spLocks noChangeArrowheads="1"/>
          </p:cNvSpPr>
          <p:nvPr/>
        </p:nvSpPr>
        <p:spPr bwMode="auto">
          <a:xfrm>
            <a:off x="3974293" y="5514393"/>
            <a:ext cx="3168650"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000000"/>
                </a:solidFill>
                <a:latin typeface="ＭＳ Ｐゴシック" panose="020B0600070205080204" pitchFamily="34" charset="-128"/>
              </a:rPr>
              <a:t>ポイント③　</a:t>
            </a:r>
            <a:r>
              <a:rPr lang="ja-JP" altLang="en-US" sz="1100" b="1">
                <a:solidFill>
                  <a:srgbClr val="000000"/>
                </a:solidFill>
                <a:latin typeface="ＭＳ Ｐゴシック" panose="020B0600070205080204" pitchFamily="34" charset="-128"/>
              </a:rPr>
              <a:t>　</a:t>
            </a:r>
            <a:r>
              <a:rPr lang="ja-JP" altLang="ja-JP" sz="1100" b="1">
                <a:solidFill>
                  <a:srgbClr val="000000"/>
                </a:solidFill>
                <a:latin typeface="ＭＳ Ｐゴシック" panose="020B0600070205080204" pitchFamily="34" charset="-128"/>
              </a:rPr>
              <a:t>～玄関からの脱走を防ぐ～</a:t>
            </a:r>
            <a:endParaRPr lang="en-US" altLang="ja-JP" sz="1100" b="1" dirty="0">
              <a:solidFill>
                <a:srgbClr val="000000"/>
              </a:solidFill>
              <a:latin typeface="ＭＳ Ｐゴシック" panose="020B0600070205080204" pitchFamily="34" charset="-128"/>
            </a:endParaRPr>
          </a:p>
          <a:p>
            <a:pPr eaLnBrk="1" hangingPunct="1">
              <a:lnSpc>
                <a:spcPts val="1400"/>
              </a:lnSpc>
            </a:pPr>
            <a:endParaRPr lang="ja-JP" altLang="ja-JP"/>
          </a:p>
          <a:p>
            <a:pPr eaLnBrk="1" hangingPunct="1">
              <a:lnSpc>
                <a:spcPts val="1400"/>
              </a:lnSpc>
            </a:pPr>
            <a:r>
              <a:rPr lang="ja-JP" altLang="ja-JP" sz="1100">
                <a:solidFill>
                  <a:srgbClr val="000000"/>
                </a:solidFill>
                <a:latin typeface="ＭＳ Ｐゴシック" panose="020B0600070205080204" pitchFamily="34" charset="-128"/>
              </a:rPr>
              <a:t>玄関から飛び出さないように、背の高いフェンスやゲートを設置しましょう。跳躍力の優れた犬もいますので、運動能力に合わせた対策が必要です。</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ポイント④　</a:t>
            </a:r>
            <a:r>
              <a:rPr lang="ja-JP" altLang="en-US" sz="1100" b="1">
                <a:solidFill>
                  <a:srgbClr val="000000"/>
                </a:solidFill>
                <a:latin typeface="ＭＳ Ｐゴシック" panose="020B0600070205080204" pitchFamily="34" charset="-128"/>
              </a:rPr>
              <a:t>　</a:t>
            </a:r>
            <a:r>
              <a:rPr lang="ja-JP" altLang="ja-JP" sz="1100" b="1">
                <a:solidFill>
                  <a:srgbClr val="000000"/>
                </a:solidFill>
                <a:latin typeface="ＭＳ Ｐゴシック" panose="020B0600070205080204" pitchFamily="34" charset="-128"/>
              </a:rPr>
              <a:t>～トイレの掃除～</a:t>
            </a:r>
            <a:endParaRPr lang="en-US" altLang="ja-JP" sz="1100" b="1" dirty="0">
              <a:solidFill>
                <a:srgbClr val="000000"/>
              </a:solidFill>
              <a:latin typeface="ＭＳ Ｐゴシック" panose="020B0600070205080204" pitchFamily="34" charset="-128"/>
            </a:endParaRPr>
          </a:p>
          <a:p>
            <a:pPr eaLnBrk="1" hangingPunct="1">
              <a:lnSpc>
                <a:spcPts val="1400"/>
              </a:lnSpc>
            </a:pPr>
            <a:endParaRPr lang="ja-JP" altLang="ja-JP" sz="1100" b="1">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ゲージや犬舎、トイレは月に１～２回のペースで洗いましょう。毎日簡単な水洗いや水拭きを済ませておくと、臭いと汚れの付着を防げます。重曹は口に入れても安全な食品添加物なので、安心してペットのゲージやトイレを洗え、ペットの消臭予防にもなります。</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ポイント⑤　</a:t>
            </a:r>
            <a:r>
              <a:rPr lang="ja-JP" altLang="en-US" sz="1100" b="1">
                <a:solidFill>
                  <a:srgbClr val="000000"/>
                </a:solidFill>
                <a:latin typeface="ＭＳ Ｐゴシック" panose="020B0600070205080204" pitchFamily="34" charset="-128"/>
              </a:rPr>
              <a:t>　</a:t>
            </a:r>
            <a:r>
              <a:rPr lang="ja-JP" altLang="ja-JP" sz="1100" b="1">
                <a:solidFill>
                  <a:srgbClr val="000000"/>
                </a:solidFill>
                <a:latin typeface="ＭＳ Ｐゴシック" panose="020B0600070205080204" pitchFamily="34" charset="-128"/>
              </a:rPr>
              <a:t>～近隣への配慮～</a:t>
            </a:r>
            <a:endParaRPr lang="en-US" altLang="ja-JP" sz="1100" b="1" dirty="0">
              <a:solidFill>
                <a:srgbClr val="000000"/>
              </a:solidFill>
              <a:latin typeface="ＭＳ Ｐゴシック" panose="020B0600070205080204" pitchFamily="34" charset="-128"/>
            </a:endParaRPr>
          </a:p>
          <a:p>
            <a:pPr eaLnBrk="1" hangingPunct="1">
              <a:lnSpc>
                <a:spcPts val="1400"/>
              </a:lnSpc>
            </a:pPr>
            <a:endParaRPr lang="ja-JP" altLang="ja-JP" sz="1100" b="1">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鳴き声や吠え声、屋外での排泄、抜け毛、臭いなどが主に苦情やトラブルの原因となっています。</a:t>
            </a:r>
          </a:p>
          <a:p>
            <a:pPr eaLnBrk="1" hangingPunct="1">
              <a:lnSpc>
                <a:spcPts val="1400"/>
              </a:lnSpc>
            </a:pPr>
            <a:r>
              <a:rPr lang="ja-JP" altLang="ja-JP" sz="1100">
                <a:solidFill>
                  <a:srgbClr val="000000"/>
                </a:solidFill>
                <a:latin typeface="ＭＳ Ｐゴシック" panose="020B0600070205080204" pitchFamily="34" charset="-128"/>
              </a:rPr>
              <a:t>動物がいる日常として、当たり前のことでも、知らず知らずのうちに他人に迷惑をかけているかもしれません。特に、集合住宅では、どんなことがトラブルの原因になるのかを心にとめ、配慮していくことが</a:t>
            </a:r>
          </a:p>
          <a:p>
            <a:pPr eaLnBrk="1" hangingPunct="1">
              <a:lnSpc>
                <a:spcPts val="1400"/>
              </a:lnSpc>
            </a:pPr>
            <a:r>
              <a:rPr lang="ja-JP" altLang="ja-JP" sz="1100">
                <a:solidFill>
                  <a:srgbClr val="000000"/>
                </a:solidFill>
                <a:latin typeface="ＭＳ Ｐゴシック" panose="020B0600070205080204" pitchFamily="34" charset="-128"/>
              </a:rPr>
              <a:t>動物にとっても暮しやすい環境づくりになるでしょう。</a:t>
            </a:r>
            <a:endParaRPr lang="ja-JP" altLang="ja-JP"/>
          </a:p>
        </p:txBody>
      </p:sp>
      <p:sp>
        <p:nvSpPr>
          <p:cNvPr id="37" name="Text Box 64">
            <a:extLst>
              <a:ext uri="{FF2B5EF4-FFF2-40B4-BE49-F238E27FC236}">
                <a16:creationId xmlns:a16="http://schemas.microsoft.com/office/drawing/2014/main" id="{EC1EA515-0EE6-B577-845F-24E214441211}"/>
              </a:ext>
            </a:extLst>
          </p:cNvPr>
          <p:cNvSpPr txBox="1">
            <a:spLocks noChangeArrowheads="1"/>
          </p:cNvSpPr>
          <p:nvPr/>
        </p:nvSpPr>
        <p:spPr bwMode="auto">
          <a:xfrm>
            <a:off x="535528" y="5461563"/>
            <a:ext cx="1934403" cy="134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ペットを飼う場合は、ペットについての十分な知識をしっかり身につけて、人にとってもペットにとっても安全で快適な住まいを選ぶことが大切です。</a:t>
            </a:r>
          </a:p>
          <a:p>
            <a:pPr eaLnBrk="1" hangingPunct="1">
              <a:lnSpc>
                <a:spcPts val="1400"/>
              </a:lnSpc>
            </a:pPr>
            <a:r>
              <a:rPr lang="ja-JP" altLang="ja-JP" sz="1100">
                <a:solidFill>
                  <a:srgbClr val="000000"/>
                </a:solidFill>
                <a:latin typeface="ＭＳ Ｐゴシック" panose="020B0600070205080204" pitchFamily="34" charset="-128"/>
              </a:rPr>
              <a:t>そこで、今回はペットの代表格とも言える「犬」と暮らすポイントをご紹介します。</a:t>
            </a:r>
          </a:p>
        </p:txBody>
      </p:sp>
      <p:sp>
        <p:nvSpPr>
          <p:cNvPr id="29" name="Text Box 61">
            <a:extLst>
              <a:ext uri="{FF2B5EF4-FFF2-40B4-BE49-F238E27FC236}">
                <a16:creationId xmlns:a16="http://schemas.microsoft.com/office/drawing/2014/main" id="{19006575-EF02-0C13-BF09-AAE493694A0E}"/>
              </a:ext>
            </a:extLst>
          </p:cNvPr>
          <p:cNvSpPr txBox="1">
            <a:spLocks noChangeArrowheads="1"/>
          </p:cNvSpPr>
          <p:nvPr/>
        </p:nvSpPr>
        <p:spPr bwMode="auto">
          <a:xfrm>
            <a:off x="8443196" y="9540876"/>
            <a:ext cx="559177" cy="233207"/>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　貧血</a:t>
            </a:r>
          </a:p>
        </p:txBody>
      </p:sp>
      <p:sp>
        <p:nvSpPr>
          <p:cNvPr id="30" name="テキスト ボックス 29">
            <a:extLst>
              <a:ext uri="{FF2B5EF4-FFF2-40B4-BE49-F238E27FC236}">
                <a16:creationId xmlns:a16="http://schemas.microsoft.com/office/drawing/2014/main" id="{63339EFE-02E0-3CD7-729E-EFD5D1211D94}"/>
              </a:ext>
            </a:extLst>
          </p:cNvPr>
          <p:cNvSpPr txBox="1"/>
          <p:nvPr/>
        </p:nvSpPr>
        <p:spPr>
          <a:xfrm>
            <a:off x="8632550" y="9916822"/>
            <a:ext cx="546945" cy="261610"/>
          </a:xfrm>
          <a:prstGeom prst="rect">
            <a:avLst/>
          </a:prstGeom>
          <a:noFill/>
        </p:spPr>
        <p:txBody>
          <a:bodyPr wrap="none" rtlCol="0">
            <a:spAutoFit/>
          </a:bodyPr>
          <a:lstStyle/>
          <a:p>
            <a:r>
              <a:rPr kumimoji="1" lang="ja-JP" altLang="en-US" sz="1100">
                <a:latin typeface="MS PGothic" panose="020B0600070205080204" pitchFamily="34" charset="-128"/>
                <a:ea typeface="MS PGothic" panose="020B0600070205080204" pitchFamily="34" charset="-128"/>
              </a:rPr>
              <a:t>むくみ</a:t>
            </a:r>
          </a:p>
        </p:txBody>
      </p:sp>
      <p:sp>
        <p:nvSpPr>
          <p:cNvPr id="41" name="Text Box 61">
            <a:extLst>
              <a:ext uri="{FF2B5EF4-FFF2-40B4-BE49-F238E27FC236}">
                <a16:creationId xmlns:a16="http://schemas.microsoft.com/office/drawing/2014/main" id="{3336CA6A-5D25-CD0E-AAC2-4539F78F4A3A}"/>
              </a:ext>
            </a:extLst>
          </p:cNvPr>
          <p:cNvSpPr txBox="1">
            <a:spLocks noChangeArrowheads="1"/>
          </p:cNvSpPr>
          <p:nvPr/>
        </p:nvSpPr>
        <p:spPr bwMode="auto">
          <a:xfrm>
            <a:off x="8414107" y="9136466"/>
            <a:ext cx="617357" cy="226698"/>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肌荒れ</a:t>
            </a:r>
            <a:r>
              <a:rPr lang="ja-JP" altLang="en-US" sz="1100">
                <a:solidFill>
                  <a:srgbClr val="000000"/>
                </a:solidFill>
                <a:latin typeface="ＭＳ Ｐゴシック" panose="020B0600070205080204" pitchFamily="34" charset="-128"/>
              </a:rPr>
              <a:t>　　　　　　　　　　　　　　　　　　　　　　</a:t>
            </a:r>
            <a:endParaRPr lang="ja-JP" altLang="ja-JP" sz="1100">
              <a:solidFill>
                <a:srgbClr val="000000"/>
              </a:solidFill>
              <a:latin typeface="ＭＳ Ｐゴシック" panose="020B0600070205080204" pitchFamily="34" charset="-128"/>
            </a:endParaRPr>
          </a:p>
        </p:txBody>
      </p:sp>
      <p:sp>
        <p:nvSpPr>
          <p:cNvPr id="42" name="Text Box 61">
            <a:extLst>
              <a:ext uri="{FF2B5EF4-FFF2-40B4-BE49-F238E27FC236}">
                <a16:creationId xmlns:a16="http://schemas.microsoft.com/office/drawing/2014/main" id="{3ADB455A-AC6F-206C-87BF-079D28938D02}"/>
              </a:ext>
            </a:extLst>
          </p:cNvPr>
          <p:cNvSpPr txBox="1">
            <a:spLocks noChangeArrowheads="1"/>
          </p:cNvSpPr>
          <p:nvPr/>
        </p:nvSpPr>
        <p:spPr bwMode="auto">
          <a:xfrm>
            <a:off x="9811232" y="8891715"/>
            <a:ext cx="926193" cy="244751"/>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自律神経失調</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　　　　　　　　　　　　　　　　　　　　　　</a:t>
            </a:r>
            <a:endParaRPr lang="ja-JP" altLang="ja-JP" sz="1100">
              <a:solidFill>
                <a:srgbClr val="000000"/>
              </a:solidFill>
              <a:latin typeface="ＭＳ Ｐゴシック" panose="020B0600070205080204" pitchFamily="34" charset="-128"/>
            </a:endParaRPr>
          </a:p>
        </p:txBody>
      </p:sp>
      <p:sp>
        <p:nvSpPr>
          <p:cNvPr id="43" name="Text Box 61">
            <a:extLst>
              <a:ext uri="{FF2B5EF4-FFF2-40B4-BE49-F238E27FC236}">
                <a16:creationId xmlns:a16="http://schemas.microsoft.com/office/drawing/2014/main" id="{FDEF2594-9DA8-803C-43B2-ACE04D3690B1}"/>
              </a:ext>
            </a:extLst>
          </p:cNvPr>
          <p:cNvSpPr txBox="1">
            <a:spLocks noChangeArrowheads="1"/>
          </p:cNvSpPr>
          <p:nvPr/>
        </p:nvSpPr>
        <p:spPr bwMode="auto">
          <a:xfrm>
            <a:off x="10000595" y="9828464"/>
            <a:ext cx="835079" cy="247656"/>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生理不順</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　　　　　　　　　　　　　　　　　　　　　　</a:t>
            </a:r>
            <a:endParaRPr lang="ja-JP" altLang="ja-JP" sz="1100">
              <a:solidFill>
                <a:srgbClr val="000000"/>
              </a:solidFill>
              <a:latin typeface="ＭＳ Ｐゴシック" panose="020B0600070205080204" pitchFamily="34" charset="-128"/>
            </a:endParaRPr>
          </a:p>
        </p:txBody>
      </p:sp>
      <p:sp>
        <p:nvSpPr>
          <p:cNvPr id="49" name="Text Box 61">
            <a:extLst>
              <a:ext uri="{FF2B5EF4-FFF2-40B4-BE49-F238E27FC236}">
                <a16:creationId xmlns:a16="http://schemas.microsoft.com/office/drawing/2014/main" id="{0DC6FCD8-4E06-E528-CBE6-EB669C8904D0}"/>
              </a:ext>
            </a:extLst>
          </p:cNvPr>
          <p:cNvSpPr txBox="1">
            <a:spLocks noChangeArrowheads="1"/>
          </p:cNvSpPr>
          <p:nvPr/>
        </p:nvSpPr>
        <p:spPr bwMode="auto">
          <a:xfrm>
            <a:off x="10146409" y="9318807"/>
            <a:ext cx="373179" cy="210028"/>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不眠　</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en-US" sz="1100">
                <a:solidFill>
                  <a:srgbClr val="000000"/>
                </a:solidFill>
                <a:latin typeface="ＭＳ Ｐゴシック" panose="020B0600070205080204" pitchFamily="34" charset="-128"/>
              </a:rPr>
              <a:t>　　　　　　　　　　　　　　　　　　　　　　</a:t>
            </a:r>
            <a:endParaRPr lang="ja-JP" altLang="ja-JP" sz="1100">
              <a:solidFill>
                <a:srgbClr val="000000"/>
              </a:solidFill>
              <a:latin typeface="ＭＳ Ｐゴシック" panose="020B0600070205080204" pitchFamily="34" charset="-128"/>
            </a:endParaRPr>
          </a:p>
        </p:txBody>
      </p:sp>
      <p:sp>
        <p:nvSpPr>
          <p:cNvPr id="50" name="Text Box 61">
            <a:extLst>
              <a:ext uri="{FF2B5EF4-FFF2-40B4-BE49-F238E27FC236}">
                <a16:creationId xmlns:a16="http://schemas.microsoft.com/office/drawing/2014/main" id="{EBF0298F-B9E3-B1F9-530A-7D1E11687CD1}"/>
              </a:ext>
            </a:extLst>
          </p:cNvPr>
          <p:cNvSpPr txBox="1">
            <a:spLocks noChangeArrowheads="1"/>
          </p:cNvSpPr>
          <p:nvPr/>
        </p:nvSpPr>
        <p:spPr bwMode="auto">
          <a:xfrm>
            <a:off x="8712701" y="8846915"/>
            <a:ext cx="435870" cy="226698"/>
          </a:xfrm>
          <a:prstGeom prst="rect">
            <a:avLst/>
          </a:prstGeom>
          <a:noFill/>
          <a:ln w="9525" algn="in">
            <a:noFill/>
            <a:miter lim="800000"/>
            <a:headEnd/>
            <a:tailEnd/>
          </a:ln>
          <a:effectLst/>
        </p:spPr>
        <p:txBody>
          <a:bodyPr vert="horz"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肩こり</a:t>
            </a:r>
            <a:r>
              <a:rPr lang="ja-JP" altLang="en-US" sz="1100">
                <a:solidFill>
                  <a:srgbClr val="000000"/>
                </a:solidFill>
                <a:latin typeface="ＭＳ Ｐゴシック" panose="020B0600070205080204" pitchFamily="34" charset="-128"/>
              </a:rPr>
              <a:t>　　　　　　　　　　　</a:t>
            </a:r>
            <a:endParaRPr lang="ja-JP" altLang="ja-JP" sz="1100">
              <a:solidFill>
                <a:srgbClr val="000000"/>
              </a:solidFill>
              <a:latin typeface="ＭＳ Ｐゴシック" panose="020B0600070205080204" pitchFamily="34" charset="-128"/>
            </a:endParaRPr>
          </a:p>
        </p:txBody>
      </p:sp>
      <p:cxnSp>
        <p:nvCxnSpPr>
          <p:cNvPr id="38" name="直線コネクタ 37">
            <a:extLst>
              <a:ext uri="{FF2B5EF4-FFF2-40B4-BE49-F238E27FC236}">
                <a16:creationId xmlns:a16="http://schemas.microsoft.com/office/drawing/2014/main" id="{C2CD8626-31F5-5D80-1FE4-7FCDC36F11E4}"/>
              </a:ext>
            </a:extLst>
          </p:cNvPr>
          <p:cNvCxnSpPr>
            <a:cxnSpLocks/>
          </p:cNvCxnSpPr>
          <p:nvPr/>
        </p:nvCxnSpPr>
        <p:spPr>
          <a:xfrm flipH="1" flipV="1">
            <a:off x="4284343" y="3482538"/>
            <a:ext cx="690481" cy="257929"/>
          </a:xfrm>
          <a:prstGeom prst="line">
            <a:avLst/>
          </a:prstGeom>
          <a:ln w="12700"/>
        </p:spPr>
        <p:style>
          <a:lnRef idx="1">
            <a:schemeClr val="dk1"/>
          </a:lnRef>
          <a:fillRef idx="0">
            <a:schemeClr val="dk1"/>
          </a:fillRef>
          <a:effectRef idx="0">
            <a:schemeClr val="dk1"/>
          </a:effectRef>
          <a:fontRef idx="minor">
            <a:schemeClr val="tx1"/>
          </a:fontRef>
        </p:style>
      </p:cxnSp>
      <p:sp>
        <p:nvSpPr>
          <p:cNvPr id="51" name="テキスト ボックス 50">
            <a:extLst>
              <a:ext uri="{FF2B5EF4-FFF2-40B4-BE49-F238E27FC236}">
                <a16:creationId xmlns:a16="http://schemas.microsoft.com/office/drawing/2014/main" id="{FB37E62A-2E8F-C9CF-F7CF-29F38591009F}"/>
              </a:ext>
            </a:extLst>
          </p:cNvPr>
          <p:cNvSpPr txBox="1"/>
          <p:nvPr/>
        </p:nvSpPr>
        <p:spPr>
          <a:xfrm>
            <a:off x="3522151" y="3332929"/>
            <a:ext cx="822661" cy="261610"/>
          </a:xfrm>
          <a:prstGeom prst="rect">
            <a:avLst/>
          </a:prstGeom>
          <a:noFill/>
        </p:spPr>
        <p:txBody>
          <a:bodyPr wrap="none" rtlCol="0">
            <a:spAutoFit/>
          </a:bodyPr>
          <a:lstStyle/>
          <a:p>
            <a:r>
              <a:rPr kumimoji="1" lang="ja-JP" altLang="en-US" sz="1100">
                <a:latin typeface="MS PGothic" panose="020B0600070205080204" pitchFamily="34" charset="-128"/>
                <a:ea typeface="MS PGothic" panose="020B0600070205080204" pitchFamily="34" charset="-128"/>
              </a:rPr>
              <a:t>アイレベル</a:t>
            </a:r>
          </a:p>
        </p:txBody>
      </p:sp>
      <p:pic>
        <p:nvPicPr>
          <p:cNvPr id="20" name="図 19" descr="光, 猫 が含まれている画像&#10;&#10;AI 生成コンテンツは誤りを含む可能性があります。">
            <a:extLst>
              <a:ext uri="{FF2B5EF4-FFF2-40B4-BE49-F238E27FC236}">
                <a16:creationId xmlns:a16="http://schemas.microsoft.com/office/drawing/2014/main" id="{7112DB47-13CF-9B37-EFC5-3822B865F25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70667" y="5256879"/>
            <a:ext cx="1209611" cy="208801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descr="絵と文字の加工写真&#10;&#10;AI 生成コンテンツは誤りを含む可能性があります。">
            <a:extLst>
              <a:ext uri="{FF2B5EF4-FFF2-40B4-BE49-F238E27FC236}">
                <a16:creationId xmlns:a16="http://schemas.microsoft.com/office/drawing/2014/main" id="{AEF13820-F446-C765-8286-8E9F1E47FC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43" y="8536640"/>
            <a:ext cx="6626495" cy="1228662"/>
          </a:xfrm>
          <a:prstGeom prst="rect">
            <a:avLst/>
          </a:prstGeom>
        </p:spPr>
      </p:pic>
      <p:pic>
        <p:nvPicPr>
          <p:cNvPr id="10" name="図 9" descr="カレンダー&#10;&#10;AI 生成コンテンツは誤りを含む可能性があります。">
            <a:extLst>
              <a:ext uri="{FF2B5EF4-FFF2-40B4-BE49-F238E27FC236}">
                <a16:creationId xmlns:a16="http://schemas.microsoft.com/office/drawing/2014/main" id="{DA6E8F3D-B350-0933-1829-EB033706CB87}"/>
              </a:ext>
            </a:extLst>
          </p:cNvPr>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7771097" y="356206"/>
            <a:ext cx="6920610" cy="5004000"/>
          </a:xfrm>
          <a:prstGeom prst="rect">
            <a:avLst/>
          </a:prstGeom>
        </p:spPr>
      </p:pic>
      <p:sp>
        <p:nvSpPr>
          <p:cNvPr id="61" name="正方形/長方形 60">
            <a:extLst>
              <a:ext uri="{FF2B5EF4-FFF2-40B4-BE49-F238E27FC236}">
                <a16:creationId xmlns:a16="http://schemas.microsoft.com/office/drawing/2014/main" id="{32E1A4E1-22D2-EF38-AFE2-6CAE173B19CD}"/>
              </a:ext>
            </a:extLst>
          </p:cNvPr>
          <p:cNvSpPr/>
          <p:nvPr/>
        </p:nvSpPr>
        <p:spPr>
          <a:xfrm>
            <a:off x="11233226" y="6423949"/>
            <a:ext cx="1938763" cy="180226"/>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76" name="正方形/長方形 3775">
            <a:extLst>
              <a:ext uri="{FF2B5EF4-FFF2-40B4-BE49-F238E27FC236}">
                <a16:creationId xmlns:a16="http://schemas.microsoft.com/office/drawing/2014/main" id="{F8278F8A-F44B-DCB5-2D00-6F8C1C6C578C}"/>
              </a:ext>
            </a:extLst>
          </p:cNvPr>
          <p:cNvSpPr/>
          <p:nvPr/>
        </p:nvSpPr>
        <p:spPr>
          <a:xfrm>
            <a:off x="11233226" y="7480850"/>
            <a:ext cx="3040182" cy="180226"/>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77" name="正方形/長方形 3776">
            <a:extLst>
              <a:ext uri="{FF2B5EF4-FFF2-40B4-BE49-F238E27FC236}">
                <a16:creationId xmlns:a16="http://schemas.microsoft.com/office/drawing/2014/main" id="{7685413A-FC96-9F39-0801-5D6B6FFE11E0}"/>
              </a:ext>
            </a:extLst>
          </p:cNvPr>
          <p:cNvSpPr/>
          <p:nvPr/>
        </p:nvSpPr>
        <p:spPr>
          <a:xfrm>
            <a:off x="11233226" y="8371293"/>
            <a:ext cx="2676927" cy="180226"/>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5AD2D8D3-6C77-3A2D-7E8B-88201A3A8413}"/>
              </a:ext>
            </a:extLst>
          </p:cNvPr>
          <p:cNvSpPr/>
          <p:nvPr/>
        </p:nvSpPr>
        <p:spPr>
          <a:xfrm>
            <a:off x="505843" y="4970807"/>
            <a:ext cx="1092048" cy="22167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a:extLst>
              <a:ext uri="{FF2B5EF4-FFF2-40B4-BE49-F238E27FC236}">
                <a16:creationId xmlns:a16="http://schemas.microsoft.com/office/drawing/2014/main" id="{1DE421FC-4B4B-E767-B544-2B37961EA4EE}"/>
              </a:ext>
            </a:extLst>
          </p:cNvPr>
          <p:cNvSpPr/>
          <p:nvPr/>
        </p:nvSpPr>
        <p:spPr>
          <a:xfrm>
            <a:off x="505842" y="5507728"/>
            <a:ext cx="1366880" cy="22167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0742FBBB-CA21-778F-F808-9CC6F021671C}"/>
              </a:ext>
            </a:extLst>
          </p:cNvPr>
          <p:cNvSpPr/>
          <p:nvPr/>
        </p:nvSpPr>
        <p:spPr>
          <a:xfrm>
            <a:off x="505843" y="3366904"/>
            <a:ext cx="1092048" cy="22167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63925D3F-17B6-5C4C-00E3-D3B7109A1C99}"/>
              </a:ext>
            </a:extLst>
          </p:cNvPr>
          <p:cNvSpPr/>
          <p:nvPr/>
        </p:nvSpPr>
        <p:spPr>
          <a:xfrm>
            <a:off x="505842" y="4266882"/>
            <a:ext cx="1221358" cy="22167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6C03FB6B-41DA-D0E1-2235-39F5EB89D09D}"/>
              </a:ext>
            </a:extLst>
          </p:cNvPr>
          <p:cNvSpPr/>
          <p:nvPr/>
        </p:nvSpPr>
        <p:spPr>
          <a:xfrm>
            <a:off x="3939641" y="1247186"/>
            <a:ext cx="1249067" cy="22167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73EA7B21-610F-D8C3-2CA3-4A694C696039}"/>
              </a:ext>
            </a:extLst>
          </p:cNvPr>
          <p:cNvSpPr/>
          <p:nvPr/>
        </p:nvSpPr>
        <p:spPr>
          <a:xfrm>
            <a:off x="3937383" y="1800393"/>
            <a:ext cx="1041018" cy="22167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11010A83-7223-EB63-C96A-26003628762E}"/>
              </a:ext>
            </a:extLst>
          </p:cNvPr>
          <p:cNvSpPr/>
          <p:nvPr/>
        </p:nvSpPr>
        <p:spPr>
          <a:xfrm>
            <a:off x="3937381" y="2508822"/>
            <a:ext cx="1139383" cy="22167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A363A1ED-E5AA-2F1C-7F70-29366912F590}"/>
              </a:ext>
            </a:extLst>
          </p:cNvPr>
          <p:cNvSpPr/>
          <p:nvPr/>
        </p:nvSpPr>
        <p:spPr>
          <a:xfrm>
            <a:off x="3937381" y="3041532"/>
            <a:ext cx="1139383" cy="22167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A866A461-77D9-3958-EEC5-73ADFD3ED283}"/>
              </a:ext>
            </a:extLst>
          </p:cNvPr>
          <p:cNvSpPr/>
          <p:nvPr/>
        </p:nvSpPr>
        <p:spPr>
          <a:xfrm>
            <a:off x="508101" y="2652048"/>
            <a:ext cx="1366881" cy="221673"/>
          </a:xfrm>
          <a:prstGeom prst="rect">
            <a:avLst/>
          </a:prstGeom>
          <a:solidFill>
            <a:srgbClr val="FFF2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27" name="Line 755">
            <a:extLst>
              <a:ext uri="{FF2B5EF4-FFF2-40B4-BE49-F238E27FC236}">
                <a16:creationId xmlns:a16="http://schemas.microsoft.com/office/drawing/2014/main" id="{B24B000A-2031-46AD-B25D-3AEC741C5C10}"/>
              </a:ext>
            </a:extLst>
          </p:cNvPr>
          <p:cNvSpPr>
            <a:spLocks noChangeShapeType="1"/>
          </p:cNvSpPr>
          <p:nvPr/>
        </p:nvSpPr>
        <p:spPr bwMode="auto">
          <a:xfrm>
            <a:off x="7869617" y="10348913"/>
            <a:ext cx="6840537" cy="0"/>
          </a:xfrm>
          <a:prstGeom prst="line">
            <a:avLst/>
          </a:prstGeom>
          <a:noFill/>
          <a:ln w="28575" algn="ctr">
            <a:solidFill>
              <a:srgbClr val="9E282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2" name="テキスト ボックス 1">
            <a:extLst>
              <a:ext uri="{FF2B5EF4-FFF2-40B4-BE49-F238E27FC236}">
                <a16:creationId xmlns:a16="http://schemas.microsoft.com/office/drawing/2014/main" id="{3A2177BC-F842-0969-FFCB-A2C5278CF7E4}"/>
              </a:ext>
            </a:extLst>
          </p:cNvPr>
          <p:cNvSpPr txBox="1"/>
          <p:nvPr/>
        </p:nvSpPr>
        <p:spPr>
          <a:xfrm>
            <a:off x="11277249" y="10369549"/>
            <a:ext cx="348172" cy="230832"/>
          </a:xfrm>
          <a:prstGeom prst="rect">
            <a:avLst/>
          </a:prstGeom>
          <a:noFill/>
        </p:spPr>
        <p:txBody>
          <a:bodyPr wrap="none" rtlCol="0">
            <a:spAutoFit/>
          </a:bodyPr>
          <a:lstStyle/>
          <a:p>
            <a:r>
              <a:rPr kumimoji="1" lang="en-US" altLang="ja-JP" sz="900" dirty="0"/>
              <a:t>-3-</a:t>
            </a:r>
            <a:endParaRPr kumimoji="1" lang="ja-JP" altLang="en-US" sz="900" dirty="0"/>
          </a:p>
        </p:txBody>
      </p:sp>
      <p:sp>
        <p:nvSpPr>
          <p:cNvPr id="4" name="テキスト ボックス 3">
            <a:extLst>
              <a:ext uri="{FF2B5EF4-FFF2-40B4-BE49-F238E27FC236}">
                <a16:creationId xmlns:a16="http://schemas.microsoft.com/office/drawing/2014/main" id="{91ACB291-FC7B-E2F4-18AF-6DBDCC6397AA}"/>
              </a:ext>
            </a:extLst>
          </p:cNvPr>
          <p:cNvSpPr txBox="1"/>
          <p:nvPr/>
        </p:nvSpPr>
        <p:spPr>
          <a:xfrm>
            <a:off x="3729288" y="10361823"/>
            <a:ext cx="348172" cy="230832"/>
          </a:xfrm>
          <a:prstGeom prst="rect">
            <a:avLst/>
          </a:prstGeom>
          <a:noFill/>
        </p:spPr>
        <p:txBody>
          <a:bodyPr wrap="none" rtlCol="0">
            <a:spAutoFit/>
          </a:bodyPr>
          <a:lstStyle/>
          <a:p>
            <a:r>
              <a:rPr kumimoji="1" lang="en-US" altLang="ja-JP" sz="900" dirty="0"/>
              <a:t>-2-</a:t>
            </a:r>
            <a:endParaRPr kumimoji="1" lang="ja-JP" altLang="en-US" sz="900" dirty="0"/>
          </a:p>
        </p:txBody>
      </p:sp>
      <p:sp>
        <p:nvSpPr>
          <p:cNvPr id="3813" name="Line 741">
            <a:extLst>
              <a:ext uri="{FF2B5EF4-FFF2-40B4-BE49-F238E27FC236}">
                <a16:creationId xmlns:a16="http://schemas.microsoft.com/office/drawing/2014/main" id="{A213784C-64FC-48CE-95AB-D2C486544110}"/>
              </a:ext>
            </a:extLst>
          </p:cNvPr>
          <p:cNvSpPr>
            <a:spLocks noChangeShapeType="1"/>
          </p:cNvSpPr>
          <p:nvPr/>
        </p:nvSpPr>
        <p:spPr bwMode="auto">
          <a:xfrm>
            <a:off x="416304" y="10348913"/>
            <a:ext cx="6842125" cy="0"/>
          </a:xfrm>
          <a:prstGeom prst="line">
            <a:avLst/>
          </a:prstGeom>
          <a:noFill/>
          <a:ln w="28575" algn="ctr">
            <a:solidFill>
              <a:srgbClr val="9E282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endParaRPr lang="ja-JP" altLang="en-US"/>
          </a:p>
        </p:txBody>
      </p:sp>
      <p:sp>
        <p:nvSpPr>
          <p:cNvPr id="3" name="正方形/長方形 2">
            <a:extLst>
              <a:ext uri="{FF2B5EF4-FFF2-40B4-BE49-F238E27FC236}">
                <a16:creationId xmlns:a16="http://schemas.microsoft.com/office/drawing/2014/main" id="{BAFC6984-7185-F1B0-6575-FC7C0B74359B}"/>
              </a:ext>
            </a:extLst>
          </p:cNvPr>
          <p:cNvSpPr/>
          <p:nvPr/>
        </p:nvSpPr>
        <p:spPr bwMode="auto">
          <a:xfrm>
            <a:off x="416304" y="475546"/>
            <a:ext cx="3132832" cy="412806"/>
          </a:xfrm>
          <a:prstGeom prst="rect">
            <a:avLst/>
          </a:prstGeom>
          <a:solidFill>
            <a:srgbClr val="9E282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12" name="直線コネクタ 11">
            <a:extLst>
              <a:ext uri="{FF2B5EF4-FFF2-40B4-BE49-F238E27FC236}">
                <a16:creationId xmlns:a16="http://schemas.microsoft.com/office/drawing/2014/main" id="{04B9C1C1-490D-9CD0-FEEF-987065A686B0}"/>
              </a:ext>
            </a:extLst>
          </p:cNvPr>
          <p:cNvCxnSpPr>
            <a:cxnSpLocks/>
          </p:cNvCxnSpPr>
          <p:nvPr/>
        </p:nvCxnSpPr>
        <p:spPr>
          <a:xfrm>
            <a:off x="416304" y="875818"/>
            <a:ext cx="6712852" cy="0"/>
          </a:xfrm>
          <a:prstGeom prst="line">
            <a:avLst/>
          </a:prstGeom>
          <a:ln w="28575">
            <a:solidFill>
              <a:srgbClr val="9E282C"/>
            </a:solidFill>
          </a:ln>
        </p:spPr>
        <p:style>
          <a:lnRef idx="1">
            <a:schemeClr val="accent1"/>
          </a:lnRef>
          <a:fillRef idx="0">
            <a:schemeClr val="accent1"/>
          </a:fillRef>
          <a:effectRef idx="0">
            <a:schemeClr val="accent1"/>
          </a:effectRef>
          <a:fontRef idx="minor">
            <a:schemeClr val="tx1"/>
          </a:fontRef>
        </p:style>
      </p:cxnSp>
      <p:sp>
        <p:nvSpPr>
          <p:cNvPr id="13" name="Text Box 738">
            <a:extLst>
              <a:ext uri="{FF2B5EF4-FFF2-40B4-BE49-F238E27FC236}">
                <a16:creationId xmlns:a16="http://schemas.microsoft.com/office/drawing/2014/main" id="{0B23B4DD-798C-9C1D-4FCD-40C39F33BEDE}"/>
              </a:ext>
            </a:extLst>
          </p:cNvPr>
          <p:cNvSpPr txBox="1">
            <a:spLocks noChangeArrowheads="1" noChangeShapeType="1"/>
          </p:cNvSpPr>
          <p:nvPr/>
        </p:nvSpPr>
        <p:spPr bwMode="auto">
          <a:xfrm>
            <a:off x="3689214" y="510472"/>
            <a:ext cx="2605569"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ＭＳ Ｐゴシック" panose="020B0600070205080204" pitchFamily="50" charset="-128"/>
                <a:ea typeface="ＭＳ Ｐゴシック" panose="020B0600070205080204" pitchFamily="50" charset="-128"/>
              </a:rPr>
              <a:t> 照明計画</a:t>
            </a:r>
            <a:r>
              <a:rPr lang="en-US" altLang="ja-JP" sz="1500" b="1" dirty="0">
                <a:latin typeface="ＭＳ Ｐゴシック" panose="020B0600070205080204" pitchFamily="50" charset="-128"/>
                <a:ea typeface="ＭＳ Ｐゴシック" panose="020B0600070205080204" pitchFamily="50" charset="-128"/>
              </a:rPr>
              <a:t> ①</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3810" name="Text Box 738">
            <a:extLst>
              <a:ext uri="{FF2B5EF4-FFF2-40B4-BE49-F238E27FC236}">
                <a16:creationId xmlns:a16="http://schemas.microsoft.com/office/drawing/2014/main" id="{11521923-0D5D-4967-BADB-4018F136CCE4}"/>
              </a:ext>
            </a:extLst>
          </p:cNvPr>
          <p:cNvSpPr txBox="1">
            <a:spLocks noChangeArrowheads="1" noChangeShapeType="1"/>
          </p:cNvSpPr>
          <p:nvPr/>
        </p:nvSpPr>
        <p:spPr bwMode="auto">
          <a:xfrm>
            <a:off x="603179" y="522978"/>
            <a:ext cx="2844170" cy="330420"/>
          </a:xfrm>
          <a:prstGeom prst="rect">
            <a:avLst/>
          </a:prstGeom>
          <a:noFill/>
          <a:ln w="0"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dirty="0">
                <a:solidFill>
                  <a:schemeClr val="bg1"/>
                </a:solidFill>
                <a:latin typeface="ＭＳ Ｐゴシック" panose="020B0600070205080204" pitchFamily="50" charset="-128"/>
                <a:ea typeface="ＭＳ Ｐゴシック" panose="020B0600070205080204" pitchFamily="50" charset="-128"/>
              </a:rPr>
              <a:t>家づくり</a:t>
            </a:r>
            <a:r>
              <a:rPr lang="ja-JP" altLang="en-US" sz="1500" b="1">
                <a:solidFill>
                  <a:schemeClr val="bg1"/>
                </a:solidFill>
                <a:latin typeface="ＭＳ Ｐゴシック" panose="020B0600070205080204" pitchFamily="50" charset="-128"/>
                <a:ea typeface="ＭＳ Ｐゴシック" panose="020B0600070205080204" pitchFamily="50" charset="-128"/>
              </a:rPr>
              <a:t>のワンポイントアドバイス</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19" name="正方形/長方形 18">
            <a:extLst>
              <a:ext uri="{FF2B5EF4-FFF2-40B4-BE49-F238E27FC236}">
                <a16:creationId xmlns:a16="http://schemas.microsoft.com/office/drawing/2014/main" id="{ED6E9B54-7229-9601-6B9A-51CC321D7DA8}"/>
              </a:ext>
            </a:extLst>
          </p:cNvPr>
          <p:cNvSpPr/>
          <p:nvPr/>
        </p:nvSpPr>
        <p:spPr bwMode="auto">
          <a:xfrm>
            <a:off x="410575" y="6555559"/>
            <a:ext cx="1976222" cy="412806"/>
          </a:xfrm>
          <a:prstGeom prst="rect">
            <a:avLst/>
          </a:prstGeom>
          <a:solidFill>
            <a:srgbClr val="9E282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21" name="直線コネクタ 20">
            <a:extLst>
              <a:ext uri="{FF2B5EF4-FFF2-40B4-BE49-F238E27FC236}">
                <a16:creationId xmlns:a16="http://schemas.microsoft.com/office/drawing/2014/main" id="{3724F18B-A7A4-B667-ED18-7612CB435CC7}"/>
              </a:ext>
            </a:extLst>
          </p:cNvPr>
          <p:cNvCxnSpPr>
            <a:cxnSpLocks/>
          </p:cNvCxnSpPr>
          <p:nvPr/>
        </p:nvCxnSpPr>
        <p:spPr>
          <a:xfrm>
            <a:off x="410575" y="6955831"/>
            <a:ext cx="6712852" cy="0"/>
          </a:xfrm>
          <a:prstGeom prst="line">
            <a:avLst/>
          </a:prstGeom>
          <a:ln w="28575">
            <a:solidFill>
              <a:srgbClr val="9E282C"/>
            </a:solidFill>
          </a:ln>
        </p:spPr>
        <p:style>
          <a:lnRef idx="1">
            <a:schemeClr val="accent1"/>
          </a:lnRef>
          <a:fillRef idx="0">
            <a:schemeClr val="accent1"/>
          </a:fillRef>
          <a:effectRef idx="0">
            <a:schemeClr val="accent1"/>
          </a:effectRef>
          <a:fontRef idx="minor">
            <a:schemeClr val="tx1"/>
          </a:fontRef>
        </p:style>
      </p:cxnSp>
      <p:sp>
        <p:nvSpPr>
          <p:cNvPr id="22" name="Text Box 739">
            <a:extLst>
              <a:ext uri="{FF2B5EF4-FFF2-40B4-BE49-F238E27FC236}">
                <a16:creationId xmlns:a16="http://schemas.microsoft.com/office/drawing/2014/main" id="{8CCC083A-0436-8343-E144-A7C653A141DC}"/>
              </a:ext>
            </a:extLst>
          </p:cNvPr>
          <p:cNvSpPr txBox="1">
            <a:spLocks noChangeArrowheads="1" noChangeShapeType="1"/>
          </p:cNvSpPr>
          <p:nvPr/>
        </p:nvSpPr>
        <p:spPr bwMode="auto">
          <a:xfrm>
            <a:off x="676399" y="6608920"/>
            <a:ext cx="1710398" cy="262860"/>
          </a:xfrm>
          <a:prstGeom prst="rect">
            <a:avLst/>
          </a:prstGeom>
          <a:noFill/>
          <a:ln>
            <a:noFill/>
          </a:ln>
          <a:effec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solidFill>
                  <a:schemeClr val="bg1"/>
                </a:solidFill>
                <a:latin typeface="ＭＳ Ｐゴシック" panose="020B0600070205080204" pitchFamily="50" charset="-128"/>
                <a:ea typeface="ＭＳ Ｐゴシック" panose="020B0600070205080204" pitchFamily="50" charset="-128"/>
              </a:rPr>
              <a:t>にほんの縁起もの</a:t>
            </a:r>
            <a:endParaRPr lang="ja-JP" altLang="en-US" sz="1500" b="1" dirty="0">
              <a:solidFill>
                <a:schemeClr val="bg1"/>
              </a:solidFill>
              <a:latin typeface="ＭＳ Ｐゴシック" panose="020B0600070205080204" pitchFamily="50" charset="-128"/>
              <a:ea typeface="ＭＳ Ｐゴシック" panose="020B0600070205080204" pitchFamily="50" charset="-128"/>
            </a:endParaRPr>
          </a:p>
        </p:txBody>
      </p:sp>
      <p:sp>
        <p:nvSpPr>
          <p:cNvPr id="26" name="Text Box 739">
            <a:extLst>
              <a:ext uri="{FF2B5EF4-FFF2-40B4-BE49-F238E27FC236}">
                <a16:creationId xmlns:a16="http://schemas.microsoft.com/office/drawing/2014/main" id="{DE0A89FE-EC4F-3674-808F-18F4D375970F}"/>
              </a:ext>
            </a:extLst>
          </p:cNvPr>
          <p:cNvSpPr txBox="1">
            <a:spLocks noChangeArrowheads="1" noChangeShapeType="1"/>
          </p:cNvSpPr>
          <p:nvPr/>
        </p:nvSpPr>
        <p:spPr bwMode="auto">
          <a:xfrm>
            <a:off x="2583777" y="6604175"/>
            <a:ext cx="2697478" cy="262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nchor="t"/>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ＭＳ Ｐゴシック" panose="020B0600070205080204" pitchFamily="50" charset="-128"/>
                <a:ea typeface="ＭＳ Ｐゴシック" panose="020B0600070205080204" pitchFamily="50" charset="-128"/>
              </a:rPr>
              <a:t>七福神</a:t>
            </a:r>
            <a:endParaRPr lang="ja-JP" altLang="en-US" sz="1500" b="1" dirty="0">
              <a:latin typeface="ＭＳ Ｐゴシック" panose="020B0600070205080204" pitchFamily="50" charset="-128"/>
              <a:ea typeface="ＭＳ Ｐゴシック" panose="020B0600070205080204" pitchFamily="50" charset="-128"/>
            </a:endParaRPr>
          </a:p>
        </p:txBody>
      </p:sp>
      <p:sp>
        <p:nvSpPr>
          <p:cNvPr id="40" name="正方形/長方形 39">
            <a:extLst>
              <a:ext uri="{FF2B5EF4-FFF2-40B4-BE49-F238E27FC236}">
                <a16:creationId xmlns:a16="http://schemas.microsoft.com/office/drawing/2014/main" id="{1DEA6D15-20EF-5220-7956-D4766FC0199F}"/>
              </a:ext>
            </a:extLst>
          </p:cNvPr>
          <p:cNvSpPr/>
          <p:nvPr/>
        </p:nvSpPr>
        <p:spPr bwMode="auto">
          <a:xfrm>
            <a:off x="7865831" y="5478547"/>
            <a:ext cx="1851606" cy="412806"/>
          </a:xfrm>
          <a:prstGeom prst="rect">
            <a:avLst/>
          </a:prstGeom>
          <a:solidFill>
            <a:srgbClr val="9E282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474788"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panose="020B0604020202020204" pitchFamily="34" charset="0"/>
              <a:ea typeface="ＭＳ Ｐゴシック" panose="020B0600070205080204" pitchFamily="34" charset="-128"/>
            </a:endParaRPr>
          </a:p>
        </p:txBody>
      </p:sp>
      <p:cxnSp>
        <p:nvCxnSpPr>
          <p:cNvPr id="42" name="直線コネクタ 41">
            <a:extLst>
              <a:ext uri="{FF2B5EF4-FFF2-40B4-BE49-F238E27FC236}">
                <a16:creationId xmlns:a16="http://schemas.microsoft.com/office/drawing/2014/main" id="{C084E96B-6897-CCA3-E8A1-0654BA69AC49}"/>
              </a:ext>
            </a:extLst>
          </p:cNvPr>
          <p:cNvCxnSpPr>
            <a:cxnSpLocks/>
          </p:cNvCxnSpPr>
          <p:nvPr/>
        </p:nvCxnSpPr>
        <p:spPr>
          <a:xfrm>
            <a:off x="7865831" y="5878819"/>
            <a:ext cx="6712852" cy="0"/>
          </a:xfrm>
          <a:prstGeom prst="line">
            <a:avLst/>
          </a:prstGeom>
          <a:ln w="28575">
            <a:solidFill>
              <a:srgbClr val="9E282C"/>
            </a:solidFill>
          </a:ln>
        </p:spPr>
        <p:style>
          <a:lnRef idx="1">
            <a:schemeClr val="accent1"/>
          </a:lnRef>
          <a:fillRef idx="0">
            <a:schemeClr val="accent1"/>
          </a:fillRef>
          <a:effectRef idx="0">
            <a:schemeClr val="accent1"/>
          </a:effectRef>
          <a:fontRef idx="minor">
            <a:schemeClr val="tx1"/>
          </a:fontRef>
        </p:style>
      </p:cxnSp>
      <p:sp>
        <p:nvSpPr>
          <p:cNvPr id="3828" name="Text Box 756">
            <a:extLst>
              <a:ext uri="{FF2B5EF4-FFF2-40B4-BE49-F238E27FC236}">
                <a16:creationId xmlns:a16="http://schemas.microsoft.com/office/drawing/2014/main" id="{4BE7C8B4-CD47-494F-BE9F-11E517A3F1AD}"/>
              </a:ext>
            </a:extLst>
          </p:cNvPr>
          <p:cNvSpPr txBox="1">
            <a:spLocks noChangeArrowheads="1" noChangeShapeType="1"/>
          </p:cNvSpPr>
          <p:nvPr/>
        </p:nvSpPr>
        <p:spPr bwMode="auto">
          <a:xfrm>
            <a:off x="8107601" y="5524757"/>
            <a:ext cx="1446060"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spc="100" dirty="0">
                <a:solidFill>
                  <a:schemeClr val="bg1"/>
                </a:solidFill>
                <a:latin typeface="ＭＳ Ｐゴシック" panose="020B0600070205080204" pitchFamily="50" charset="-128"/>
                <a:ea typeface="ＭＳ Ｐゴシック" panose="020B0600070205080204" pitchFamily="50" charset="-128"/>
              </a:rPr>
              <a:t>住まい</a:t>
            </a:r>
            <a:r>
              <a:rPr lang="ja-JP" altLang="en-US" sz="1500" b="1" spc="100">
                <a:solidFill>
                  <a:schemeClr val="bg1"/>
                </a:solidFill>
                <a:latin typeface="ＭＳ Ｐゴシック" panose="020B0600070205080204" pitchFamily="50" charset="-128"/>
                <a:ea typeface="ＭＳ Ｐゴシック" panose="020B0600070205080204" pitchFamily="50" charset="-128"/>
              </a:rPr>
              <a:t>のヒント</a:t>
            </a:r>
            <a:endParaRPr lang="ja-JP" altLang="en-US" sz="1500" b="1" spc="100" dirty="0">
              <a:solidFill>
                <a:schemeClr val="bg1"/>
              </a:solidFill>
              <a:latin typeface="ＭＳ Ｐゴシック" panose="020B0600070205080204" pitchFamily="50" charset="-128"/>
              <a:ea typeface="ＭＳ Ｐゴシック" panose="020B0600070205080204" pitchFamily="50" charset="-128"/>
            </a:endParaRPr>
          </a:p>
        </p:txBody>
      </p:sp>
      <p:sp>
        <p:nvSpPr>
          <p:cNvPr id="43" name="Text Box 756">
            <a:extLst>
              <a:ext uri="{FF2B5EF4-FFF2-40B4-BE49-F238E27FC236}">
                <a16:creationId xmlns:a16="http://schemas.microsoft.com/office/drawing/2014/main" id="{9A947D22-B3A1-0719-66E2-E718FEDCE922}"/>
              </a:ext>
            </a:extLst>
          </p:cNvPr>
          <p:cNvSpPr txBox="1">
            <a:spLocks noChangeArrowheads="1" noChangeShapeType="1"/>
          </p:cNvSpPr>
          <p:nvPr/>
        </p:nvSpPr>
        <p:spPr bwMode="auto">
          <a:xfrm>
            <a:off x="9902744" y="5511375"/>
            <a:ext cx="2304496" cy="320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195" tIns="36195" rIns="36195" bIns="36195"/>
          <a:lstStyle>
            <a:lvl1pPr defTabSz="1474788">
              <a:defRPr kumimoji="1">
                <a:solidFill>
                  <a:schemeClr val="tx1"/>
                </a:solidFill>
                <a:latin typeface="Arial" panose="020B0604020202020204" pitchFamily="34" charset="0"/>
                <a:ea typeface="ＭＳ Ｐゴシック" panose="020B0600070205080204" pitchFamily="34" charset="-128"/>
              </a:defRPr>
            </a:lvl1pPr>
            <a:lvl2pPr defTabSz="1474788">
              <a:defRPr kumimoji="1">
                <a:solidFill>
                  <a:schemeClr val="tx1"/>
                </a:solidFill>
                <a:latin typeface="Arial" panose="020B0604020202020204" pitchFamily="34" charset="0"/>
                <a:ea typeface="ＭＳ Ｐゴシック" panose="020B0600070205080204" pitchFamily="34" charset="-128"/>
              </a:defRPr>
            </a:lvl2pPr>
            <a:lvl3pPr defTabSz="1474788">
              <a:defRPr kumimoji="1">
                <a:solidFill>
                  <a:schemeClr val="tx1"/>
                </a:solidFill>
                <a:latin typeface="Arial" panose="020B0604020202020204" pitchFamily="34" charset="0"/>
                <a:ea typeface="ＭＳ Ｐゴシック" panose="020B0600070205080204" pitchFamily="34" charset="-128"/>
              </a:defRPr>
            </a:lvl3pPr>
            <a:lvl4pPr defTabSz="1474788">
              <a:defRPr kumimoji="1">
                <a:solidFill>
                  <a:schemeClr val="tx1"/>
                </a:solidFill>
                <a:latin typeface="Arial" panose="020B0604020202020204" pitchFamily="34" charset="0"/>
                <a:ea typeface="ＭＳ Ｐゴシック" panose="020B0600070205080204" pitchFamily="34" charset="-128"/>
              </a:defRPr>
            </a:lvl4pPr>
            <a:lvl5pPr defTabSz="1474788">
              <a:defRPr kumimoji="1">
                <a:solidFill>
                  <a:schemeClr val="tx1"/>
                </a:solidFill>
                <a:latin typeface="Arial" panose="020B0604020202020204" pitchFamily="34" charset="0"/>
                <a:ea typeface="ＭＳ Ｐゴシック" panose="020B0600070205080204" pitchFamily="34" charset="-128"/>
              </a:defRPr>
            </a:lvl5pPr>
            <a:lvl6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defTabSz="1474788" fontAlgn="base">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r>
              <a:rPr lang="ja-JP" altLang="en-US" sz="1500" b="1">
                <a:latin typeface="MS PGothic" panose="020B0600070205080204" pitchFamily="34" charset="-128"/>
                <a:ea typeface="MS PGothic" panose="020B0600070205080204" pitchFamily="34" charset="-128"/>
              </a:rPr>
              <a:t>冬場のお風呂にご注意を</a:t>
            </a:r>
            <a:endParaRPr lang="ja-JP" altLang="en-US" sz="1500" b="1" spc="100" dirty="0">
              <a:latin typeface="ＭＳ Ｐゴシック" panose="020B0600070205080204" pitchFamily="50" charset="-128"/>
              <a:ea typeface="ＭＳ Ｐゴシック" panose="020B0600070205080204" pitchFamily="50" charset="-128"/>
            </a:endParaRPr>
          </a:p>
        </p:txBody>
      </p:sp>
      <p:sp>
        <p:nvSpPr>
          <p:cNvPr id="5" name="Text Box 50">
            <a:extLst>
              <a:ext uri="{FF2B5EF4-FFF2-40B4-BE49-F238E27FC236}">
                <a16:creationId xmlns:a16="http://schemas.microsoft.com/office/drawing/2014/main" id="{D493D3C9-036E-F035-CD2C-9F9A40BBC3C5}"/>
              </a:ext>
            </a:extLst>
          </p:cNvPr>
          <p:cNvSpPr txBox="1">
            <a:spLocks noChangeArrowheads="1"/>
          </p:cNvSpPr>
          <p:nvPr/>
        </p:nvSpPr>
        <p:spPr bwMode="auto">
          <a:xfrm>
            <a:off x="576263" y="1069975"/>
            <a:ext cx="3080020" cy="488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ja-JP" sz="1200" b="1">
                <a:solidFill>
                  <a:srgbClr val="9E282C"/>
                </a:solidFill>
                <a:latin typeface="ＭＳ Ｐゴシック" panose="020B0600070205080204" pitchFamily="34" charset="-128"/>
              </a:rPr>
              <a:t>照明器具の種類</a:t>
            </a:r>
            <a:endParaRPr lang="ja-JP" altLang="ja-JP" sz="1200">
              <a:solidFill>
                <a:srgbClr val="9E282C"/>
              </a:solidFill>
              <a:latin typeface="ＭＳ Ｐゴシック" panose="020B0600070205080204" pitchFamily="34" charset="-128"/>
            </a:endParaRPr>
          </a:p>
          <a:p>
            <a:pPr eaLnBrk="1" hangingPunct="1"/>
            <a:r>
              <a:rPr lang="ja-JP" altLang="ja-JP" sz="1100">
                <a:solidFill>
                  <a:srgbClr val="000000"/>
                </a:solidFill>
                <a:latin typeface="ＭＳ Ｐゴシック" panose="020B0600070205080204" pitchFamily="34" charset="-128"/>
              </a:rPr>
              <a:t>　</a:t>
            </a:r>
          </a:p>
          <a:p>
            <a:pPr eaLnBrk="1" hangingPunct="1">
              <a:lnSpc>
                <a:spcPts val="1400"/>
              </a:lnSpc>
            </a:pPr>
            <a:r>
              <a:rPr lang="ja-JP" altLang="ja-JP" sz="1100">
                <a:solidFill>
                  <a:srgbClr val="000000"/>
                </a:solidFill>
                <a:latin typeface="ＭＳ Ｐゴシック" panose="020B0600070205080204" pitchFamily="34" charset="-128"/>
              </a:rPr>
              <a:t>　私達の生活の中では様々な照明器具が使われていますが、それらは使用する場所や用途により分類する事ができます。照明計画をする際には、この分類とそれぞれの特徴を知っておくと便利です。</a:t>
            </a:r>
          </a:p>
          <a:p>
            <a:pPr eaLnBrk="1" hangingPunct="1">
              <a:lnSpc>
                <a:spcPts val="1400"/>
              </a:lnSpc>
            </a:pPr>
            <a:r>
              <a:rPr lang="ja-JP" altLang="ja-JP" sz="1100">
                <a:solidFill>
                  <a:srgbClr val="000000"/>
                </a:solidFill>
                <a:latin typeface="ＭＳ Ｐゴシック" panose="020B0600070205080204" pitchFamily="34" charset="-128"/>
              </a:rPr>
              <a:t>今回は、一般住宅に使用される主な照明器具の種類をご紹介します。</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①エクステリアライト</a:t>
            </a:r>
          </a:p>
          <a:p>
            <a:pPr eaLnBrk="1" hangingPunct="1">
              <a:lnSpc>
                <a:spcPts val="1400"/>
              </a:lnSpc>
            </a:pPr>
            <a:r>
              <a:rPr lang="ja-JP" altLang="ja-JP" sz="1100">
                <a:solidFill>
                  <a:srgbClr val="000000"/>
                </a:solidFill>
                <a:latin typeface="ＭＳ Ｐゴシック" panose="020B0600070205080204" pitchFamily="34" charset="-128"/>
              </a:rPr>
              <a:t>住宅の外回りに設置します。エクステリアにムードを持たせるほか、防犯にも大きな役目を果たします。</a:t>
            </a:r>
          </a:p>
          <a:p>
            <a:pPr eaLnBrk="1" hangingPunct="1">
              <a:lnSpc>
                <a:spcPts val="1400"/>
              </a:lnSpc>
            </a:pPr>
            <a:endParaRPr lang="ja-JP" altLang="ja-JP" sz="1100" u="sng">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②シャンデリア</a:t>
            </a:r>
          </a:p>
          <a:p>
            <a:pPr eaLnBrk="1" hangingPunct="1">
              <a:lnSpc>
                <a:spcPts val="1400"/>
              </a:lnSpc>
            </a:pPr>
            <a:r>
              <a:rPr lang="ja-JP" altLang="ja-JP" sz="1100">
                <a:solidFill>
                  <a:srgbClr val="000000"/>
                </a:solidFill>
                <a:latin typeface="ＭＳ Ｐゴシック" panose="020B0600070205080204" pitchFamily="34" charset="-128"/>
              </a:rPr>
              <a:t>装飾性が高く華やかな照明。リビングや吹抜け空間のメイン照明として使われることが多く、デザインも豊富。</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③ブラケットライト</a:t>
            </a:r>
          </a:p>
          <a:p>
            <a:pPr eaLnBrk="1" hangingPunct="1">
              <a:lnSpc>
                <a:spcPts val="1400"/>
              </a:lnSpc>
            </a:pPr>
            <a:r>
              <a:rPr lang="ja-JP" altLang="ja-JP" sz="1100">
                <a:solidFill>
                  <a:srgbClr val="000000"/>
                </a:solidFill>
                <a:latin typeface="ＭＳ Ｐゴシック" panose="020B0600070205080204" pitchFamily="34" charset="-128"/>
              </a:rPr>
              <a:t>壁や柱に取り付ける補助照明です。アクセント的な使い方で、雰囲気のある光の効果を生み出します。</a:t>
            </a:r>
            <a:endParaRPr lang="en-US" altLang="ja-JP" sz="1100" dirty="0">
              <a:solidFill>
                <a:srgbClr val="000000"/>
              </a:solidFill>
              <a:latin typeface="ＭＳ Ｐゴシック" panose="020B0600070205080204" pitchFamily="34" charset="-128"/>
            </a:endParaRPr>
          </a:p>
          <a:p>
            <a:pPr eaLnBrk="1" hangingPunct="1">
              <a:lnSpc>
                <a:spcPts val="1400"/>
              </a:lnSpc>
            </a:pP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④フットライト</a:t>
            </a:r>
          </a:p>
          <a:p>
            <a:pPr eaLnBrk="1" hangingPunct="1">
              <a:lnSpc>
                <a:spcPts val="1400"/>
              </a:lnSpc>
            </a:pPr>
            <a:r>
              <a:rPr lang="ja-JP" altLang="ja-JP" sz="1100">
                <a:solidFill>
                  <a:srgbClr val="000000"/>
                </a:solidFill>
                <a:latin typeface="ＭＳ Ｐゴシック" panose="020B0600070205080204" pitchFamily="34" charset="-128"/>
              </a:rPr>
              <a:t>廊下や階段の足元を照らす照明です。</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⑤シーリングライト</a:t>
            </a:r>
          </a:p>
          <a:p>
            <a:pPr eaLnBrk="1" hangingPunct="1">
              <a:lnSpc>
                <a:spcPts val="1400"/>
              </a:lnSpc>
            </a:pPr>
            <a:r>
              <a:rPr lang="ja-JP" altLang="ja-JP" sz="1100">
                <a:solidFill>
                  <a:srgbClr val="000000"/>
                </a:solidFill>
                <a:latin typeface="ＭＳ Ｐゴシック" panose="020B0600070205080204" pitchFamily="34" charset="-128"/>
              </a:rPr>
              <a:t>天井に直接取り付け、メイン照明として部屋全体を明るく均一に照らします。最も一般的な照明です。</a:t>
            </a:r>
            <a:endParaRPr lang="ja-JP" altLang="ja-JP" sz="1100"/>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endParaRPr lang="ja-JP" altLang="ja-JP" sz="1100">
              <a:solidFill>
                <a:srgbClr val="000000"/>
              </a:solidFill>
              <a:latin typeface="ＭＳ Ｐゴシック" panose="020B0600070205080204" pitchFamily="34" charset="-128"/>
            </a:endParaRPr>
          </a:p>
        </p:txBody>
      </p:sp>
      <p:sp>
        <p:nvSpPr>
          <p:cNvPr id="30" name="Text Box 51">
            <a:extLst>
              <a:ext uri="{FF2B5EF4-FFF2-40B4-BE49-F238E27FC236}">
                <a16:creationId xmlns:a16="http://schemas.microsoft.com/office/drawing/2014/main" id="{E104D935-F2F6-18F6-52D5-FEF2EABFE7AC}"/>
              </a:ext>
            </a:extLst>
          </p:cNvPr>
          <p:cNvSpPr txBox="1">
            <a:spLocks noChangeArrowheads="1"/>
          </p:cNvSpPr>
          <p:nvPr/>
        </p:nvSpPr>
        <p:spPr bwMode="auto">
          <a:xfrm>
            <a:off x="3994149" y="1273267"/>
            <a:ext cx="3024187" cy="2667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000000"/>
                </a:solidFill>
                <a:latin typeface="ＭＳ Ｐゴシック" panose="020B0600070205080204" pitchFamily="34" charset="-128"/>
              </a:rPr>
              <a:t>⑥ペンダントライト</a:t>
            </a:r>
          </a:p>
          <a:p>
            <a:pPr eaLnBrk="1" hangingPunct="1">
              <a:lnSpc>
                <a:spcPts val="1400"/>
              </a:lnSpc>
            </a:pPr>
            <a:r>
              <a:rPr lang="ja-JP" altLang="ja-JP" sz="1100">
                <a:solidFill>
                  <a:srgbClr val="000000"/>
                </a:solidFill>
                <a:latin typeface="ＭＳ Ｐゴシック" panose="020B0600070205080204" pitchFamily="34" charset="-128"/>
              </a:rPr>
              <a:t>食卓に適した吊り下げ型の照明です。</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⑦ダウンライト</a:t>
            </a:r>
          </a:p>
          <a:p>
            <a:pPr eaLnBrk="1" hangingPunct="1">
              <a:lnSpc>
                <a:spcPts val="1400"/>
              </a:lnSpc>
            </a:pPr>
            <a:r>
              <a:rPr lang="ja-JP" altLang="ja-JP" sz="1100">
                <a:solidFill>
                  <a:srgbClr val="000000"/>
                </a:solidFill>
                <a:latin typeface="ＭＳ Ｐゴシック" panose="020B0600070205080204" pitchFamily="34" charset="-128"/>
              </a:rPr>
              <a:t>天井埋め込み型の照明です。配置次第で様々な照明計画を可能にします。</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⑧スポットライト</a:t>
            </a:r>
          </a:p>
          <a:p>
            <a:pPr eaLnBrk="1" hangingPunct="1">
              <a:lnSpc>
                <a:spcPts val="1400"/>
              </a:lnSpc>
            </a:pPr>
            <a:r>
              <a:rPr lang="ja-JP" altLang="ja-JP" sz="1100">
                <a:solidFill>
                  <a:srgbClr val="000000"/>
                </a:solidFill>
                <a:latin typeface="ＭＳ Ｐゴシック" panose="020B0600070205080204" pitchFamily="34" charset="-128"/>
              </a:rPr>
              <a:t>部屋の一部やインテリアを照らし出す照明です。</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⑨スタンドライト</a:t>
            </a:r>
          </a:p>
          <a:p>
            <a:pPr eaLnBrk="1" hangingPunct="1">
              <a:lnSpc>
                <a:spcPts val="1400"/>
              </a:lnSpc>
            </a:pPr>
            <a:r>
              <a:rPr lang="ja-JP" altLang="ja-JP" sz="1100">
                <a:solidFill>
                  <a:srgbClr val="000000"/>
                </a:solidFill>
                <a:latin typeface="ＭＳ Ｐゴシック" panose="020B0600070205080204" pitchFamily="34" charset="-128"/>
              </a:rPr>
              <a:t>部屋のコーナーやテーブルサイド、ベッドサイドに置く照明です。移動できるので位置を変えて雰囲気を楽しめます。</a:t>
            </a:r>
            <a:endParaRPr lang="en-US" altLang="ja-JP" sz="1100" dirty="0">
              <a:solidFill>
                <a:srgbClr val="000000"/>
              </a:solidFill>
              <a:latin typeface="ＭＳ Ｐゴシック" panose="020B0600070205080204" pitchFamily="34" charset="-128"/>
            </a:endParaRPr>
          </a:p>
        </p:txBody>
      </p:sp>
      <p:sp>
        <p:nvSpPr>
          <p:cNvPr id="56" name="Text Box 75">
            <a:extLst>
              <a:ext uri="{FF2B5EF4-FFF2-40B4-BE49-F238E27FC236}">
                <a16:creationId xmlns:a16="http://schemas.microsoft.com/office/drawing/2014/main" id="{AB4AAB27-581A-FFFD-BDF8-3F2AB50757FE}"/>
              </a:ext>
            </a:extLst>
          </p:cNvPr>
          <p:cNvSpPr txBox="1">
            <a:spLocks noChangeArrowheads="1"/>
          </p:cNvSpPr>
          <p:nvPr/>
        </p:nvSpPr>
        <p:spPr bwMode="auto">
          <a:xfrm>
            <a:off x="7934650" y="6042754"/>
            <a:ext cx="3159352" cy="176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9E282C"/>
                </a:solidFill>
                <a:latin typeface="ＭＳ Ｐゴシック" panose="020B0600070205080204" pitchFamily="34" charset="-128"/>
              </a:rPr>
              <a:t>ヒートショックとは？</a:t>
            </a:r>
            <a:endParaRPr lang="en-US" altLang="ja-JP" sz="1100" b="1" dirty="0">
              <a:solidFill>
                <a:srgbClr val="9E282C"/>
              </a:solidFill>
              <a:latin typeface="ＭＳ Ｐゴシック" panose="020B0600070205080204" pitchFamily="34" charset="-128"/>
            </a:endParaRPr>
          </a:p>
          <a:p>
            <a:pPr eaLnBrk="1" hangingPunct="1">
              <a:lnSpc>
                <a:spcPts val="1400"/>
              </a:lnSpc>
            </a:pPr>
            <a:endParaRPr lang="ja-JP" altLang="ja-JP" sz="1100" b="1">
              <a:solidFill>
                <a:srgbClr val="9E282C"/>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　ヒートショックとは、急激な温度変化が体に及ぼす影響のことで、室温の変化によって血圧が急激に上昇したり下降したり、脈拍が早くなったりする状態のことを言います。このヒートショックにより、脳卒中や心臓疾患を引き起こすなどもあり、とても恐ろしい現象です。特に冬場の浴室は、ヒートショックによる死亡事故が多く、注意が必要です。</a:t>
            </a:r>
            <a:endParaRPr lang="en-US" altLang="ja-JP" sz="1100" dirty="0">
              <a:solidFill>
                <a:srgbClr val="000000"/>
              </a:solidFill>
              <a:latin typeface="ＭＳ Ｐゴシック" panose="020B0600070205080204" pitchFamily="34" charset="-128"/>
            </a:endParaRPr>
          </a:p>
        </p:txBody>
      </p:sp>
      <p:sp>
        <p:nvSpPr>
          <p:cNvPr id="57" name="Text Box 76">
            <a:extLst>
              <a:ext uri="{FF2B5EF4-FFF2-40B4-BE49-F238E27FC236}">
                <a16:creationId xmlns:a16="http://schemas.microsoft.com/office/drawing/2014/main" id="{EED9C9A8-52F8-3525-F18A-7A7645F46E72}"/>
              </a:ext>
            </a:extLst>
          </p:cNvPr>
          <p:cNvSpPr txBox="1">
            <a:spLocks noChangeArrowheads="1"/>
          </p:cNvSpPr>
          <p:nvPr/>
        </p:nvSpPr>
        <p:spPr bwMode="auto">
          <a:xfrm>
            <a:off x="11267951" y="6045199"/>
            <a:ext cx="3144681"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b="1">
                <a:solidFill>
                  <a:srgbClr val="9E282C"/>
                </a:solidFill>
                <a:latin typeface="ＭＳ Ｐゴシック" panose="020B0600070205080204" pitchFamily="34" charset="-128"/>
              </a:rPr>
              <a:t>簡単に出来る対策は？</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脱衣室と浴室を暖かくしておく</a:t>
            </a:r>
          </a:p>
          <a:p>
            <a:pPr eaLnBrk="1" hangingPunct="1">
              <a:lnSpc>
                <a:spcPts val="1400"/>
              </a:lnSpc>
            </a:pPr>
            <a:r>
              <a:rPr lang="ja-JP" altLang="ja-JP" sz="1100">
                <a:solidFill>
                  <a:srgbClr val="000000"/>
                </a:solidFill>
                <a:latin typeface="ＭＳ Ｐゴシック" panose="020B0600070205080204" pitchFamily="34" charset="-128"/>
              </a:rPr>
              <a:t>脱衣室が寒い場合は、暖房器具などを置くことで、かなりの効果があります。また、お風呂に入る前にしばらく浴槽のフタを開けておいたり、シャワーを出しておくと、湯気で浴室内が温まります。</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風呂の温度は</a:t>
            </a:r>
            <a:r>
              <a:rPr lang="en-US" altLang="ja-JP" sz="1100" b="1" dirty="0">
                <a:solidFill>
                  <a:srgbClr val="000000"/>
                </a:solidFill>
                <a:latin typeface="ＭＳ Ｐゴシック" panose="020B0600070205080204" pitchFamily="34" charset="-128"/>
              </a:rPr>
              <a:t>38</a:t>
            </a:r>
            <a:r>
              <a:rPr lang="ja-JP" altLang="ja-JP" sz="1100" b="1">
                <a:solidFill>
                  <a:srgbClr val="000000"/>
                </a:solidFill>
                <a:latin typeface="ＭＳ Ｐゴシック" panose="020B0600070205080204" pitchFamily="34" charset="-128"/>
              </a:rPr>
              <a:t>～</a:t>
            </a:r>
            <a:r>
              <a:rPr lang="en-US" altLang="ja-JP" sz="1100" b="1" dirty="0">
                <a:solidFill>
                  <a:srgbClr val="000000"/>
                </a:solidFill>
                <a:latin typeface="ＭＳ Ｐゴシック" panose="020B0600070205080204" pitchFamily="34" charset="-128"/>
              </a:rPr>
              <a:t>40</a:t>
            </a:r>
            <a:r>
              <a:rPr lang="ja-JP" altLang="ja-JP" sz="1100" b="1">
                <a:solidFill>
                  <a:srgbClr val="000000"/>
                </a:solidFill>
                <a:latin typeface="ＭＳ Ｐゴシック" panose="020B0600070205080204" pitchFamily="34" charset="-128"/>
              </a:rPr>
              <a:t>度くらいの低めに設定する</a:t>
            </a:r>
          </a:p>
          <a:p>
            <a:pPr eaLnBrk="1" hangingPunct="1">
              <a:lnSpc>
                <a:spcPts val="1400"/>
              </a:lnSpc>
            </a:pPr>
            <a:r>
              <a:rPr lang="ja-JP" altLang="ja-JP" sz="1100">
                <a:solidFill>
                  <a:srgbClr val="000000"/>
                </a:solidFill>
                <a:latin typeface="ＭＳ Ｐゴシック" panose="020B0600070205080204" pitchFamily="34" charset="-128"/>
              </a:rPr>
              <a:t>入浴温度</a:t>
            </a:r>
            <a:r>
              <a:rPr lang="en-US" altLang="ja-JP" sz="1100" dirty="0">
                <a:solidFill>
                  <a:srgbClr val="000000"/>
                </a:solidFill>
                <a:latin typeface="ＭＳ Ｐゴシック" panose="020B0600070205080204" pitchFamily="34" charset="-128"/>
              </a:rPr>
              <a:t>42</a:t>
            </a:r>
            <a:r>
              <a:rPr lang="ja-JP" altLang="ja-JP" sz="1100">
                <a:solidFill>
                  <a:srgbClr val="000000"/>
                </a:solidFill>
                <a:latin typeface="ＭＳ Ｐゴシック" panose="020B0600070205080204" pitchFamily="34" charset="-128"/>
              </a:rPr>
              <a:t>～</a:t>
            </a:r>
            <a:r>
              <a:rPr lang="en-US" altLang="ja-JP" sz="1100" dirty="0">
                <a:solidFill>
                  <a:srgbClr val="000000"/>
                </a:solidFill>
                <a:latin typeface="ＭＳ Ｐゴシック" panose="020B0600070205080204" pitchFamily="34" charset="-128"/>
              </a:rPr>
              <a:t>43</a:t>
            </a:r>
            <a:r>
              <a:rPr lang="ja-JP" altLang="ja-JP" sz="1100">
                <a:solidFill>
                  <a:srgbClr val="000000"/>
                </a:solidFill>
                <a:latin typeface="ＭＳ Ｐゴシック" panose="020B0600070205080204" pitchFamily="34" charset="-128"/>
              </a:rPr>
              <a:t>度の熱い湯は、心臓にかなりの負担がかかるので危険です。入浴温度</a:t>
            </a:r>
            <a:r>
              <a:rPr lang="en-US" altLang="ja-JP" sz="1100" dirty="0">
                <a:solidFill>
                  <a:srgbClr val="000000"/>
                </a:solidFill>
                <a:latin typeface="ＭＳ Ｐゴシック" panose="020B0600070205080204" pitchFamily="34" charset="-128"/>
              </a:rPr>
              <a:t>41</a:t>
            </a:r>
            <a:r>
              <a:rPr lang="ja-JP" altLang="ja-JP" sz="1100">
                <a:solidFill>
                  <a:srgbClr val="000000"/>
                </a:solidFill>
                <a:latin typeface="ＭＳ Ｐゴシック" panose="020B0600070205080204" pitchFamily="34" charset="-128"/>
              </a:rPr>
              <a:t>度以上になると浴室事故での死亡者が増加する傾向にあります。</a:t>
            </a:r>
          </a:p>
          <a:p>
            <a:pPr eaLnBrk="1" hangingPunct="1">
              <a:lnSpc>
                <a:spcPts val="1400"/>
              </a:lnSpc>
            </a:pPr>
            <a:endParaRPr lang="ja-JP" altLang="ja-JP" sz="1100">
              <a:solidFill>
                <a:srgbClr val="000000"/>
              </a:solidFill>
              <a:latin typeface="ＭＳ Ｐゴシック" panose="020B0600070205080204" pitchFamily="34" charset="-128"/>
            </a:endParaRPr>
          </a:p>
          <a:p>
            <a:pPr eaLnBrk="1" hangingPunct="1">
              <a:lnSpc>
                <a:spcPts val="1400"/>
              </a:lnSpc>
            </a:pPr>
            <a:r>
              <a:rPr lang="ja-JP" altLang="ja-JP" sz="1100" b="1">
                <a:solidFill>
                  <a:srgbClr val="000000"/>
                </a:solidFill>
                <a:latin typeface="ＭＳ Ｐゴシック" panose="020B0600070205080204" pitchFamily="34" charset="-128"/>
              </a:rPr>
              <a:t>高齢者や高血圧の人の一番風呂を避ける</a:t>
            </a:r>
          </a:p>
          <a:p>
            <a:pPr eaLnBrk="1" hangingPunct="1">
              <a:lnSpc>
                <a:spcPts val="1400"/>
              </a:lnSpc>
            </a:pPr>
            <a:r>
              <a:rPr lang="ja-JP" altLang="ja-JP" sz="1100">
                <a:solidFill>
                  <a:srgbClr val="000000"/>
                </a:solidFill>
                <a:latin typeface="ＭＳ Ｐゴシック" panose="020B0600070205080204" pitchFamily="34" charset="-128"/>
              </a:rPr>
              <a:t>一番風呂は、まだ浴室が温まっていないので、ヒート</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ショックが起こりやすくなります。</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特に高齢の方などは、</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家族が入った後の</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浴室内が温まった</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時に入浴する</a:t>
            </a:r>
            <a:endParaRPr lang="en-US" altLang="ja-JP" sz="1100" dirty="0">
              <a:solidFill>
                <a:srgbClr val="000000"/>
              </a:solidFill>
              <a:latin typeface="ＭＳ Ｐゴシック" panose="020B0600070205080204" pitchFamily="34" charset="-128"/>
            </a:endParaRPr>
          </a:p>
          <a:p>
            <a:pPr eaLnBrk="1" hangingPunct="1">
              <a:lnSpc>
                <a:spcPts val="1400"/>
              </a:lnSpc>
            </a:pPr>
            <a:r>
              <a:rPr lang="ja-JP" altLang="ja-JP" sz="1100">
                <a:solidFill>
                  <a:srgbClr val="000000"/>
                </a:solidFill>
                <a:latin typeface="ＭＳ Ｐゴシック" panose="020B0600070205080204" pitchFamily="34" charset="-128"/>
              </a:rPr>
              <a:t>ようにしましょう。</a:t>
            </a:r>
            <a:endParaRPr lang="ja-JP" altLang="ja-JP"/>
          </a:p>
        </p:txBody>
      </p:sp>
      <p:sp>
        <p:nvSpPr>
          <p:cNvPr id="58" name="Text Box 75">
            <a:extLst>
              <a:ext uri="{FF2B5EF4-FFF2-40B4-BE49-F238E27FC236}">
                <a16:creationId xmlns:a16="http://schemas.microsoft.com/office/drawing/2014/main" id="{5AE57892-0470-5E13-6C32-E655B18BE65A}"/>
              </a:ext>
            </a:extLst>
          </p:cNvPr>
          <p:cNvSpPr txBox="1">
            <a:spLocks noChangeArrowheads="1"/>
          </p:cNvSpPr>
          <p:nvPr/>
        </p:nvSpPr>
        <p:spPr bwMode="auto">
          <a:xfrm>
            <a:off x="8107601" y="8382108"/>
            <a:ext cx="3037404" cy="1619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36576" tIns="36576" rIns="36576" bIns="36576"/>
          <a:lstStyle>
            <a:lvl1pPr defTabSz="1474788"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lnSpc>
                <a:spcPts val="1400"/>
              </a:lnSpc>
            </a:pPr>
            <a:r>
              <a:rPr lang="ja-JP" altLang="ja-JP" sz="1100">
                <a:solidFill>
                  <a:srgbClr val="000000"/>
                </a:solidFill>
                <a:latin typeface="ＭＳ Ｐゴシック" panose="020B0600070205080204" pitchFamily="34" charset="-128"/>
              </a:rPr>
              <a:t>□</a:t>
            </a:r>
            <a:r>
              <a:rPr lang="en-US" altLang="ja-JP" sz="1100" dirty="0">
                <a:solidFill>
                  <a:srgbClr val="000000"/>
                </a:solidFill>
                <a:latin typeface="ＭＳ Ｐゴシック" panose="020B0600070205080204" pitchFamily="34" charset="-128"/>
              </a:rPr>
              <a:t>65</a:t>
            </a:r>
            <a:r>
              <a:rPr lang="ja-JP" altLang="ja-JP" sz="1100">
                <a:solidFill>
                  <a:srgbClr val="000000"/>
                </a:solidFill>
                <a:latin typeface="ＭＳ Ｐゴシック" panose="020B0600070205080204" pitchFamily="34" charset="-128"/>
              </a:rPr>
              <a:t>歳以上である</a:t>
            </a:r>
          </a:p>
          <a:p>
            <a:pPr eaLnBrk="1" hangingPunct="1">
              <a:lnSpc>
                <a:spcPts val="1400"/>
              </a:lnSpc>
            </a:pPr>
            <a:r>
              <a:rPr lang="ja-JP" altLang="ja-JP" sz="1100">
                <a:solidFill>
                  <a:srgbClr val="000000"/>
                </a:solidFill>
                <a:latin typeface="ＭＳ Ｐゴシック" panose="020B0600070205080204" pitchFamily="34" charset="-128"/>
              </a:rPr>
              <a:t>□高血圧や糖尿病の人・動脈硬化のある人</a:t>
            </a:r>
          </a:p>
          <a:p>
            <a:pPr eaLnBrk="1" hangingPunct="1">
              <a:lnSpc>
                <a:spcPts val="1400"/>
              </a:lnSpc>
            </a:pPr>
            <a:r>
              <a:rPr lang="ja-JP" altLang="ja-JP" sz="1100">
                <a:solidFill>
                  <a:srgbClr val="000000"/>
                </a:solidFill>
                <a:latin typeface="ＭＳ Ｐゴシック" panose="020B0600070205080204" pitchFamily="34" charset="-128"/>
              </a:rPr>
              <a:t>□</a:t>
            </a:r>
            <a:r>
              <a:rPr lang="ja-JP" altLang="ja-JP" sz="1100" spc="-40">
                <a:solidFill>
                  <a:srgbClr val="000000"/>
                </a:solidFill>
                <a:latin typeface="ＭＳ Ｐゴシック" panose="020B0600070205080204" pitchFamily="34" charset="-128"/>
              </a:rPr>
              <a:t>肥満気味の人や睡眠時無呼吸症候群のような</a:t>
            </a:r>
          </a:p>
          <a:p>
            <a:pPr eaLnBrk="1" hangingPunct="1">
              <a:lnSpc>
                <a:spcPts val="1400"/>
              </a:lnSpc>
            </a:pPr>
            <a:r>
              <a:rPr lang="ja-JP" altLang="en-US" sz="1100">
                <a:solidFill>
                  <a:srgbClr val="000000"/>
                </a:solidFill>
                <a:latin typeface="ＭＳ Ｐゴシック" panose="020B0600070205080204" pitchFamily="34" charset="-128"/>
              </a:rPr>
              <a:t>　</a:t>
            </a:r>
            <a:r>
              <a:rPr lang="en-US" altLang="ja-JP" sz="1100" dirty="0">
                <a:solidFill>
                  <a:srgbClr val="000000"/>
                </a:solidFill>
                <a:latin typeface="ＭＳ Ｐゴシック" panose="020B0600070205080204" pitchFamily="34" charset="-128"/>
              </a:rPr>
              <a:t> </a:t>
            </a:r>
            <a:r>
              <a:rPr lang="ja-JP" altLang="ja-JP" sz="1100">
                <a:solidFill>
                  <a:srgbClr val="000000"/>
                </a:solidFill>
                <a:latin typeface="ＭＳ Ｐゴシック" panose="020B0600070205080204" pitchFamily="34" charset="-128"/>
              </a:rPr>
              <a:t>呼吸に問題がある人、不整脈がある人</a:t>
            </a:r>
          </a:p>
          <a:p>
            <a:pPr eaLnBrk="1" hangingPunct="1">
              <a:lnSpc>
                <a:spcPts val="1400"/>
              </a:lnSpc>
            </a:pPr>
            <a:r>
              <a:rPr lang="ja-JP" altLang="ja-JP" sz="1100">
                <a:solidFill>
                  <a:srgbClr val="000000"/>
                </a:solidFill>
                <a:latin typeface="ＭＳ Ｐゴシック" panose="020B0600070205080204" pitchFamily="34" charset="-128"/>
              </a:rPr>
              <a:t>□自宅の浴室に暖房設備がない</a:t>
            </a:r>
          </a:p>
          <a:p>
            <a:pPr eaLnBrk="1" hangingPunct="1">
              <a:lnSpc>
                <a:spcPts val="1400"/>
              </a:lnSpc>
            </a:pPr>
            <a:r>
              <a:rPr lang="ja-JP" altLang="ja-JP" sz="1100">
                <a:solidFill>
                  <a:srgbClr val="000000"/>
                </a:solidFill>
                <a:latin typeface="ＭＳ Ｐゴシック" panose="020B0600070205080204" pitchFamily="34" charset="-128"/>
              </a:rPr>
              <a:t>□一番風呂に入ることが多い</a:t>
            </a:r>
          </a:p>
          <a:p>
            <a:pPr eaLnBrk="1" hangingPunct="1">
              <a:lnSpc>
                <a:spcPts val="1400"/>
              </a:lnSpc>
            </a:pPr>
            <a:r>
              <a:rPr lang="ja-JP" altLang="ja-JP" sz="1100">
                <a:solidFill>
                  <a:srgbClr val="000000"/>
                </a:solidFill>
                <a:latin typeface="ＭＳ Ｐゴシック" panose="020B0600070205080204" pitchFamily="34" charset="-128"/>
              </a:rPr>
              <a:t>□熱い風呂が大好き</a:t>
            </a:r>
          </a:p>
          <a:p>
            <a:pPr eaLnBrk="1" hangingPunct="1">
              <a:lnSpc>
                <a:spcPts val="1400"/>
              </a:lnSpc>
            </a:pPr>
            <a:r>
              <a:rPr lang="ja-JP" altLang="ja-JP" sz="1100">
                <a:solidFill>
                  <a:srgbClr val="000000"/>
                </a:solidFill>
                <a:latin typeface="ＭＳ Ｐゴシック" panose="020B0600070205080204" pitchFamily="34" charset="-128"/>
              </a:rPr>
              <a:t>□お酒を飲んでからお風呂に入ることがある</a:t>
            </a:r>
          </a:p>
        </p:txBody>
      </p:sp>
      <p:sp>
        <p:nvSpPr>
          <p:cNvPr id="59" name="正方形/長方形 58">
            <a:extLst>
              <a:ext uri="{FF2B5EF4-FFF2-40B4-BE49-F238E27FC236}">
                <a16:creationId xmlns:a16="http://schemas.microsoft.com/office/drawing/2014/main" id="{89358A16-7A11-F8F0-19D1-F9C951AA1213}"/>
              </a:ext>
            </a:extLst>
          </p:cNvPr>
          <p:cNvSpPr/>
          <p:nvPr/>
        </p:nvSpPr>
        <p:spPr>
          <a:xfrm>
            <a:off x="7966514" y="7989571"/>
            <a:ext cx="3095625" cy="2091689"/>
          </a:xfrm>
          <a:prstGeom prst="rect">
            <a:avLst/>
          </a:prstGeom>
          <a:noFill/>
          <a:ln w="19050">
            <a:solidFill>
              <a:srgbClr val="9E28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a:extLst>
              <a:ext uri="{FF2B5EF4-FFF2-40B4-BE49-F238E27FC236}">
                <a16:creationId xmlns:a16="http://schemas.microsoft.com/office/drawing/2014/main" id="{91C347B2-C67B-E075-6E5A-7744A912BA9B}"/>
              </a:ext>
            </a:extLst>
          </p:cNvPr>
          <p:cNvSpPr txBox="1"/>
          <p:nvPr/>
        </p:nvSpPr>
        <p:spPr>
          <a:xfrm>
            <a:off x="8500266" y="8050579"/>
            <a:ext cx="2028119" cy="261610"/>
          </a:xfrm>
          <a:prstGeom prst="rect">
            <a:avLst/>
          </a:prstGeom>
          <a:noFill/>
        </p:spPr>
        <p:txBody>
          <a:bodyPr wrap="none" rtlCol="0">
            <a:spAutoFit/>
          </a:bodyPr>
          <a:lstStyle/>
          <a:p>
            <a:r>
              <a:rPr kumimoji="1" lang="ja-JP" altLang="en-US" sz="1100" b="1">
                <a:latin typeface="MS PGothic" panose="020B0600070205080204" pitchFamily="34" charset="-128"/>
                <a:ea typeface="MS PGothic" panose="020B0600070205080204" pitchFamily="34" charset="-128"/>
              </a:rPr>
              <a:t>ヒートショックを起こしやすい人</a:t>
            </a:r>
          </a:p>
        </p:txBody>
      </p:sp>
      <p:sp>
        <p:nvSpPr>
          <p:cNvPr id="6" name="Text Box 51">
            <a:extLst>
              <a:ext uri="{FF2B5EF4-FFF2-40B4-BE49-F238E27FC236}">
                <a16:creationId xmlns:a16="http://schemas.microsoft.com/office/drawing/2014/main" id="{6DDDE900-6D10-D82B-8E44-30D0F18F3CBF}"/>
              </a:ext>
            </a:extLst>
          </p:cNvPr>
          <p:cNvSpPr txBox="1">
            <a:spLocks noChangeArrowheads="1"/>
          </p:cNvSpPr>
          <p:nvPr/>
        </p:nvSpPr>
        <p:spPr bwMode="auto">
          <a:xfrm>
            <a:off x="534428" y="9685550"/>
            <a:ext cx="703953" cy="56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1400"/>
              </a:lnSpc>
            </a:pPr>
            <a:r>
              <a:rPr lang="ja-JP" altLang="ja-JP" sz="900">
                <a:solidFill>
                  <a:srgbClr val="000000"/>
                </a:solidFill>
                <a:latin typeface="ＭＳ Ｐゴシック" panose="020B0600070205080204" pitchFamily="34" charset="-128"/>
              </a:rPr>
              <a:t>戦いの神様</a:t>
            </a:r>
            <a:endParaRPr lang="en-US" altLang="ja-JP" sz="900" dirty="0">
              <a:solidFill>
                <a:srgbClr val="000000"/>
              </a:solidFill>
              <a:latin typeface="ＭＳ Ｐゴシック" panose="020B0600070205080204" pitchFamily="34" charset="-128"/>
            </a:endParaRPr>
          </a:p>
          <a:p>
            <a:pPr algn="ctr" eaLnBrk="1" hangingPunct="1">
              <a:lnSpc>
                <a:spcPts val="1400"/>
              </a:lnSpc>
            </a:pPr>
            <a:r>
              <a:rPr lang="ja-JP" altLang="ja-JP" sz="900">
                <a:solidFill>
                  <a:srgbClr val="000000"/>
                </a:solidFill>
                <a:latin typeface="ＭＳ Ｐゴシック" panose="020B0600070205080204" pitchFamily="34" charset="-128"/>
              </a:rPr>
              <a:t>炎除けの力</a:t>
            </a:r>
          </a:p>
          <a:p>
            <a:pPr algn="ctr" eaLnBrk="1" hangingPunct="1"/>
            <a:endParaRPr lang="ja-JP" altLang="ja-JP" sz="900">
              <a:solidFill>
                <a:srgbClr val="000000"/>
              </a:solidFill>
              <a:latin typeface="ＭＳ Ｐゴシック" panose="020B0600070205080204" pitchFamily="34" charset="-128"/>
            </a:endParaRPr>
          </a:p>
          <a:p>
            <a:pPr algn="ctr" eaLnBrk="1" hangingPunct="1"/>
            <a:endParaRPr lang="ja-JP" altLang="ja-JP" sz="900">
              <a:solidFill>
                <a:srgbClr val="000000"/>
              </a:solidFill>
              <a:latin typeface="ＭＳ Ｐゴシック" panose="020B0600070205080204" pitchFamily="34" charset="-128"/>
            </a:endParaRPr>
          </a:p>
          <a:p>
            <a:pPr algn="ctr" eaLnBrk="1" hangingPunct="1"/>
            <a:endParaRPr lang="ja-JP" altLang="ja-JP" sz="900"/>
          </a:p>
        </p:txBody>
      </p:sp>
      <p:sp>
        <p:nvSpPr>
          <p:cNvPr id="7" name="Text Box 52">
            <a:extLst>
              <a:ext uri="{FF2B5EF4-FFF2-40B4-BE49-F238E27FC236}">
                <a16:creationId xmlns:a16="http://schemas.microsoft.com/office/drawing/2014/main" id="{7FB0E290-64FA-A036-3D5C-ED17BA72334D}"/>
              </a:ext>
            </a:extLst>
          </p:cNvPr>
          <p:cNvSpPr txBox="1">
            <a:spLocks noChangeArrowheads="1"/>
          </p:cNvSpPr>
          <p:nvPr/>
        </p:nvSpPr>
        <p:spPr bwMode="auto">
          <a:xfrm>
            <a:off x="3923688" y="7106934"/>
            <a:ext cx="3106843" cy="1251638"/>
          </a:xfrm>
          <a:prstGeom prst="rect">
            <a:avLst/>
          </a:prstGeom>
          <a:noFill/>
          <a:ln w="9525" algn="in">
            <a:noFill/>
            <a:miter lim="800000"/>
            <a:headEnd/>
            <a:tailEnd/>
          </a:ln>
          <a:effectLst/>
        </p:spPr>
        <p:txBody>
          <a:bodyPr lIns="576" tIns="36576" rIns="576" bIns="36576"/>
          <a:lstStyle/>
          <a:p>
            <a:pPr>
              <a:defRPr/>
            </a:pPr>
            <a:r>
              <a:rPr lang="ja-JP" sz="1100" b="1">
                <a:solidFill>
                  <a:srgbClr val="9E282C"/>
                </a:solidFill>
                <a:latin typeface="MS PGothic" panose="020B0600070205080204" pitchFamily="34" charset="-128"/>
                <a:ea typeface="MS PGothic" panose="020B0600070205080204" pitchFamily="34" charset="-128"/>
                <a:cs typeface="ＭＳ Ｐゴシック" pitchFamily="50" charset="-128"/>
              </a:rPr>
              <a:t>七福神</a:t>
            </a:r>
            <a:r>
              <a:rPr lang="ja-JP" sz="1100" b="1" dirty="0">
                <a:solidFill>
                  <a:srgbClr val="9E282C"/>
                </a:solidFill>
                <a:latin typeface="MS PGothic" panose="020B0600070205080204" pitchFamily="34" charset="-128"/>
                <a:ea typeface="MS PGothic" panose="020B0600070205080204" pitchFamily="34" charset="-128"/>
                <a:cs typeface="ＭＳ Ｐゴシック" pitchFamily="50" charset="-128"/>
              </a:rPr>
              <a:t>めぐり</a:t>
            </a:r>
          </a:p>
          <a:p>
            <a:pPr>
              <a:defRPr/>
            </a:pPr>
            <a:r>
              <a:rPr lang="ja-JP" sz="1100">
                <a:solidFill>
                  <a:srgbClr val="000000"/>
                </a:solidFill>
                <a:latin typeface="MS PGothic" panose="020B0600070205080204" pitchFamily="34" charset="-128"/>
                <a:ea typeface="MS PGothic" panose="020B0600070205080204" pitchFamily="34" charset="-128"/>
                <a:cs typeface="ＭＳ Ｐゴシック" pitchFamily="50" charset="-128"/>
              </a:rPr>
              <a:t>元旦</a:t>
            </a:r>
            <a:r>
              <a:rPr lang="ja-JP" sz="1100" dirty="0">
                <a:solidFill>
                  <a:srgbClr val="000000"/>
                </a:solidFill>
                <a:latin typeface="MS PGothic" panose="020B0600070205080204" pitchFamily="34" charset="-128"/>
                <a:ea typeface="MS PGothic" panose="020B0600070205080204" pitchFamily="34" charset="-128"/>
                <a:cs typeface="ＭＳ Ｐゴシック" pitchFamily="50" charset="-128"/>
              </a:rPr>
              <a:t>からの七日間、もしくは十五日までにお参りして歩くのが一般的で、色紙や鈴などを授与してくれる楽しみが用意されているところも多く、お参りをするならこの時期がおすすめ。全国で七福神めぐりができる場所は約八十箇所も</a:t>
            </a:r>
            <a:r>
              <a:rPr lang="ja-JP" sz="1100">
                <a:solidFill>
                  <a:srgbClr val="000000"/>
                </a:solidFill>
                <a:latin typeface="MS PGothic" panose="020B0600070205080204" pitchFamily="34" charset="-128"/>
                <a:ea typeface="MS PGothic" panose="020B0600070205080204" pitchFamily="34" charset="-128"/>
                <a:cs typeface="ＭＳ Ｐゴシック" pitchFamily="50" charset="-128"/>
              </a:rPr>
              <a:t>あります。一度巡ってみるのもよいかもしれません。</a:t>
            </a:r>
            <a:endParaRPr lang="ja-JP" sz="1100" dirty="0">
              <a:latin typeface="MS PGothic" panose="020B0600070205080204" pitchFamily="34" charset="-128"/>
              <a:ea typeface="MS PGothic" panose="020B0600070205080204" pitchFamily="34" charset="-128"/>
              <a:cs typeface="ＭＳ Ｐゴシック" pitchFamily="50" charset="-128"/>
            </a:endParaRPr>
          </a:p>
        </p:txBody>
      </p:sp>
      <p:sp>
        <p:nvSpPr>
          <p:cNvPr id="9" name="Text Box 52">
            <a:extLst>
              <a:ext uri="{FF2B5EF4-FFF2-40B4-BE49-F238E27FC236}">
                <a16:creationId xmlns:a16="http://schemas.microsoft.com/office/drawing/2014/main" id="{8BB2DF93-A304-E411-E95B-BFBF854B9131}"/>
              </a:ext>
            </a:extLst>
          </p:cNvPr>
          <p:cNvSpPr txBox="1">
            <a:spLocks noChangeArrowheads="1"/>
          </p:cNvSpPr>
          <p:nvPr/>
        </p:nvSpPr>
        <p:spPr bwMode="auto">
          <a:xfrm>
            <a:off x="552285" y="7147009"/>
            <a:ext cx="2945957" cy="929557"/>
          </a:xfrm>
          <a:prstGeom prst="rect">
            <a:avLst/>
          </a:prstGeom>
          <a:noFill/>
          <a:ln w="9525" algn="in">
            <a:noFill/>
            <a:miter lim="800000"/>
            <a:headEnd/>
            <a:tailEnd/>
          </a:ln>
          <a:effectLst/>
        </p:spPr>
        <p:txBody>
          <a:bodyPr lIns="576" tIns="36576" rIns="576" bIns="36576"/>
          <a:lstStyle/>
          <a:p>
            <a:pPr>
              <a:defRPr/>
            </a:pPr>
            <a:r>
              <a:rPr lang="ja-JP" sz="1100" dirty="0">
                <a:solidFill>
                  <a:srgbClr val="000000"/>
                </a:solidFill>
                <a:latin typeface="MS PGothic" panose="020B0600070205080204" pitchFamily="34" charset="-128"/>
                <a:ea typeface="MS PGothic" panose="020B0600070205080204" pitchFamily="34" charset="-128"/>
                <a:cs typeface="ＭＳ Ｐゴシック" pitchFamily="50" charset="-128"/>
              </a:rPr>
              <a:t>　七福神は七人の神様。七つの災難が除かれ、七つの幸福が授けられるという、一般的にはおめでたい存在で、縁起物とされています。 お正月は枕の下に「七福神の乗った宝船の絵」を入れておくと、良い初夢が見られるとも言われています</a:t>
            </a:r>
            <a:r>
              <a:rPr lang="ja-JP" sz="1100">
                <a:solidFill>
                  <a:srgbClr val="000000"/>
                </a:solidFill>
                <a:latin typeface="MS PGothic" panose="020B0600070205080204" pitchFamily="34" charset="-128"/>
                <a:ea typeface="MS PGothic" panose="020B0600070205080204" pitchFamily="34" charset="-128"/>
                <a:cs typeface="ＭＳ Ｐゴシック" pitchFamily="50" charset="-128"/>
              </a:rPr>
              <a:t>。 </a:t>
            </a:r>
            <a:endParaRPr lang="ja-JP" sz="1100" dirty="0">
              <a:solidFill>
                <a:srgbClr val="000000"/>
              </a:solidFill>
              <a:latin typeface="MS PGothic" panose="020B0600070205080204" pitchFamily="34" charset="-128"/>
              <a:ea typeface="MS PGothic" panose="020B0600070205080204" pitchFamily="34" charset="-128"/>
              <a:cs typeface="ＭＳ Ｐゴシック" pitchFamily="50" charset="-128"/>
            </a:endParaRPr>
          </a:p>
        </p:txBody>
      </p:sp>
      <p:sp>
        <p:nvSpPr>
          <p:cNvPr id="11" name="Text Box 51">
            <a:extLst>
              <a:ext uri="{FF2B5EF4-FFF2-40B4-BE49-F238E27FC236}">
                <a16:creationId xmlns:a16="http://schemas.microsoft.com/office/drawing/2014/main" id="{18B603AE-3BFE-A4D2-6324-5A96A1EBF642}"/>
              </a:ext>
            </a:extLst>
          </p:cNvPr>
          <p:cNvSpPr txBox="1">
            <a:spLocks noChangeArrowheads="1"/>
          </p:cNvSpPr>
          <p:nvPr/>
        </p:nvSpPr>
        <p:spPr bwMode="auto">
          <a:xfrm>
            <a:off x="552330" y="8168384"/>
            <a:ext cx="1139968" cy="2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ja-JP" sz="1100" b="1">
                <a:solidFill>
                  <a:srgbClr val="9E282C"/>
                </a:solidFill>
                <a:latin typeface="ＭＳ Ｐゴシック" panose="020B0600070205080204" pitchFamily="34" charset="-128"/>
              </a:rPr>
              <a:t>七人の神様</a:t>
            </a:r>
            <a:endParaRPr lang="ja-JP" altLang="ja-JP" sz="1000">
              <a:solidFill>
                <a:srgbClr val="000000"/>
              </a:solidFill>
              <a:latin typeface="ＭＳ Ｐゴシック" panose="020B0600070205080204" pitchFamily="34" charset="-128"/>
            </a:endParaRPr>
          </a:p>
          <a:p>
            <a:pPr eaLnBrk="1" hangingPunct="1"/>
            <a:endParaRPr lang="ja-JP" altLang="ja-JP" sz="1000">
              <a:solidFill>
                <a:srgbClr val="000000"/>
              </a:solidFill>
              <a:latin typeface="ＭＳ Ｐゴシック" panose="020B0600070205080204" pitchFamily="34" charset="-128"/>
            </a:endParaRPr>
          </a:p>
          <a:p>
            <a:pPr eaLnBrk="1" hangingPunct="1"/>
            <a:endParaRPr lang="ja-JP" altLang="ja-JP" sz="1000">
              <a:solidFill>
                <a:srgbClr val="000000"/>
              </a:solidFill>
              <a:latin typeface="ＭＳ Ｐゴシック" panose="020B0600070205080204" pitchFamily="34" charset="-128"/>
            </a:endParaRPr>
          </a:p>
          <a:p>
            <a:pPr eaLnBrk="1" hangingPunct="1"/>
            <a:endParaRPr lang="ja-JP" altLang="ja-JP" sz="1000">
              <a:solidFill>
                <a:srgbClr val="000000"/>
              </a:solidFill>
              <a:latin typeface="ＭＳ Ｐゴシック" panose="020B0600070205080204" pitchFamily="34" charset="-128"/>
            </a:endParaRPr>
          </a:p>
          <a:p>
            <a:pPr eaLnBrk="1" hangingPunct="1"/>
            <a:endParaRPr lang="ja-JP" altLang="ja-JP" sz="1000">
              <a:solidFill>
                <a:srgbClr val="000000"/>
              </a:solidFill>
              <a:latin typeface="ＭＳ Ｐゴシック" panose="020B0600070205080204" pitchFamily="34" charset="-128"/>
            </a:endParaRPr>
          </a:p>
          <a:p>
            <a:pPr eaLnBrk="1" hangingPunct="1"/>
            <a:endParaRPr lang="ja-JP" altLang="ja-JP" sz="1800"/>
          </a:p>
        </p:txBody>
      </p:sp>
      <p:sp>
        <p:nvSpPr>
          <p:cNvPr id="14" name="Text Box 51">
            <a:extLst>
              <a:ext uri="{FF2B5EF4-FFF2-40B4-BE49-F238E27FC236}">
                <a16:creationId xmlns:a16="http://schemas.microsoft.com/office/drawing/2014/main" id="{0996CAAE-084D-A31C-FF7C-DE8D4BE4BD52}"/>
              </a:ext>
            </a:extLst>
          </p:cNvPr>
          <p:cNvSpPr txBox="1">
            <a:spLocks noChangeArrowheads="1"/>
          </p:cNvSpPr>
          <p:nvPr/>
        </p:nvSpPr>
        <p:spPr bwMode="auto">
          <a:xfrm>
            <a:off x="4413678" y="9685550"/>
            <a:ext cx="710773" cy="40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1400"/>
              </a:lnSpc>
            </a:pPr>
            <a:r>
              <a:rPr lang="ja-JP" altLang="ja-JP" sz="900">
                <a:solidFill>
                  <a:srgbClr val="000000"/>
                </a:solidFill>
                <a:latin typeface="ＭＳ Ｐゴシック" panose="020B0600070205080204" pitchFamily="34" charset="-128"/>
              </a:rPr>
              <a:t>音楽・学問の神様で、唯一の女性</a:t>
            </a:r>
            <a:endParaRPr lang="ja-JP" altLang="ja-JP" sz="900"/>
          </a:p>
        </p:txBody>
      </p:sp>
      <p:sp>
        <p:nvSpPr>
          <p:cNvPr id="15" name="Text Box 51">
            <a:extLst>
              <a:ext uri="{FF2B5EF4-FFF2-40B4-BE49-F238E27FC236}">
                <a16:creationId xmlns:a16="http://schemas.microsoft.com/office/drawing/2014/main" id="{6FD53BA3-F938-200A-524E-E33DB4FD40E4}"/>
              </a:ext>
            </a:extLst>
          </p:cNvPr>
          <p:cNvSpPr txBox="1">
            <a:spLocks noChangeArrowheads="1"/>
          </p:cNvSpPr>
          <p:nvPr/>
        </p:nvSpPr>
        <p:spPr bwMode="auto">
          <a:xfrm>
            <a:off x="1428869" y="9685550"/>
            <a:ext cx="822258" cy="665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1400"/>
              </a:lnSpc>
            </a:pPr>
            <a:r>
              <a:rPr lang="ja-JP" altLang="ja-JP" sz="900">
                <a:solidFill>
                  <a:srgbClr val="000000"/>
                </a:solidFill>
                <a:latin typeface="ＭＳ Ｐゴシック" panose="020B0600070205080204" pitchFamily="34" charset="-128"/>
              </a:rPr>
              <a:t>豊穣の神様</a:t>
            </a:r>
            <a:endParaRPr lang="en-US" altLang="ja-JP" sz="900" dirty="0">
              <a:solidFill>
                <a:srgbClr val="000000"/>
              </a:solidFill>
              <a:latin typeface="ＭＳ Ｐゴシック" panose="020B0600070205080204" pitchFamily="34" charset="-128"/>
            </a:endParaRPr>
          </a:p>
          <a:p>
            <a:pPr algn="ctr" eaLnBrk="1" hangingPunct="1">
              <a:lnSpc>
                <a:spcPts val="1400"/>
              </a:lnSpc>
            </a:pPr>
            <a:r>
              <a:rPr lang="ja-JP" altLang="ja-JP" sz="900">
                <a:solidFill>
                  <a:srgbClr val="000000"/>
                </a:solidFill>
                <a:latin typeface="ＭＳ Ｐゴシック" panose="020B0600070205080204" pitchFamily="34" charset="-128"/>
              </a:rPr>
              <a:t>台所に祭</a:t>
            </a:r>
            <a:r>
              <a:rPr lang="ja-JP" altLang="en-US" sz="900">
                <a:solidFill>
                  <a:srgbClr val="000000"/>
                </a:solidFill>
                <a:latin typeface="ＭＳ Ｐゴシック" panose="020B0600070205080204" pitchFamily="34" charset="-128"/>
              </a:rPr>
              <a:t>られる</a:t>
            </a:r>
            <a:endParaRPr lang="ja-JP" altLang="ja-JP" sz="900">
              <a:solidFill>
                <a:srgbClr val="000000"/>
              </a:solidFill>
              <a:latin typeface="ＭＳ Ｐゴシック" panose="020B0600070205080204" pitchFamily="34" charset="-128"/>
            </a:endParaRPr>
          </a:p>
          <a:p>
            <a:pPr algn="ctr" eaLnBrk="1" hangingPunct="1"/>
            <a:endParaRPr lang="ja-JP" altLang="ja-JP" sz="900">
              <a:solidFill>
                <a:srgbClr val="000000"/>
              </a:solidFill>
              <a:latin typeface="ＭＳ Ｐゴシック" panose="020B0600070205080204" pitchFamily="34" charset="-128"/>
            </a:endParaRPr>
          </a:p>
          <a:p>
            <a:pPr algn="ctr" eaLnBrk="1" hangingPunct="1"/>
            <a:endParaRPr lang="ja-JP" altLang="ja-JP" sz="900"/>
          </a:p>
        </p:txBody>
      </p:sp>
      <p:sp>
        <p:nvSpPr>
          <p:cNvPr id="20" name="テキスト ボックス 19">
            <a:extLst>
              <a:ext uri="{FF2B5EF4-FFF2-40B4-BE49-F238E27FC236}">
                <a16:creationId xmlns:a16="http://schemas.microsoft.com/office/drawing/2014/main" id="{F00F366F-4B85-0358-DB41-2257778534A8}"/>
              </a:ext>
            </a:extLst>
          </p:cNvPr>
          <p:cNvSpPr txBox="1"/>
          <p:nvPr/>
        </p:nvSpPr>
        <p:spPr>
          <a:xfrm>
            <a:off x="574645" y="8406359"/>
            <a:ext cx="6361037" cy="246221"/>
          </a:xfrm>
          <a:prstGeom prst="rect">
            <a:avLst/>
          </a:prstGeom>
          <a:noFill/>
        </p:spPr>
        <p:txBody>
          <a:bodyPr wrap="none" rtlCol="0">
            <a:spAutoFit/>
          </a:bodyPr>
          <a:lstStyle/>
          <a:p>
            <a:r>
              <a:rPr kumimoji="1" lang="ja-JP" altLang="en-US" sz="1000">
                <a:latin typeface="MS PGothic" panose="020B0600070205080204" pitchFamily="34" charset="-128"/>
                <a:ea typeface="MS PGothic" panose="020B0600070205080204" pitchFamily="34" charset="-128"/>
              </a:rPr>
              <a:t>毘沙門天　　　　　大黒天　　　　　　　　寿老神　　　　　　　福禄寿　　　　　　　弁財天　　　　</a:t>
            </a:r>
            <a:r>
              <a:rPr lang="en-US" altLang="ja-JP" sz="1000" dirty="0">
                <a:latin typeface="MS PGothic" panose="020B0600070205080204" pitchFamily="34" charset="-128"/>
                <a:ea typeface="MS PGothic" panose="020B0600070205080204" pitchFamily="34" charset="-128"/>
              </a:rPr>
              <a:t>  </a:t>
            </a:r>
            <a:r>
              <a:rPr kumimoji="1" lang="ja-JP" altLang="en-US" sz="1000">
                <a:latin typeface="MS PGothic" panose="020B0600070205080204" pitchFamily="34" charset="-128"/>
                <a:ea typeface="MS PGothic" panose="020B0600070205080204" pitchFamily="34" charset="-128"/>
              </a:rPr>
              <a:t>　　恵比寿　　　　</a:t>
            </a:r>
            <a:r>
              <a:rPr kumimoji="1" lang="en-US" altLang="ja-JP" sz="1000" dirty="0">
                <a:latin typeface="MS PGothic" panose="020B0600070205080204" pitchFamily="34" charset="-128"/>
                <a:ea typeface="MS PGothic" panose="020B0600070205080204" pitchFamily="34" charset="-128"/>
              </a:rPr>
              <a:t> </a:t>
            </a:r>
            <a:r>
              <a:rPr kumimoji="1" lang="ja-JP" altLang="en-US" sz="1000">
                <a:latin typeface="MS PGothic" panose="020B0600070205080204" pitchFamily="34" charset="-128"/>
                <a:ea typeface="MS PGothic" panose="020B0600070205080204" pitchFamily="34" charset="-128"/>
              </a:rPr>
              <a:t>　　布袋</a:t>
            </a:r>
          </a:p>
        </p:txBody>
      </p:sp>
      <p:sp>
        <p:nvSpPr>
          <p:cNvPr id="24" name="Text Box 51">
            <a:extLst>
              <a:ext uri="{FF2B5EF4-FFF2-40B4-BE49-F238E27FC236}">
                <a16:creationId xmlns:a16="http://schemas.microsoft.com/office/drawing/2014/main" id="{97E60072-881A-5A49-A717-5D023CE8FEBF}"/>
              </a:ext>
            </a:extLst>
          </p:cNvPr>
          <p:cNvSpPr txBox="1">
            <a:spLocks noChangeArrowheads="1"/>
          </p:cNvSpPr>
          <p:nvPr/>
        </p:nvSpPr>
        <p:spPr bwMode="auto">
          <a:xfrm>
            <a:off x="2390268" y="9685550"/>
            <a:ext cx="885271" cy="5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1400"/>
              </a:lnSpc>
            </a:pPr>
            <a:r>
              <a:rPr lang="ja-JP" altLang="ja-JP" sz="900">
                <a:solidFill>
                  <a:srgbClr val="000000"/>
                </a:solidFill>
                <a:latin typeface="ＭＳ Ｐゴシック" panose="020B0600070205080204" pitchFamily="34" charset="-128"/>
              </a:rPr>
              <a:t>不老長寿の神様老子の化身</a:t>
            </a:r>
            <a:endParaRPr lang="ja-JP" altLang="ja-JP" sz="900"/>
          </a:p>
        </p:txBody>
      </p:sp>
      <p:sp>
        <p:nvSpPr>
          <p:cNvPr id="25" name="Text Box 51">
            <a:extLst>
              <a:ext uri="{FF2B5EF4-FFF2-40B4-BE49-F238E27FC236}">
                <a16:creationId xmlns:a16="http://schemas.microsoft.com/office/drawing/2014/main" id="{1D6EF3FE-80B1-C505-466D-66AFBBF351B7}"/>
              </a:ext>
            </a:extLst>
          </p:cNvPr>
          <p:cNvSpPr txBox="1">
            <a:spLocks noChangeArrowheads="1"/>
          </p:cNvSpPr>
          <p:nvPr/>
        </p:nvSpPr>
        <p:spPr bwMode="auto">
          <a:xfrm>
            <a:off x="3439594" y="9685550"/>
            <a:ext cx="736624" cy="277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1400"/>
              </a:lnSpc>
            </a:pPr>
            <a:r>
              <a:rPr lang="ja-JP" altLang="ja-JP" sz="900">
                <a:solidFill>
                  <a:srgbClr val="000000"/>
                </a:solidFill>
                <a:latin typeface="ＭＳ Ｐゴシック" panose="020B0600070205080204" pitchFamily="34" charset="-128"/>
              </a:rPr>
              <a:t>福・長寿・財の神様</a:t>
            </a:r>
          </a:p>
        </p:txBody>
      </p:sp>
      <p:sp>
        <p:nvSpPr>
          <p:cNvPr id="27" name="Text Box 51">
            <a:extLst>
              <a:ext uri="{FF2B5EF4-FFF2-40B4-BE49-F238E27FC236}">
                <a16:creationId xmlns:a16="http://schemas.microsoft.com/office/drawing/2014/main" id="{EA2BFFEB-F411-D854-4591-561FB98F6AC8}"/>
              </a:ext>
            </a:extLst>
          </p:cNvPr>
          <p:cNvSpPr txBox="1">
            <a:spLocks noChangeArrowheads="1"/>
          </p:cNvSpPr>
          <p:nvPr/>
        </p:nvSpPr>
        <p:spPr bwMode="auto">
          <a:xfrm>
            <a:off x="6290970" y="9685550"/>
            <a:ext cx="614900" cy="507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1400"/>
              </a:lnSpc>
            </a:pPr>
            <a:r>
              <a:rPr lang="ja-JP" altLang="ja-JP" sz="900">
                <a:solidFill>
                  <a:srgbClr val="000000"/>
                </a:solidFill>
                <a:latin typeface="ＭＳ Ｐゴシック" panose="020B0600070205080204" pitchFamily="34" charset="-128"/>
              </a:rPr>
              <a:t>夫婦円満の神様</a:t>
            </a:r>
          </a:p>
          <a:p>
            <a:pPr algn="ctr" eaLnBrk="1" hangingPunct="1"/>
            <a:endParaRPr lang="ja-JP" altLang="ja-JP" sz="900">
              <a:solidFill>
                <a:srgbClr val="000000"/>
              </a:solidFill>
              <a:latin typeface="ＭＳ Ｐゴシック" panose="020B0600070205080204" pitchFamily="34" charset="-128"/>
            </a:endParaRPr>
          </a:p>
          <a:p>
            <a:pPr algn="ctr" eaLnBrk="1" hangingPunct="1"/>
            <a:endParaRPr lang="ja-JP" altLang="ja-JP" sz="900">
              <a:solidFill>
                <a:srgbClr val="000000"/>
              </a:solidFill>
              <a:latin typeface="ＭＳ Ｐゴシック" panose="020B0600070205080204" pitchFamily="34" charset="-128"/>
            </a:endParaRPr>
          </a:p>
          <a:p>
            <a:pPr algn="ctr" eaLnBrk="1" hangingPunct="1"/>
            <a:endParaRPr lang="ja-JP" altLang="ja-JP" sz="900">
              <a:solidFill>
                <a:srgbClr val="000000"/>
              </a:solidFill>
              <a:latin typeface="ＭＳ Ｐゴシック" panose="020B0600070205080204" pitchFamily="34" charset="-128"/>
            </a:endParaRPr>
          </a:p>
          <a:p>
            <a:pPr algn="ctr" eaLnBrk="1" hangingPunct="1"/>
            <a:endParaRPr lang="ja-JP" altLang="ja-JP" sz="900">
              <a:solidFill>
                <a:srgbClr val="000000"/>
              </a:solidFill>
              <a:latin typeface="ＭＳ Ｐゴシック" panose="020B0600070205080204" pitchFamily="34" charset="-128"/>
            </a:endParaRPr>
          </a:p>
          <a:p>
            <a:pPr algn="ctr" eaLnBrk="1" hangingPunct="1"/>
            <a:endParaRPr lang="ja-JP" altLang="ja-JP" sz="900"/>
          </a:p>
        </p:txBody>
      </p:sp>
      <p:sp>
        <p:nvSpPr>
          <p:cNvPr id="28" name="Text Box 51">
            <a:extLst>
              <a:ext uri="{FF2B5EF4-FFF2-40B4-BE49-F238E27FC236}">
                <a16:creationId xmlns:a16="http://schemas.microsoft.com/office/drawing/2014/main" id="{DCB3FCD2-C15A-A95A-A45C-C6B34DE3ACDB}"/>
              </a:ext>
            </a:extLst>
          </p:cNvPr>
          <p:cNvSpPr txBox="1">
            <a:spLocks noChangeArrowheads="1"/>
          </p:cNvSpPr>
          <p:nvPr/>
        </p:nvSpPr>
        <p:spPr bwMode="auto">
          <a:xfrm>
            <a:off x="5405213" y="9685550"/>
            <a:ext cx="627741" cy="5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txBody>
          <a:bodyPr lIns="576" tIns="36576" rIns="576" bIns="36576"/>
          <a:lstStyle>
            <a:lvl1pPr eaLnBrk="0" hangingPunct="0">
              <a:defRPr kumimoji="1" sz="29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29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29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29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1400"/>
              </a:lnSpc>
            </a:pPr>
            <a:r>
              <a:rPr lang="ja-JP" altLang="ja-JP" sz="900">
                <a:solidFill>
                  <a:srgbClr val="000000"/>
                </a:solidFill>
                <a:latin typeface="ＭＳ Ｐゴシック" panose="020B0600070205080204" pitchFamily="34" charset="-128"/>
              </a:rPr>
              <a:t>商売繁盛</a:t>
            </a:r>
            <a:endParaRPr lang="en-US" altLang="ja-JP" sz="900" dirty="0">
              <a:solidFill>
                <a:srgbClr val="000000"/>
              </a:solidFill>
              <a:latin typeface="ＭＳ Ｐゴシック" panose="020B0600070205080204" pitchFamily="34" charset="-128"/>
            </a:endParaRPr>
          </a:p>
          <a:p>
            <a:pPr algn="ctr" eaLnBrk="1" hangingPunct="1">
              <a:lnSpc>
                <a:spcPts val="1400"/>
              </a:lnSpc>
            </a:pPr>
            <a:r>
              <a:rPr lang="ja-JP" altLang="ja-JP" sz="900">
                <a:solidFill>
                  <a:srgbClr val="000000"/>
                </a:solidFill>
                <a:latin typeface="ＭＳ Ｐゴシック" panose="020B0600070205080204" pitchFamily="34" charset="-128"/>
              </a:rPr>
              <a:t>漁業の神様</a:t>
            </a:r>
          </a:p>
        </p:txBody>
      </p:sp>
      <p:pic>
        <p:nvPicPr>
          <p:cNvPr id="35" name="図 34" descr="光, ウィンドウ が含まれている画像&#10;&#10;AI 生成コンテンツは誤りを含む可能性があります。">
            <a:extLst>
              <a:ext uri="{FF2B5EF4-FFF2-40B4-BE49-F238E27FC236}">
                <a16:creationId xmlns:a16="http://schemas.microsoft.com/office/drawing/2014/main" id="{5E662AAB-6AFE-D91D-B6AB-6F9458E928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874755" y="8576523"/>
            <a:ext cx="1585718" cy="1717861"/>
          </a:xfrm>
          <a:prstGeom prst="rect">
            <a:avLst/>
          </a:prstGeom>
        </p:spPr>
      </p:pic>
      <p:pic>
        <p:nvPicPr>
          <p:cNvPr id="37" name="図 36" descr="アプリケーション が含まれている画像&#10;&#10;AI 生成コンテンツは誤りを含む可能性があります。">
            <a:extLst>
              <a:ext uri="{FF2B5EF4-FFF2-40B4-BE49-F238E27FC236}">
                <a16:creationId xmlns:a16="http://schemas.microsoft.com/office/drawing/2014/main" id="{9EC5F2AE-E3D5-78F8-2615-82194B12E5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89477" y="3945131"/>
            <a:ext cx="3031472" cy="2183809"/>
          </a:xfrm>
          <a:prstGeom prst="rect">
            <a:avLst/>
          </a:prstGeom>
        </p:spPr>
      </p:pic>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19110</TotalTime>
  <Words>1616</Words>
  <Application>Microsoft Macintosh PowerPoint</Application>
  <PresentationFormat>ユーザー設定</PresentationFormat>
  <Paragraphs>169</Paragraphs>
  <Slides>2</Slides>
  <Notes>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vt:i4>
      </vt:variant>
    </vt:vector>
  </HeadingPairs>
  <TitlesOfParts>
    <vt:vector size="10" baseType="lpstr">
      <vt:lpstr>Meiryo UI</vt:lpstr>
      <vt:lpstr>MS PGothic</vt:lpstr>
      <vt:lpstr>MS PGothic</vt:lpstr>
      <vt:lpstr>メイリオ</vt:lpstr>
      <vt:lpstr>游ゴシック</vt:lpstr>
      <vt:lpstr>游ゴシック Light</vt:lpstr>
      <vt:lpstr>Arial</vt:lpstr>
      <vt:lpstr>Office テーマ</vt:lpstr>
      <vt:lpstr>PowerPoint プレゼンテーション</vt:lpstr>
      <vt:lpstr>PowerPoint プレゼンテーション</vt:lpstr>
    </vt:vector>
  </TitlesOfParts>
  <Company>Be'sSystem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フォーセンス</dc:creator>
  <cp:lastModifiedBy>治美 岸本</cp:lastModifiedBy>
  <cp:revision>536</cp:revision>
  <cp:lastPrinted>2024-04-18T05:38:28Z</cp:lastPrinted>
  <dcterms:created xsi:type="dcterms:W3CDTF">2006-11-30T02:47:34Z</dcterms:created>
  <dcterms:modified xsi:type="dcterms:W3CDTF">2025-10-22T02:19:27Z</dcterms:modified>
</cp:coreProperties>
</file>