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15122525" cy="10693400"/>
  <p:notesSz cx="6858000" cy="99456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p15:clr>
            <a:srgbClr val="A4A3A4"/>
          </p15:clr>
        </p15:guide>
        <p15:guide id="2" pos="476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岸本 治美" initials="岸本" lastIdx="2" clrIdx="0">
    <p:extLst>
      <p:ext uri="{19B8F6BF-5375-455C-9EA6-DF929625EA0E}">
        <p15:presenceInfo xmlns:p15="http://schemas.microsoft.com/office/powerpoint/2012/main" userId="680817e7bfa88ed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B5EA9"/>
    <a:srgbClr val="FFF2CC"/>
    <a:srgbClr val="CE221C"/>
    <a:srgbClr val="9E282C"/>
    <a:srgbClr val="F19072"/>
    <a:srgbClr val="84B9CD"/>
    <a:srgbClr val="FF0000"/>
    <a:srgbClr val="ED7D31"/>
    <a:srgbClr val="674B39"/>
    <a:srgbClr val="AD84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50"/>
    <p:restoredTop sz="94125" autoAdjust="0"/>
  </p:normalViewPr>
  <p:slideViewPr>
    <p:cSldViewPr snapToGrid="0">
      <p:cViewPr varScale="1">
        <p:scale>
          <a:sx n="88" d="100"/>
          <a:sy n="88" d="100"/>
        </p:scale>
        <p:origin x="2968" y="192"/>
      </p:cViewPr>
      <p:guideLst>
        <p:guide orient="horz" pos="3368"/>
        <p:guide pos="47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8475"/>
          </a:xfrm>
          <a:prstGeom prst="rect">
            <a:avLst/>
          </a:prstGeom>
        </p:spPr>
        <p:txBody>
          <a:bodyPr vert="horz" lIns="91440" tIns="45720" rIns="91440" bIns="45720" rtlCol="0"/>
          <a:lstStyle>
            <a:lvl1pPr algn="r">
              <a:defRPr sz="1200"/>
            </a:lvl1pPr>
          </a:lstStyle>
          <a:p>
            <a:fld id="{8633755D-CAFC-43DD-9AAB-2FD6CDBE01D0}" type="datetimeFigureOut">
              <a:rPr kumimoji="1" lang="ja-JP" altLang="en-US" smtClean="0"/>
              <a:t>2025/11/24</a:t>
            </a:fld>
            <a:endParaRPr kumimoji="1" lang="ja-JP" altLang="en-US"/>
          </a:p>
        </p:txBody>
      </p:sp>
      <p:sp>
        <p:nvSpPr>
          <p:cNvPr id="4" name="スライド イメージ プレースホルダー 3"/>
          <p:cNvSpPr>
            <a:spLocks noGrp="1" noRot="1" noChangeAspect="1"/>
          </p:cNvSpPr>
          <p:nvPr>
            <p:ph type="sldImg" idx="2"/>
          </p:nvPr>
        </p:nvSpPr>
        <p:spPr>
          <a:xfrm>
            <a:off x="1054100" y="1243013"/>
            <a:ext cx="4749800" cy="3357562"/>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86313"/>
            <a:ext cx="5486400" cy="391636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7213"/>
            <a:ext cx="2971800"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447213"/>
            <a:ext cx="2971800" cy="498475"/>
          </a:xfrm>
          <a:prstGeom prst="rect">
            <a:avLst/>
          </a:prstGeom>
        </p:spPr>
        <p:txBody>
          <a:bodyPr vert="horz" lIns="91440" tIns="45720" rIns="91440" bIns="45720" rtlCol="0" anchor="b"/>
          <a:lstStyle>
            <a:lvl1pPr algn="r">
              <a:defRPr sz="1200"/>
            </a:lvl1pPr>
          </a:lstStyle>
          <a:p>
            <a:fld id="{30A9EDE4-41E1-4487-ACCD-3D40D281D53A}" type="slidenum">
              <a:rPr kumimoji="1" lang="ja-JP" altLang="en-US" smtClean="0"/>
              <a:t>‹#›</a:t>
            </a:fld>
            <a:endParaRPr kumimoji="1" lang="ja-JP" altLang="en-US"/>
          </a:p>
        </p:txBody>
      </p:sp>
    </p:spTree>
    <p:extLst>
      <p:ext uri="{BB962C8B-B14F-4D97-AF65-F5344CB8AC3E}">
        <p14:creationId xmlns:p14="http://schemas.microsoft.com/office/powerpoint/2010/main" val="32506725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1</a:t>
            </a:fld>
            <a:endParaRPr kumimoji="1" lang="ja-JP" altLang="en-US"/>
          </a:p>
        </p:txBody>
      </p:sp>
    </p:spTree>
    <p:extLst>
      <p:ext uri="{BB962C8B-B14F-4D97-AF65-F5344CB8AC3E}">
        <p14:creationId xmlns:p14="http://schemas.microsoft.com/office/powerpoint/2010/main" val="3117995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2</a:t>
            </a:fld>
            <a:endParaRPr kumimoji="1" lang="ja-JP" altLang="en-US"/>
          </a:p>
        </p:txBody>
      </p:sp>
    </p:spTree>
    <p:extLst>
      <p:ext uri="{BB962C8B-B14F-4D97-AF65-F5344CB8AC3E}">
        <p14:creationId xmlns:p14="http://schemas.microsoft.com/office/powerpoint/2010/main" val="307278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5C83D6-80E6-37B3-88E6-11FE721D5AD2}"/>
              </a:ext>
            </a:extLst>
          </p:cNvPr>
          <p:cNvSpPr>
            <a:spLocks noGrp="1"/>
          </p:cNvSpPr>
          <p:nvPr>
            <p:ph type="ctrTitle"/>
          </p:nvPr>
        </p:nvSpPr>
        <p:spPr>
          <a:xfrm>
            <a:off x="1890316" y="1750055"/>
            <a:ext cx="11341894" cy="3722887"/>
          </a:xfrm>
        </p:spPr>
        <p:txBody>
          <a:bodyPr anchor="b"/>
          <a:lstStyle>
            <a:lvl1pPr algn="ctr">
              <a:defRPr sz="7442"/>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4260F0E-0633-3990-93F8-6463EBE28256}"/>
              </a:ext>
            </a:extLst>
          </p:cNvPr>
          <p:cNvSpPr>
            <a:spLocks noGrp="1"/>
          </p:cNvSpPr>
          <p:nvPr>
            <p:ph type="subTitle" idx="1"/>
          </p:nvPr>
        </p:nvSpPr>
        <p:spPr>
          <a:xfrm>
            <a:off x="1890316" y="5616511"/>
            <a:ext cx="11341894" cy="2581762"/>
          </a:xfrm>
        </p:spPr>
        <p:txBody>
          <a:bodyPr/>
          <a:lstStyle>
            <a:lvl1pPr marL="0" indent="0" algn="ctr">
              <a:buNone/>
              <a:defRPr sz="2977"/>
            </a:lvl1pPr>
            <a:lvl2pPr marL="567111" indent="0" algn="ctr">
              <a:buNone/>
              <a:defRPr sz="2481"/>
            </a:lvl2pPr>
            <a:lvl3pPr marL="1134222" indent="0" algn="ctr">
              <a:buNone/>
              <a:defRPr sz="2233"/>
            </a:lvl3pPr>
            <a:lvl4pPr marL="1701333" indent="0" algn="ctr">
              <a:buNone/>
              <a:defRPr sz="1985"/>
            </a:lvl4pPr>
            <a:lvl5pPr marL="2268444" indent="0" algn="ctr">
              <a:buNone/>
              <a:defRPr sz="1985"/>
            </a:lvl5pPr>
            <a:lvl6pPr marL="2835554" indent="0" algn="ctr">
              <a:buNone/>
              <a:defRPr sz="1985"/>
            </a:lvl6pPr>
            <a:lvl7pPr marL="3402665" indent="0" algn="ctr">
              <a:buNone/>
              <a:defRPr sz="1985"/>
            </a:lvl7pPr>
            <a:lvl8pPr marL="3969776" indent="0" algn="ctr">
              <a:buNone/>
              <a:defRPr sz="1985"/>
            </a:lvl8pPr>
            <a:lvl9pPr marL="4536887" indent="0" algn="ctr">
              <a:buNone/>
              <a:defRPr sz="1985"/>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834F62C-8550-78D2-D6E1-4F3E8F371176}"/>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CE97CE8E-DB9C-33C5-52BB-284855736476}"/>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6E544B72-59F1-38AE-2362-AE8BA9ED1E16}"/>
              </a:ext>
            </a:extLst>
          </p:cNvPr>
          <p:cNvSpPr>
            <a:spLocks noGrp="1"/>
          </p:cNvSpPr>
          <p:nvPr>
            <p:ph type="sldNum" sz="quarter" idx="12"/>
          </p:nvPr>
        </p:nvSpPr>
        <p:spPr/>
        <p:txBody>
          <a:bodyPr/>
          <a:lstStyle/>
          <a:p>
            <a:fld id="{28C89B74-DFFF-4098-98C7-182256AB02C2}" type="slidenum">
              <a:rPr lang="en-US" altLang="ja-JP" smtClean="0"/>
              <a:pPr/>
              <a:t>‹#›</a:t>
            </a:fld>
            <a:endParaRPr lang="en-US" altLang="ja-JP"/>
          </a:p>
        </p:txBody>
      </p:sp>
    </p:spTree>
    <p:extLst>
      <p:ext uri="{BB962C8B-B14F-4D97-AF65-F5344CB8AC3E}">
        <p14:creationId xmlns:p14="http://schemas.microsoft.com/office/powerpoint/2010/main" val="3959032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BD84C2-1065-938C-AABD-6DC836DCF7A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A606BDF-AAE8-83D9-36BD-096CCC6CCC4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4F43AED-D947-C083-3006-DB26DECE27C3}"/>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4FBA150B-FF5B-EFB9-882C-527D5C45CF11}"/>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7DCFA23-C8B9-8720-1A03-C901A20CAE41}"/>
              </a:ext>
            </a:extLst>
          </p:cNvPr>
          <p:cNvSpPr>
            <a:spLocks noGrp="1"/>
          </p:cNvSpPr>
          <p:nvPr>
            <p:ph type="sldNum" sz="quarter" idx="12"/>
          </p:nvPr>
        </p:nvSpPr>
        <p:spPr/>
        <p:txBody>
          <a:bodyPr/>
          <a:lstStyle/>
          <a:p>
            <a:fld id="{A4871645-1498-45BD-821A-F95B05D8C154}" type="slidenum">
              <a:rPr lang="en-US" altLang="ja-JP" smtClean="0"/>
              <a:pPr/>
              <a:t>‹#›</a:t>
            </a:fld>
            <a:endParaRPr lang="en-US" altLang="ja-JP"/>
          </a:p>
        </p:txBody>
      </p:sp>
    </p:spTree>
    <p:extLst>
      <p:ext uri="{BB962C8B-B14F-4D97-AF65-F5344CB8AC3E}">
        <p14:creationId xmlns:p14="http://schemas.microsoft.com/office/powerpoint/2010/main" val="3250021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3E17466-E637-409E-4832-ED44EF33DE50}"/>
              </a:ext>
            </a:extLst>
          </p:cNvPr>
          <p:cNvSpPr>
            <a:spLocks noGrp="1"/>
          </p:cNvSpPr>
          <p:nvPr>
            <p:ph type="title" orient="vert"/>
          </p:nvPr>
        </p:nvSpPr>
        <p:spPr>
          <a:xfrm>
            <a:off x="10822057" y="569325"/>
            <a:ext cx="3260794" cy="9062162"/>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5E6F16E-E23D-CDA3-ABB0-8D601CFE8C1B}"/>
              </a:ext>
            </a:extLst>
          </p:cNvPr>
          <p:cNvSpPr>
            <a:spLocks noGrp="1"/>
          </p:cNvSpPr>
          <p:nvPr>
            <p:ph type="body" orient="vert" idx="1"/>
          </p:nvPr>
        </p:nvSpPr>
        <p:spPr>
          <a:xfrm>
            <a:off x="1039673" y="569325"/>
            <a:ext cx="9593352" cy="9062162"/>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964F39-664C-89FD-633B-D4A66AA296EE}"/>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1EC7C924-8399-5196-71B8-3B8B44659AB9}"/>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DDAB110C-0CB2-0167-7A0E-6E470FF91DE8}"/>
              </a:ext>
            </a:extLst>
          </p:cNvPr>
          <p:cNvSpPr>
            <a:spLocks noGrp="1"/>
          </p:cNvSpPr>
          <p:nvPr>
            <p:ph type="sldNum" sz="quarter" idx="12"/>
          </p:nvPr>
        </p:nvSpPr>
        <p:spPr/>
        <p:txBody>
          <a:bodyPr/>
          <a:lstStyle/>
          <a:p>
            <a:fld id="{F9FA015E-3D0D-428E-8048-8739E7CE2AB5}" type="slidenum">
              <a:rPr lang="en-US" altLang="ja-JP" smtClean="0"/>
              <a:pPr/>
              <a:t>‹#›</a:t>
            </a:fld>
            <a:endParaRPr lang="en-US" altLang="ja-JP"/>
          </a:p>
        </p:txBody>
      </p:sp>
    </p:spTree>
    <p:extLst>
      <p:ext uri="{BB962C8B-B14F-4D97-AF65-F5344CB8AC3E}">
        <p14:creationId xmlns:p14="http://schemas.microsoft.com/office/powerpoint/2010/main" val="2309939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5F84F5-1865-E072-2900-BF21AF8D902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DBE1532-1AFC-B179-58CA-DEC91B9B61F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FA2C04-5954-D1BA-9F85-8748FA51236C}"/>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9F361448-18BA-3887-DA50-1085A3B6049C}"/>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99378FD-F87F-0CB8-B27D-C083EBDDB21B}"/>
              </a:ext>
            </a:extLst>
          </p:cNvPr>
          <p:cNvSpPr>
            <a:spLocks noGrp="1"/>
          </p:cNvSpPr>
          <p:nvPr>
            <p:ph type="sldNum" sz="quarter" idx="12"/>
          </p:nvPr>
        </p:nvSpPr>
        <p:spPr/>
        <p:txBody>
          <a:bodyPr/>
          <a:lstStyle/>
          <a:p>
            <a:fld id="{87CACA40-C6B2-421B-8105-36156B7E0F3B}" type="slidenum">
              <a:rPr lang="en-US" altLang="ja-JP" smtClean="0"/>
              <a:pPr/>
              <a:t>‹#›</a:t>
            </a:fld>
            <a:endParaRPr lang="en-US" altLang="ja-JP"/>
          </a:p>
        </p:txBody>
      </p:sp>
    </p:spTree>
    <p:extLst>
      <p:ext uri="{BB962C8B-B14F-4D97-AF65-F5344CB8AC3E}">
        <p14:creationId xmlns:p14="http://schemas.microsoft.com/office/powerpoint/2010/main" val="953601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0398A8-4222-26FA-9636-EE6BBF361937}"/>
              </a:ext>
            </a:extLst>
          </p:cNvPr>
          <p:cNvSpPr>
            <a:spLocks noGrp="1"/>
          </p:cNvSpPr>
          <p:nvPr>
            <p:ph type="title"/>
          </p:nvPr>
        </p:nvSpPr>
        <p:spPr>
          <a:xfrm>
            <a:off x="1031797" y="2665925"/>
            <a:ext cx="13043178" cy="4448157"/>
          </a:xfrm>
        </p:spPr>
        <p:txBody>
          <a:bodyPr anchor="b"/>
          <a:lstStyle>
            <a:lvl1pPr>
              <a:defRPr sz="7442"/>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CE24857-A13B-6840-7B96-E468293408FE}"/>
              </a:ext>
            </a:extLst>
          </p:cNvPr>
          <p:cNvSpPr>
            <a:spLocks noGrp="1"/>
          </p:cNvSpPr>
          <p:nvPr>
            <p:ph type="body" idx="1"/>
          </p:nvPr>
        </p:nvSpPr>
        <p:spPr>
          <a:xfrm>
            <a:off x="1031797" y="7156164"/>
            <a:ext cx="13043178" cy="2339180"/>
          </a:xfrm>
        </p:spPr>
        <p:txBody>
          <a:bodyPr/>
          <a:lstStyle>
            <a:lvl1pPr marL="0" indent="0">
              <a:buNone/>
              <a:defRPr sz="2977">
                <a:solidFill>
                  <a:schemeClr val="tx1">
                    <a:tint val="75000"/>
                  </a:schemeClr>
                </a:solidFill>
              </a:defRPr>
            </a:lvl1pPr>
            <a:lvl2pPr marL="567111" indent="0">
              <a:buNone/>
              <a:defRPr sz="2481">
                <a:solidFill>
                  <a:schemeClr val="tx1">
                    <a:tint val="75000"/>
                  </a:schemeClr>
                </a:solidFill>
              </a:defRPr>
            </a:lvl2pPr>
            <a:lvl3pPr marL="1134222" indent="0">
              <a:buNone/>
              <a:defRPr sz="2233">
                <a:solidFill>
                  <a:schemeClr val="tx1">
                    <a:tint val="75000"/>
                  </a:schemeClr>
                </a:solidFill>
              </a:defRPr>
            </a:lvl3pPr>
            <a:lvl4pPr marL="1701333" indent="0">
              <a:buNone/>
              <a:defRPr sz="1985">
                <a:solidFill>
                  <a:schemeClr val="tx1">
                    <a:tint val="75000"/>
                  </a:schemeClr>
                </a:solidFill>
              </a:defRPr>
            </a:lvl4pPr>
            <a:lvl5pPr marL="2268444" indent="0">
              <a:buNone/>
              <a:defRPr sz="1985">
                <a:solidFill>
                  <a:schemeClr val="tx1">
                    <a:tint val="75000"/>
                  </a:schemeClr>
                </a:solidFill>
              </a:defRPr>
            </a:lvl5pPr>
            <a:lvl6pPr marL="2835554" indent="0">
              <a:buNone/>
              <a:defRPr sz="1985">
                <a:solidFill>
                  <a:schemeClr val="tx1">
                    <a:tint val="75000"/>
                  </a:schemeClr>
                </a:solidFill>
              </a:defRPr>
            </a:lvl6pPr>
            <a:lvl7pPr marL="3402665" indent="0">
              <a:buNone/>
              <a:defRPr sz="1985">
                <a:solidFill>
                  <a:schemeClr val="tx1">
                    <a:tint val="75000"/>
                  </a:schemeClr>
                </a:solidFill>
              </a:defRPr>
            </a:lvl7pPr>
            <a:lvl8pPr marL="3969776" indent="0">
              <a:buNone/>
              <a:defRPr sz="1985">
                <a:solidFill>
                  <a:schemeClr val="tx1">
                    <a:tint val="75000"/>
                  </a:schemeClr>
                </a:solidFill>
              </a:defRPr>
            </a:lvl8pPr>
            <a:lvl9pPr marL="4536887" indent="0">
              <a:buNone/>
              <a:defRPr sz="1985">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87EF6C8-D09B-0CF5-D063-FF73A4F460A5}"/>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2EB1BDFD-76E3-F63D-CC0B-59FCF8A22BB4}"/>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AF3C663F-BDB1-E323-3D9C-13EBAA41F724}"/>
              </a:ext>
            </a:extLst>
          </p:cNvPr>
          <p:cNvSpPr>
            <a:spLocks noGrp="1"/>
          </p:cNvSpPr>
          <p:nvPr>
            <p:ph type="sldNum" sz="quarter" idx="12"/>
          </p:nvPr>
        </p:nvSpPr>
        <p:spPr/>
        <p:txBody>
          <a:bodyPr/>
          <a:lstStyle/>
          <a:p>
            <a:fld id="{44CA93EF-8C34-427C-A0E0-A289A69FAA40}" type="slidenum">
              <a:rPr lang="en-US" altLang="ja-JP" smtClean="0"/>
              <a:pPr/>
              <a:t>‹#›</a:t>
            </a:fld>
            <a:endParaRPr lang="en-US" altLang="ja-JP"/>
          </a:p>
        </p:txBody>
      </p:sp>
    </p:spTree>
    <p:extLst>
      <p:ext uri="{BB962C8B-B14F-4D97-AF65-F5344CB8AC3E}">
        <p14:creationId xmlns:p14="http://schemas.microsoft.com/office/powerpoint/2010/main" val="2709963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313474-5C7C-BF6A-8083-D37CFFA2A2F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DB41BF2-C8BE-7032-7AB1-1E12D6B3DA81}"/>
              </a:ext>
            </a:extLst>
          </p:cNvPr>
          <p:cNvSpPr>
            <a:spLocks noGrp="1"/>
          </p:cNvSpPr>
          <p:nvPr>
            <p:ph sz="half" idx="1"/>
          </p:nvPr>
        </p:nvSpPr>
        <p:spPr>
          <a:xfrm>
            <a:off x="1039674"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7B4E874-79B5-599C-223B-2BABA572FCF3}"/>
              </a:ext>
            </a:extLst>
          </p:cNvPr>
          <p:cNvSpPr>
            <a:spLocks noGrp="1"/>
          </p:cNvSpPr>
          <p:nvPr>
            <p:ph sz="half" idx="2"/>
          </p:nvPr>
        </p:nvSpPr>
        <p:spPr>
          <a:xfrm>
            <a:off x="7655778"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E3D3CB1-6730-061F-D69D-836CCCF1D579}"/>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FA967B5F-0B94-2089-7CB7-89F9F5668D71}"/>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9922A264-0AE7-3A98-BF6C-77FC41B90B49}"/>
              </a:ext>
            </a:extLst>
          </p:cNvPr>
          <p:cNvSpPr>
            <a:spLocks noGrp="1"/>
          </p:cNvSpPr>
          <p:nvPr>
            <p:ph type="sldNum" sz="quarter" idx="12"/>
          </p:nvPr>
        </p:nvSpPr>
        <p:spPr/>
        <p:txBody>
          <a:bodyPr/>
          <a:lstStyle/>
          <a:p>
            <a:fld id="{5B3E1861-8E07-47DF-9155-5CD85C76EC49}" type="slidenum">
              <a:rPr lang="en-US" altLang="ja-JP" smtClean="0"/>
              <a:pPr/>
              <a:t>‹#›</a:t>
            </a:fld>
            <a:endParaRPr lang="en-US" altLang="ja-JP"/>
          </a:p>
        </p:txBody>
      </p:sp>
    </p:spTree>
    <p:extLst>
      <p:ext uri="{BB962C8B-B14F-4D97-AF65-F5344CB8AC3E}">
        <p14:creationId xmlns:p14="http://schemas.microsoft.com/office/powerpoint/2010/main" val="2341423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A8D29C-DC74-805A-44D2-AAB710F3F2DE}"/>
              </a:ext>
            </a:extLst>
          </p:cNvPr>
          <p:cNvSpPr>
            <a:spLocks noGrp="1"/>
          </p:cNvSpPr>
          <p:nvPr>
            <p:ph type="title"/>
          </p:nvPr>
        </p:nvSpPr>
        <p:spPr>
          <a:xfrm>
            <a:off x="1041643" y="569326"/>
            <a:ext cx="13043178" cy="2066896"/>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B0EE2A9-9A78-98B2-B628-10A882E8FD11}"/>
              </a:ext>
            </a:extLst>
          </p:cNvPr>
          <p:cNvSpPr>
            <a:spLocks noGrp="1"/>
          </p:cNvSpPr>
          <p:nvPr>
            <p:ph type="body" idx="1"/>
          </p:nvPr>
        </p:nvSpPr>
        <p:spPr>
          <a:xfrm>
            <a:off x="1041644" y="2621369"/>
            <a:ext cx="6397536"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08FD597-FF0A-DF02-EC62-903A337DE041}"/>
              </a:ext>
            </a:extLst>
          </p:cNvPr>
          <p:cNvSpPr>
            <a:spLocks noGrp="1"/>
          </p:cNvSpPr>
          <p:nvPr>
            <p:ph sz="half" idx="2"/>
          </p:nvPr>
        </p:nvSpPr>
        <p:spPr>
          <a:xfrm>
            <a:off x="1041644" y="3906061"/>
            <a:ext cx="6397536"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393D795-B58C-F87A-2487-B8CDCBD058CA}"/>
              </a:ext>
            </a:extLst>
          </p:cNvPr>
          <p:cNvSpPr>
            <a:spLocks noGrp="1"/>
          </p:cNvSpPr>
          <p:nvPr>
            <p:ph type="body" sz="quarter" idx="3"/>
          </p:nvPr>
        </p:nvSpPr>
        <p:spPr>
          <a:xfrm>
            <a:off x="7655778" y="2621369"/>
            <a:ext cx="6429043"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1801D11-D47F-A53F-F7F7-E3EF592EA2D5}"/>
              </a:ext>
            </a:extLst>
          </p:cNvPr>
          <p:cNvSpPr>
            <a:spLocks noGrp="1"/>
          </p:cNvSpPr>
          <p:nvPr>
            <p:ph sz="quarter" idx="4"/>
          </p:nvPr>
        </p:nvSpPr>
        <p:spPr>
          <a:xfrm>
            <a:off x="7655778" y="3906061"/>
            <a:ext cx="6429043"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529B4CB-9F43-C364-CF02-7888AC6C2F4E}"/>
              </a:ext>
            </a:extLst>
          </p:cNvPr>
          <p:cNvSpPr>
            <a:spLocks noGrp="1"/>
          </p:cNvSpPr>
          <p:nvPr>
            <p:ph type="dt" sz="half" idx="10"/>
          </p:nvPr>
        </p:nvSpPr>
        <p:spPr/>
        <p:txBody>
          <a:bodyPr/>
          <a:lstStyle/>
          <a:p>
            <a:endParaRPr lang="en-US" altLang="ja-JP"/>
          </a:p>
        </p:txBody>
      </p:sp>
      <p:sp>
        <p:nvSpPr>
          <p:cNvPr id="8" name="フッター プレースホルダー 7">
            <a:extLst>
              <a:ext uri="{FF2B5EF4-FFF2-40B4-BE49-F238E27FC236}">
                <a16:creationId xmlns:a16="http://schemas.microsoft.com/office/drawing/2014/main" id="{EE85EBDB-95FD-5182-3A6E-540C105DFA54}"/>
              </a:ext>
            </a:extLst>
          </p:cNvPr>
          <p:cNvSpPr>
            <a:spLocks noGrp="1"/>
          </p:cNvSpPr>
          <p:nvPr>
            <p:ph type="ftr" sz="quarter" idx="11"/>
          </p:nvPr>
        </p:nvSpPr>
        <p:spPr/>
        <p:txBody>
          <a:bodyPr/>
          <a:lstStyle/>
          <a:p>
            <a:endParaRPr lang="en-US" altLang="ja-JP"/>
          </a:p>
        </p:txBody>
      </p:sp>
      <p:sp>
        <p:nvSpPr>
          <p:cNvPr id="9" name="スライド番号プレースホルダー 8">
            <a:extLst>
              <a:ext uri="{FF2B5EF4-FFF2-40B4-BE49-F238E27FC236}">
                <a16:creationId xmlns:a16="http://schemas.microsoft.com/office/drawing/2014/main" id="{5F29531C-9C16-2AAF-2567-533E28A60603}"/>
              </a:ext>
            </a:extLst>
          </p:cNvPr>
          <p:cNvSpPr>
            <a:spLocks noGrp="1"/>
          </p:cNvSpPr>
          <p:nvPr>
            <p:ph type="sldNum" sz="quarter" idx="12"/>
          </p:nvPr>
        </p:nvSpPr>
        <p:spPr/>
        <p:txBody>
          <a:bodyPr/>
          <a:lstStyle/>
          <a:p>
            <a:fld id="{C13F0189-D314-4E63-9633-05BE50A50D55}" type="slidenum">
              <a:rPr lang="en-US" altLang="ja-JP" smtClean="0"/>
              <a:pPr/>
              <a:t>‹#›</a:t>
            </a:fld>
            <a:endParaRPr lang="en-US" altLang="ja-JP"/>
          </a:p>
        </p:txBody>
      </p:sp>
    </p:spTree>
    <p:extLst>
      <p:ext uri="{BB962C8B-B14F-4D97-AF65-F5344CB8AC3E}">
        <p14:creationId xmlns:p14="http://schemas.microsoft.com/office/powerpoint/2010/main" val="417906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AB496E-2610-83BD-5891-4ABF1354653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CECE84A-5F86-9839-C230-4843C19728E0}"/>
              </a:ext>
            </a:extLst>
          </p:cNvPr>
          <p:cNvSpPr>
            <a:spLocks noGrp="1"/>
          </p:cNvSpPr>
          <p:nvPr>
            <p:ph type="dt" sz="half" idx="10"/>
          </p:nvPr>
        </p:nvSpPr>
        <p:spPr/>
        <p:txBody>
          <a:bodyPr/>
          <a:lstStyle/>
          <a:p>
            <a:endParaRPr lang="en-US" altLang="ja-JP"/>
          </a:p>
        </p:txBody>
      </p:sp>
      <p:sp>
        <p:nvSpPr>
          <p:cNvPr id="4" name="フッター プレースホルダー 3">
            <a:extLst>
              <a:ext uri="{FF2B5EF4-FFF2-40B4-BE49-F238E27FC236}">
                <a16:creationId xmlns:a16="http://schemas.microsoft.com/office/drawing/2014/main" id="{47A0AB76-FC05-F045-11FB-C6D445BBE64D}"/>
              </a:ext>
            </a:extLst>
          </p:cNvPr>
          <p:cNvSpPr>
            <a:spLocks noGrp="1"/>
          </p:cNvSpPr>
          <p:nvPr>
            <p:ph type="ftr" sz="quarter" idx="11"/>
          </p:nvPr>
        </p:nvSpPr>
        <p:spPr/>
        <p:txBody>
          <a:bodyPr/>
          <a:lstStyle/>
          <a:p>
            <a:endParaRPr lang="en-US" altLang="ja-JP"/>
          </a:p>
        </p:txBody>
      </p:sp>
      <p:sp>
        <p:nvSpPr>
          <p:cNvPr id="5" name="スライド番号プレースホルダー 4">
            <a:extLst>
              <a:ext uri="{FF2B5EF4-FFF2-40B4-BE49-F238E27FC236}">
                <a16:creationId xmlns:a16="http://schemas.microsoft.com/office/drawing/2014/main" id="{9D560144-0A51-951C-A496-380623B3B4AC}"/>
              </a:ext>
            </a:extLst>
          </p:cNvPr>
          <p:cNvSpPr>
            <a:spLocks noGrp="1"/>
          </p:cNvSpPr>
          <p:nvPr>
            <p:ph type="sldNum" sz="quarter" idx="12"/>
          </p:nvPr>
        </p:nvSpPr>
        <p:spPr/>
        <p:txBody>
          <a:bodyPr/>
          <a:lstStyle/>
          <a:p>
            <a:fld id="{5F3E16C8-0944-4A58-9CF5-80410A398036}" type="slidenum">
              <a:rPr lang="en-US" altLang="ja-JP" smtClean="0"/>
              <a:pPr/>
              <a:t>‹#›</a:t>
            </a:fld>
            <a:endParaRPr lang="en-US" altLang="ja-JP"/>
          </a:p>
        </p:txBody>
      </p:sp>
    </p:spTree>
    <p:extLst>
      <p:ext uri="{BB962C8B-B14F-4D97-AF65-F5344CB8AC3E}">
        <p14:creationId xmlns:p14="http://schemas.microsoft.com/office/powerpoint/2010/main" val="229279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EA5029-7379-14CC-FBD9-4A976595CF0D}"/>
              </a:ext>
            </a:extLst>
          </p:cNvPr>
          <p:cNvSpPr>
            <a:spLocks noGrp="1"/>
          </p:cNvSpPr>
          <p:nvPr>
            <p:ph type="dt" sz="half" idx="10"/>
          </p:nvPr>
        </p:nvSpPr>
        <p:spPr/>
        <p:txBody>
          <a:bodyPr/>
          <a:lstStyle/>
          <a:p>
            <a:endParaRPr lang="en-US" altLang="ja-JP"/>
          </a:p>
        </p:txBody>
      </p:sp>
      <p:sp>
        <p:nvSpPr>
          <p:cNvPr id="3" name="フッター プレースホルダー 2">
            <a:extLst>
              <a:ext uri="{FF2B5EF4-FFF2-40B4-BE49-F238E27FC236}">
                <a16:creationId xmlns:a16="http://schemas.microsoft.com/office/drawing/2014/main" id="{491912F3-9FE9-87AD-C0A4-4D6C48061D04}"/>
              </a:ext>
            </a:extLst>
          </p:cNvPr>
          <p:cNvSpPr>
            <a:spLocks noGrp="1"/>
          </p:cNvSpPr>
          <p:nvPr>
            <p:ph type="ftr" sz="quarter" idx="11"/>
          </p:nvPr>
        </p:nvSpPr>
        <p:spPr/>
        <p:txBody>
          <a:bodyPr/>
          <a:lstStyle/>
          <a:p>
            <a:endParaRPr lang="en-US" altLang="ja-JP"/>
          </a:p>
        </p:txBody>
      </p:sp>
      <p:sp>
        <p:nvSpPr>
          <p:cNvPr id="4" name="スライド番号プレースホルダー 3">
            <a:extLst>
              <a:ext uri="{FF2B5EF4-FFF2-40B4-BE49-F238E27FC236}">
                <a16:creationId xmlns:a16="http://schemas.microsoft.com/office/drawing/2014/main" id="{214FFC6C-48FB-3A34-320C-DF90543BB647}"/>
              </a:ext>
            </a:extLst>
          </p:cNvPr>
          <p:cNvSpPr>
            <a:spLocks noGrp="1"/>
          </p:cNvSpPr>
          <p:nvPr>
            <p:ph type="sldNum" sz="quarter" idx="12"/>
          </p:nvPr>
        </p:nvSpPr>
        <p:spPr/>
        <p:txBody>
          <a:bodyPr/>
          <a:lstStyle/>
          <a:p>
            <a:fld id="{D7052374-07E1-4578-9123-C15B7DF253D7}" type="slidenum">
              <a:rPr lang="en-US" altLang="ja-JP" smtClean="0"/>
              <a:pPr/>
              <a:t>‹#›</a:t>
            </a:fld>
            <a:endParaRPr lang="en-US" altLang="ja-JP"/>
          </a:p>
        </p:txBody>
      </p:sp>
    </p:spTree>
    <p:extLst>
      <p:ext uri="{BB962C8B-B14F-4D97-AF65-F5344CB8AC3E}">
        <p14:creationId xmlns:p14="http://schemas.microsoft.com/office/powerpoint/2010/main" val="221313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422EE9-DC34-75B1-244A-EEC2E9F71740}"/>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610EFC-364B-174F-338D-50A4A09D0CD2}"/>
              </a:ext>
            </a:extLst>
          </p:cNvPr>
          <p:cNvSpPr>
            <a:spLocks noGrp="1"/>
          </p:cNvSpPr>
          <p:nvPr>
            <p:ph idx="1"/>
          </p:nvPr>
        </p:nvSpPr>
        <p:spPr>
          <a:xfrm>
            <a:off x="6429043" y="1539652"/>
            <a:ext cx="7655778" cy="7599245"/>
          </a:xfrm>
        </p:spPr>
        <p:txBody>
          <a:bodyPr/>
          <a:lstStyle>
            <a:lvl1pPr>
              <a:defRPr sz="3969"/>
            </a:lvl1pPr>
            <a:lvl2pPr>
              <a:defRPr sz="3473"/>
            </a:lvl2pPr>
            <a:lvl3pPr>
              <a:defRPr sz="2977"/>
            </a:lvl3pPr>
            <a:lvl4pPr>
              <a:defRPr sz="2481"/>
            </a:lvl4pPr>
            <a:lvl5pPr>
              <a:defRPr sz="2481"/>
            </a:lvl5pPr>
            <a:lvl6pPr>
              <a:defRPr sz="2481"/>
            </a:lvl6pPr>
            <a:lvl7pPr>
              <a:defRPr sz="2481"/>
            </a:lvl7pPr>
            <a:lvl8pPr>
              <a:defRPr sz="2481"/>
            </a:lvl8pPr>
            <a:lvl9pPr>
              <a:defRPr sz="2481"/>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BD8C408-7438-E362-3AC8-A0A58773DF45}"/>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BB97D97-6C9E-C58C-D96A-047FE1A59BBA}"/>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2CD01865-F8B0-447C-2F2F-85CACD494D6F}"/>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0630E0D1-BA0D-964E-A48A-01B377D2867D}"/>
              </a:ext>
            </a:extLst>
          </p:cNvPr>
          <p:cNvSpPr>
            <a:spLocks noGrp="1"/>
          </p:cNvSpPr>
          <p:nvPr>
            <p:ph type="sldNum" sz="quarter" idx="12"/>
          </p:nvPr>
        </p:nvSpPr>
        <p:spPr/>
        <p:txBody>
          <a:bodyPr/>
          <a:lstStyle/>
          <a:p>
            <a:fld id="{22157F77-F579-46E2-A764-0858274218E3}" type="slidenum">
              <a:rPr lang="en-US" altLang="ja-JP" smtClean="0"/>
              <a:pPr/>
              <a:t>‹#›</a:t>
            </a:fld>
            <a:endParaRPr lang="en-US" altLang="ja-JP"/>
          </a:p>
        </p:txBody>
      </p:sp>
    </p:spTree>
    <p:extLst>
      <p:ext uri="{BB962C8B-B14F-4D97-AF65-F5344CB8AC3E}">
        <p14:creationId xmlns:p14="http://schemas.microsoft.com/office/powerpoint/2010/main" val="26958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EB883D-6564-23EA-67E1-A19A4FD46803}"/>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18A79EC-16BC-2A8D-859B-4794153359DB}"/>
              </a:ext>
            </a:extLst>
          </p:cNvPr>
          <p:cNvSpPr>
            <a:spLocks noGrp="1"/>
          </p:cNvSpPr>
          <p:nvPr>
            <p:ph type="pic" idx="1"/>
          </p:nvPr>
        </p:nvSpPr>
        <p:spPr>
          <a:xfrm>
            <a:off x="6429043" y="1539652"/>
            <a:ext cx="7655778" cy="7599245"/>
          </a:xfrm>
        </p:spPr>
        <p:txBody>
          <a:bodyPr/>
          <a:lstStyle>
            <a:lvl1pPr marL="0" indent="0">
              <a:buNone/>
              <a:defRPr sz="3969"/>
            </a:lvl1pPr>
            <a:lvl2pPr marL="567111" indent="0">
              <a:buNone/>
              <a:defRPr sz="3473"/>
            </a:lvl2pPr>
            <a:lvl3pPr marL="1134222" indent="0">
              <a:buNone/>
              <a:defRPr sz="2977"/>
            </a:lvl3pPr>
            <a:lvl4pPr marL="1701333" indent="0">
              <a:buNone/>
              <a:defRPr sz="2481"/>
            </a:lvl4pPr>
            <a:lvl5pPr marL="2268444" indent="0">
              <a:buNone/>
              <a:defRPr sz="2481"/>
            </a:lvl5pPr>
            <a:lvl6pPr marL="2835554" indent="0">
              <a:buNone/>
              <a:defRPr sz="2481"/>
            </a:lvl6pPr>
            <a:lvl7pPr marL="3402665" indent="0">
              <a:buNone/>
              <a:defRPr sz="2481"/>
            </a:lvl7pPr>
            <a:lvl8pPr marL="3969776" indent="0">
              <a:buNone/>
              <a:defRPr sz="2481"/>
            </a:lvl8pPr>
            <a:lvl9pPr marL="4536887" indent="0">
              <a:buNone/>
              <a:defRPr sz="2481"/>
            </a:lvl9pPr>
          </a:lstStyle>
          <a:p>
            <a:endParaRPr kumimoji="1" lang="ja-JP" altLang="en-US"/>
          </a:p>
        </p:txBody>
      </p:sp>
      <p:sp>
        <p:nvSpPr>
          <p:cNvPr id="4" name="テキスト プレースホルダー 3">
            <a:extLst>
              <a:ext uri="{FF2B5EF4-FFF2-40B4-BE49-F238E27FC236}">
                <a16:creationId xmlns:a16="http://schemas.microsoft.com/office/drawing/2014/main" id="{E59C39EE-7BE3-5156-C90C-A0322EAB2D33}"/>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DFEC20E-35A3-0513-94EE-62C9E797EEB8}"/>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D38EB214-1413-4487-6551-0D3B8C165323}"/>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78C62398-EDB5-A6EA-B107-015682E55EB7}"/>
              </a:ext>
            </a:extLst>
          </p:cNvPr>
          <p:cNvSpPr>
            <a:spLocks noGrp="1"/>
          </p:cNvSpPr>
          <p:nvPr>
            <p:ph type="sldNum" sz="quarter" idx="12"/>
          </p:nvPr>
        </p:nvSpPr>
        <p:spPr/>
        <p:txBody>
          <a:bodyPr/>
          <a:lstStyle/>
          <a:p>
            <a:fld id="{9A177A25-FB84-499E-AC69-687909A42E2E}" type="slidenum">
              <a:rPr lang="en-US" altLang="ja-JP" smtClean="0"/>
              <a:pPr/>
              <a:t>‹#›</a:t>
            </a:fld>
            <a:endParaRPr lang="en-US" altLang="ja-JP"/>
          </a:p>
        </p:txBody>
      </p:sp>
    </p:spTree>
    <p:extLst>
      <p:ext uri="{BB962C8B-B14F-4D97-AF65-F5344CB8AC3E}">
        <p14:creationId xmlns:p14="http://schemas.microsoft.com/office/powerpoint/2010/main" val="1126434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1550E49-2880-70C6-64A6-70C4273121A9}"/>
              </a:ext>
            </a:extLst>
          </p:cNvPr>
          <p:cNvSpPr>
            <a:spLocks noGrp="1"/>
          </p:cNvSpPr>
          <p:nvPr>
            <p:ph type="title"/>
          </p:nvPr>
        </p:nvSpPr>
        <p:spPr>
          <a:xfrm>
            <a:off x="1039674" y="569326"/>
            <a:ext cx="13043178" cy="2066896"/>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B5FA3C3-6A43-1A5A-32DB-A8D499E2C1AC}"/>
              </a:ext>
            </a:extLst>
          </p:cNvPr>
          <p:cNvSpPr>
            <a:spLocks noGrp="1"/>
          </p:cNvSpPr>
          <p:nvPr>
            <p:ph type="body" idx="1"/>
          </p:nvPr>
        </p:nvSpPr>
        <p:spPr>
          <a:xfrm>
            <a:off x="1039674" y="2846623"/>
            <a:ext cx="13043178" cy="6784864"/>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5D28BFB-5236-DB24-E083-918117DA5DC7}"/>
              </a:ext>
            </a:extLst>
          </p:cNvPr>
          <p:cNvSpPr>
            <a:spLocks noGrp="1"/>
          </p:cNvSpPr>
          <p:nvPr>
            <p:ph type="dt" sz="half" idx="2"/>
          </p:nvPr>
        </p:nvSpPr>
        <p:spPr>
          <a:xfrm>
            <a:off x="1039674" y="9911198"/>
            <a:ext cx="3402568" cy="569325"/>
          </a:xfrm>
          <a:prstGeom prst="rect">
            <a:avLst/>
          </a:prstGeom>
        </p:spPr>
        <p:txBody>
          <a:bodyPr vert="horz" lIns="91440" tIns="45720" rIns="91440" bIns="45720" rtlCol="0" anchor="ctr"/>
          <a:lstStyle>
            <a:lvl1pPr algn="l">
              <a:defRPr sz="1488">
                <a:solidFill>
                  <a:schemeClr val="tx1">
                    <a:tint val="75000"/>
                  </a:schemeClr>
                </a:solidFill>
              </a:defRPr>
            </a:lvl1pPr>
          </a:lstStyle>
          <a:p>
            <a:endParaRPr lang="en-US" altLang="ja-JP"/>
          </a:p>
        </p:txBody>
      </p:sp>
      <p:sp>
        <p:nvSpPr>
          <p:cNvPr id="5" name="フッター プレースホルダー 4">
            <a:extLst>
              <a:ext uri="{FF2B5EF4-FFF2-40B4-BE49-F238E27FC236}">
                <a16:creationId xmlns:a16="http://schemas.microsoft.com/office/drawing/2014/main" id="{A65CAADC-A8CC-F3E3-014E-F19BBBB0610E}"/>
              </a:ext>
            </a:extLst>
          </p:cNvPr>
          <p:cNvSpPr>
            <a:spLocks noGrp="1"/>
          </p:cNvSpPr>
          <p:nvPr>
            <p:ph type="ftr" sz="quarter" idx="3"/>
          </p:nvPr>
        </p:nvSpPr>
        <p:spPr>
          <a:xfrm>
            <a:off x="5009337" y="9911198"/>
            <a:ext cx="5103852" cy="569325"/>
          </a:xfrm>
          <a:prstGeom prst="rect">
            <a:avLst/>
          </a:prstGeom>
        </p:spPr>
        <p:txBody>
          <a:bodyPr vert="horz" lIns="91440" tIns="45720" rIns="91440" bIns="45720" rtlCol="0" anchor="ctr"/>
          <a:lstStyle>
            <a:lvl1pPr algn="ctr">
              <a:defRPr sz="1488">
                <a:solidFill>
                  <a:schemeClr val="tx1">
                    <a:tint val="75000"/>
                  </a:schemeClr>
                </a:solidFill>
              </a:defRPr>
            </a:lvl1pPr>
          </a:lstStyle>
          <a:p>
            <a:endParaRPr lang="en-US" altLang="ja-JP"/>
          </a:p>
        </p:txBody>
      </p:sp>
      <p:sp>
        <p:nvSpPr>
          <p:cNvPr id="6" name="スライド番号プレースホルダー 5">
            <a:extLst>
              <a:ext uri="{FF2B5EF4-FFF2-40B4-BE49-F238E27FC236}">
                <a16:creationId xmlns:a16="http://schemas.microsoft.com/office/drawing/2014/main" id="{DD1BF9AB-0612-5861-C400-5F1AD5174B8B}"/>
              </a:ext>
            </a:extLst>
          </p:cNvPr>
          <p:cNvSpPr>
            <a:spLocks noGrp="1"/>
          </p:cNvSpPr>
          <p:nvPr>
            <p:ph type="sldNum" sz="quarter" idx="4"/>
          </p:nvPr>
        </p:nvSpPr>
        <p:spPr>
          <a:xfrm>
            <a:off x="10680283" y="9911198"/>
            <a:ext cx="3402568" cy="569325"/>
          </a:xfrm>
          <a:prstGeom prst="rect">
            <a:avLst/>
          </a:prstGeom>
        </p:spPr>
        <p:txBody>
          <a:bodyPr vert="horz" lIns="91440" tIns="45720" rIns="91440" bIns="45720" rtlCol="0" anchor="ctr"/>
          <a:lstStyle>
            <a:lvl1pPr algn="r">
              <a:defRPr sz="1488">
                <a:solidFill>
                  <a:schemeClr val="tx1">
                    <a:tint val="75000"/>
                  </a:schemeClr>
                </a:solidFill>
              </a:defRPr>
            </a:lvl1pPr>
          </a:lstStyle>
          <a:p>
            <a:fld id="{9EE16A38-F7C2-4216-9804-3BC4386F278A}" type="slidenum">
              <a:rPr lang="en-US" altLang="ja-JP" smtClean="0"/>
              <a:pPr/>
              <a:t>‹#›</a:t>
            </a:fld>
            <a:endParaRPr lang="en-US" altLang="ja-JP"/>
          </a:p>
        </p:txBody>
      </p:sp>
    </p:spTree>
    <p:extLst>
      <p:ext uri="{BB962C8B-B14F-4D97-AF65-F5344CB8AC3E}">
        <p14:creationId xmlns:p14="http://schemas.microsoft.com/office/powerpoint/2010/main" val="1579297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134222" rtl="0" eaLnBrk="1" latinLnBrk="0" hangingPunct="1">
        <a:lnSpc>
          <a:spcPct val="90000"/>
        </a:lnSpc>
        <a:spcBef>
          <a:spcPct val="0"/>
        </a:spcBef>
        <a:buNone/>
        <a:defRPr kumimoji="1" sz="5458" kern="1200">
          <a:solidFill>
            <a:schemeClr val="tx1"/>
          </a:solidFill>
          <a:latin typeface="+mj-lt"/>
          <a:ea typeface="+mj-ea"/>
          <a:cs typeface="+mj-cs"/>
        </a:defRPr>
      </a:lvl1pPr>
    </p:titleStyle>
    <p:bodyStyle>
      <a:lvl1pPr marL="283555" indent="-283555" algn="l" defTabSz="1134222" rtl="0" eaLnBrk="1" latinLnBrk="0" hangingPunct="1">
        <a:lnSpc>
          <a:spcPct val="90000"/>
        </a:lnSpc>
        <a:spcBef>
          <a:spcPts val="1240"/>
        </a:spcBef>
        <a:buFont typeface="Arial" panose="020B0604020202020204" pitchFamily="34" charset="0"/>
        <a:buChar char="•"/>
        <a:defRPr kumimoji="1" sz="3473" kern="1200">
          <a:solidFill>
            <a:schemeClr val="tx1"/>
          </a:solidFill>
          <a:latin typeface="+mn-lt"/>
          <a:ea typeface="+mn-ea"/>
          <a:cs typeface="+mn-cs"/>
        </a:defRPr>
      </a:lvl1pPr>
      <a:lvl2pPr marL="850666" indent="-283555" algn="l" defTabSz="1134222" rtl="0" eaLnBrk="1" latinLnBrk="0" hangingPunct="1">
        <a:lnSpc>
          <a:spcPct val="90000"/>
        </a:lnSpc>
        <a:spcBef>
          <a:spcPts val="620"/>
        </a:spcBef>
        <a:buFont typeface="Arial" panose="020B0604020202020204" pitchFamily="34" charset="0"/>
        <a:buChar char="•"/>
        <a:defRPr kumimoji="1" sz="2977" kern="1200">
          <a:solidFill>
            <a:schemeClr val="tx1"/>
          </a:solidFill>
          <a:latin typeface="+mn-lt"/>
          <a:ea typeface="+mn-ea"/>
          <a:cs typeface="+mn-cs"/>
        </a:defRPr>
      </a:lvl2pPr>
      <a:lvl3pPr marL="1417777" indent="-283555" algn="l" defTabSz="1134222" rtl="0" eaLnBrk="1" latinLnBrk="0" hangingPunct="1">
        <a:lnSpc>
          <a:spcPct val="90000"/>
        </a:lnSpc>
        <a:spcBef>
          <a:spcPts val="620"/>
        </a:spcBef>
        <a:buFont typeface="Arial" panose="020B0604020202020204" pitchFamily="34" charset="0"/>
        <a:buChar char="•"/>
        <a:defRPr kumimoji="1" sz="2481" kern="1200">
          <a:solidFill>
            <a:schemeClr val="tx1"/>
          </a:solidFill>
          <a:latin typeface="+mn-lt"/>
          <a:ea typeface="+mn-ea"/>
          <a:cs typeface="+mn-cs"/>
        </a:defRPr>
      </a:lvl3pPr>
      <a:lvl4pPr marL="1984888"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4pPr>
      <a:lvl5pPr marL="2551999"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5pPr>
      <a:lvl6pPr marL="3119110"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6pPr>
      <a:lvl7pPr marL="3686221"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7pPr>
      <a:lvl8pPr marL="425333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8pPr>
      <a:lvl9pPr marL="482044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9pPr>
    </p:bodyStyle>
    <p:otherStyle>
      <a:defPPr>
        <a:defRPr lang="ja-JP"/>
      </a:defPPr>
      <a:lvl1pPr marL="0" algn="l" defTabSz="1134222" rtl="0" eaLnBrk="1" latinLnBrk="0" hangingPunct="1">
        <a:defRPr kumimoji="1" sz="2233" kern="1200">
          <a:solidFill>
            <a:schemeClr val="tx1"/>
          </a:solidFill>
          <a:latin typeface="+mn-lt"/>
          <a:ea typeface="+mn-ea"/>
          <a:cs typeface="+mn-cs"/>
        </a:defRPr>
      </a:lvl1pPr>
      <a:lvl2pPr marL="567111" algn="l" defTabSz="1134222" rtl="0" eaLnBrk="1" latinLnBrk="0" hangingPunct="1">
        <a:defRPr kumimoji="1" sz="2233" kern="1200">
          <a:solidFill>
            <a:schemeClr val="tx1"/>
          </a:solidFill>
          <a:latin typeface="+mn-lt"/>
          <a:ea typeface="+mn-ea"/>
          <a:cs typeface="+mn-cs"/>
        </a:defRPr>
      </a:lvl2pPr>
      <a:lvl3pPr marL="1134222" algn="l" defTabSz="1134222" rtl="0" eaLnBrk="1" latinLnBrk="0" hangingPunct="1">
        <a:defRPr kumimoji="1" sz="2233" kern="1200">
          <a:solidFill>
            <a:schemeClr val="tx1"/>
          </a:solidFill>
          <a:latin typeface="+mn-lt"/>
          <a:ea typeface="+mn-ea"/>
          <a:cs typeface="+mn-cs"/>
        </a:defRPr>
      </a:lvl3pPr>
      <a:lvl4pPr marL="1701333" algn="l" defTabSz="1134222" rtl="0" eaLnBrk="1" latinLnBrk="0" hangingPunct="1">
        <a:defRPr kumimoji="1" sz="2233" kern="1200">
          <a:solidFill>
            <a:schemeClr val="tx1"/>
          </a:solidFill>
          <a:latin typeface="+mn-lt"/>
          <a:ea typeface="+mn-ea"/>
          <a:cs typeface="+mn-cs"/>
        </a:defRPr>
      </a:lvl4pPr>
      <a:lvl5pPr marL="2268444" algn="l" defTabSz="1134222" rtl="0" eaLnBrk="1" latinLnBrk="0" hangingPunct="1">
        <a:defRPr kumimoji="1" sz="2233" kern="1200">
          <a:solidFill>
            <a:schemeClr val="tx1"/>
          </a:solidFill>
          <a:latin typeface="+mn-lt"/>
          <a:ea typeface="+mn-ea"/>
          <a:cs typeface="+mn-cs"/>
        </a:defRPr>
      </a:lvl5pPr>
      <a:lvl6pPr marL="2835554" algn="l" defTabSz="1134222" rtl="0" eaLnBrk="1" latinLnBrk="0" hangingPunct="1">
        <a:defRPr kumimoji="1" sz="2233" kern="1200">
          <a:solidFill>
            <a:schemeClr val="tx1"/>
          </a:solidFill>
          <a:latin typeface="+mn-lt"/>
          <a:ea typeface="+mn-ea"/>
          <a:cs typeface="+mn-cs"/>
        </a:defRPr>
      </a:lvl6pPr>
      <a:lvl7pPr marL="3402665" algn="l" defTabSz="1134222" rtl="0" eaLnBrk="1" latinLnBrk="0" hangingPunct="1">
        <a:defRPr kumimoji="1" sz="2233" kern="1200">
          <a:solidFill>
            <a:schemeClr val="tx1"/>
          </a:solidFill>
          <a:latin typeface="+mn-lt"/>
          <a:ea typeface="+mn-ea"/>
          <a:cs typeface="+mn-cs"/>
        </a:defRPr>
      </a:lvl7pPr>
      <a:lvl8pPr marL="3969776" algn="l" defTabSz="1134222" rtl="0" eaLnBrk="1" latinLnBrk="0" hangingPunct="1">
        <a:defRPr kumimoji="1" sz="2233" kern="1200">
          <a:solidFill>
            <a:schemeClr val="tx1"/>
          </a:solidFill>
          <a:latin typeface="+mn-lt"/>
          <a:ea typeface="+mn-ea"/>
          <a:cs typeface="+mn-cs"/>
        </a:defRPr>
      </a:lvl8pPr>
      <a:lvl9pPr marL="4536887" algn="l" defTabSz="1134222" rtl="0" eaLnBrk="1" latinLnBrk="0" hangingPunct="1">
        <a:defRPr kumimoji="1" sz="22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角丸四角形 20">
            <a:extLst>
              <a:ext uri="{FF2B5EF4-FFF2-40B4-BE49-F238E27FC236}">
                <a16:creationId xmlns:a16="http://schemas.microsoft.com/office/drawing/2014/main" id="{61B8D094-3DE2-6725-0003-66012D67B7BE}"/>
              </a:ext>
            </a:extLst>
          </p:cNvPr>
          <p:cNvSpPr/>
          <p:nvPr/>
        </p:nvSpPr>
        <p:spPr>
          <a:xfrm>
            <a:off x="730882" y="7571605"/>
            <a:ext cx="6019612" cy="2597639"/>
          </a:xfrm>
          <a:prstGeom prst="roundRect">
            <a:avLst>
              <a:gd name="adj" fmla="val 6290"/>
            </a:avLst>
          </a:prstGeom>
          <a:noFill/>
          <a:ln w="19050">
            <a:solidFill>
              <a:srgbClr val="5B5EA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C4016EDA-133C-C89A-9BE7-E6A8D0F01376}"/>
              </a:ext>
            </a:extLst>
          </p:cNvPr>
          <p:cNvSpPr/>
          <p:nvPr/>
        </p:nvSpPr>
        <p:spPr>
          <a:xfrm>
            <a:off x="11271090" y="7401373"/>
            <a:ext cx="888994" cy="157985"/>
          </a:xfrm>
          <a:prstGeom prst="rect">
            <a:avLst/>
          </a:prstGeom>
          <a:solidFill>
            <a:srgbClr val="5B5EA9">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a:extLst>
              <a:ext uri="{FF2B5EF4-FFF2-40B4-BE49-F238E27FC236}">
                <a16:creationId xmlns:a16="http://schemas.microsoft.com/office/drawing/2014/main" id="{D394BF65-3F2C-9113-3598-4A2EC9CBF4AF}"/>
              </a:ext>
            </a:extLst>
          </p:cNvPr>
          <p:cNvSpPr/>
          <p:nvPr/>
        </p:nvSpPr>
        <p:spPr>
          <a:xfrm>
            <a:off x="11269330" y="7897315"/>
            <a:ext cx="526909" cy="157985"/>
          </a:xfrm>
          <a:prstGeom prst="rect">
            <a:avLst/>
          </a:prstGeom>
          <a:solidFill>
            <a:srgbClr val="5B5EA9">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a:extLst>
              <a:ext uri="{FF2B5EF4-FFF2-40B4-BE49-F238E27FC236}">
                <a16:creationId xmlns:a16="http://schemas.microsoft.com/office/drawing/2014/main" id="{877670C8-676D-3888-1352-D3D149DEF0D1}"/>
              </a:ext>
            </a:extLst>
          </p:cNvPr>
          <p:cNvSpPr/>
          <p:nvPr/>
        </p:nvSpPr>
        <p:spPr>
          <a:xfrm>
            <a:off x="11269330" y="8562563"/>
            <a:ext cx="888994" cy="157985"/>
          </a:xfrm>
          <a:prstGeom prst="rect">
            <a:avLst/>
          </a:prstGeom>
          <a:solidFill>
            <a:srgbClr val="5B5EA9">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BA9E75A8-7100-8379-75AC-D7DB549407C1}"/>
              </a:ext>
            </a:extLst>
          </p:cNvPr>
          <p:cNvSpPr/>
          <p:nvPr/>
        </p:nvSpPr>
        <p:spPr>
          <a:xfrm>
            <a:off x="11267695" y="9410894"/>
            <a:ext cx="1375920" cy="157985"/>
          </a:xfrm>
          <a:prstGeom prst="rect">
            <a:avLst/>
          </a:prstGeom>
          <a:solidFill>
            <a:srgbClr val="5B5EA9">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図 24" descr="黒い背景に白い文字がある&#10;&#10;AI 生成コンテンツは誤りを含む可能性があります。">
            <a:extLst>
              <a:ext uri="{FF2B5EF4-FFF2-40B4-BE49-F238E27FC236}">
                <a16:creationId xmlns:a16="http://schemas.microsoft.com/office/drawing/2014/main" id="{666DC303-B98F-2F83-90AE-82372F7A6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5329" y="504228"/>
            <a:ext cx="7488002" cy="1440000"/>
          </a:xfrm>
          <a:prstGeom prst="rect">
            <a:avLst/>
          </a:prstGeom>
        </p:spPr>
      </p:pic>
      <p:sp>
        <p:nvSpPr>
          <p:cNvPr id="18" name="正方形/長方形 17">
            <a:extLst>
              <a:ext uri="{FF2B5EF4-FFF2-40B4-BE49-F238E27FC236}">
                <a16:creationId xmlns:a16="http://schemas.microsoft.com/office/drawing/2014/main" id="{CB54D44F-E593-1DB1-C048-6FA222B56B15}"/>
              </a:ext>
            </a:extLst>
          </p:cNvPr>
          <p:cNvSpPr/>
          <p:nvPr/>
        </p:nvSpPr>
        <p:spPr bwMode="auto">
          <a:xfrm>
            <a:off x="8087813" y="6907182"/>
            <a:ext cx="1341937" cy="412806"/>
          </a:xfrm>
          <a:prstGeom prst="rect">
            <a:avLst/>
          </a:prstGeom>
          <a:solidFill>
            <a:srgbClr val="5B5EA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2288" name="Text Box 240">
            <a:extLst>
              <a:ext uri="{FF2B5EF4-FFF2-40B4-BE49-F238E27FC236}">
                <a16:creationId xmlns:a16="http://schemas.microsoft.com/office/drawing/2014/main" id="{175E5B74-76A3-4998-8E0B-F84007611206}"/>
              </a:ext>
            </a:extLst>
          </p:cNvPr>
          <p:cNvSpPr txBox="1">
            <a:spLocks noChangeArrowheads="1" noChangeShapeType="1"/>
          </p:cNvSpPr>
          <p:nvPr/>
        </p:nvSpPr>
        <p:spPr bwMode="auto">
          <a:xfrm>
            <a:off x="10545352" y="2492420"/>
            <a:ext cx="2447925" cy="3959225"/>
          </a:xfrm>
          <a:prstGeom prst="rect">
            <a:avLst/>
          </a:prstGeom>
          <a:noFill/>
          <a:ln w="0" algn="in">
            <a:noFill/>
            <a:miter lim="800000"/>
            <a:headEnd/>
            <a:tailEnd/>
          </a:ln>
          <a:effec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ja-JP" altLang="ja-JP" dirty="0"/>
          </a:p>
        </p:txBody>
      </p:sp>
      <p:sp>
        <p:nvSpPr>
          <p:cNvPr id="2291" name="Text Box 243">
            <a:extLst>
              <a:ext uri="{FF2B5EF4-FFF2-40B4-BE49-F238E27FC236}">
                <a16:creationId xmlns:a16="http://schemas.microsoft.com/office/drawing/2014/main" id="{22A8BFEE-97AE-4199-B92B-3F5431EB0B0F}"/>
              </a:ext>
            </a:extLst>
          </p:cNvPr>
          <p:cNvSpPr txBox="1">
            <a:spLocks noChangeArrowheads="1" noChangeShapeType="1"/>
          </p:cNvSpPr>
          <p:nvPr/>
        </p:nvSpPr>
        <p:spPr bwMode="auto">
          <a:xfrm>
            <a:off x="8077797" y="2492420"/>
            <a:ext cx="2398712" cy="3959225"/>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5560" tIns="35560" rIns="35560" bIns="3556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dirty="0"/>
              <a:t>　</a:t>
            </a:r>
            <a:endParaRPr lang="ja-JP" altLang="ja-JP" dirty="0"/>
          </a:p>
        </p:txBody>
      </p:sp>
      <p:grpSp>
        <p:nvGrpSpPr>
          <p:cNvPr id="44" name="Group 75">
            <a:extLst>
              <a:ext uri="{FF2B5EF4-FFF2-40B4-BE49-F238E27FC236}">
                <a16:creationId xmlns:a16="http://schemas.microsoft.com/office/drawing/2014/main" id="{FA6963AD-D0EB-4B64-B68E-D9411E7F4DAB}"/>
              </a:ext>
            </a:extLst>
          </p:cNvPr>
          <p:cNvGrpSpPr>
            <a:grpSpLocks/>
          </p:cNvGrpSpPr>
          <p:nvPr/>
        </p:nvGrpSpPr>
        <p:grpSpPr bwMode="auto">
          <a:xfrm>
            <a:off x="659137" y="3077044"/>
            <a:ext cx="2429954" cy="1368424"/>
            <a:chOff x="1016891" y="8379171"/>
            <a:chExt cx="1956971" cy="1512178"/>
          </a:xfrm>
        </p:grpSpPr>
        <p:sp>
          <p:nvSpPr>
            <p:cNvPr id="46" name="Text Box 76">
              <a:extLst>
                <a:ext uri="{FF2B5EF4-FFF2-40B4-BE49-F238E27FC236}">
                  <a16:creationId xmlns:a16="http://schemas.microsoft.com/office/drawing/2014/main" id="{F8044E09-60E6-440E-B6AC-AAC9D79312F2}"/>
                </a:ext>
              </a:extLst>
            </p:cNvPr>
            <p:cNvSpPr txBox="1">
              <a:spLocks noChangeArrowheads="1" noChangeShapeType="1"/>
            </p:cNvSpPr>
            <p:nvPr/>
          </p:nvSpPr>
          <p:spPr bwMode="auto">
            <a:xfrm>
              <a:off x="1016891" y="8772705"/>
              <a:ext cx="1956971" cy="70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a:t>
              </a:r>
              <a:r>
                <a:rPr lang="en-US" altLang="ja-JP" sz="1100" dirty="0">
                  <a:effectLst/>
                  <a:latin typeface="Meiryo UI" panose="020B0604030504040204" pitchFamily="34" charset="-128"/>
                  <a:ea typeface="Meiryo UI" panose="020B0604030504040204" pitchFamily="34" charset="-128"/>
                </a:rPr>
                <a:t>330-0854</a:t>
              </a:r>
              <a:r>
                <a:rPr lang="ja-JP" altLang="en-US"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埼玉県さいたま市大宮区桜木町</a:t>
              </a:r>
              <a:r>
                <a:rPr lang="en-US" altLang="ja-JP" sz="1100" dirty="0">
                  <a:effectLst/>
                  <a:latin typeface="Meiryo UI" panose="020B0604030504040204" pitchFamily="34" charset="-128"/>
                  <a:ea typeface="Meiryo UI" panose="020B0604030504040204" pitchFamily="34" charset="-128"/>
                </a:rPr>
                <a:t>1</a:t>
              </a:r>
              <a:r>
                <a:rPr lang="ja-JP" altLang="en-US" sz="1100">
                  <a:effectLst/>
                  <a:latin typeface="Meiryo UI" panose="020B0604030504040204" pitchFamily="34" charset="-128"/>
                  <a:ea typeface="Meiryo UI" panose="020B0604030504040204" pitchFamily="34" charset="-128"/>
                </a:rPr>
                <a:t>丁目</a:t>
              </a:r>
              <a:r>
                <a:rPr lang="en-US" altLang="ja-JP" sz="1100" dirty="0">
                  <a:effectLst/>
                  <a:latin typeface="Meiryo UI" panose="020B0604030504040204" pitchFamily="34" charset="-128"/>
                  <a:ea typeface="Meiryo UI" panose="020B0604030504040204" pitchFamily="34" charset="-128"/>
                </a:rPr>
                <a:t>398-1 </a:t>
              </a:r>
              <a:r>
                <a:rPr lang="ja-JP" altLang="en-US" sz="1100">
                  <a:effectLst/>
                  <a:latin typeface="Meiryo UI" panose="020B0604030504040204" pitchFamily="34" charset="-128"/>
                  <a:ea typeface="Meiryo UI" panose="020B0604030504040204" pitchFamily="34" charset="-128"/>
                </a:rPr>
                <a:t>アドグレイス大宮</a:t>
              </a:r>
              <a:r>
                <a:rPr lang="en-US" altLang="ja-JP" sz="1100" dirty="0">
                  <a:effectLst/>
                  <a:latin typeface="Meiryo UI" panose="020B0604030504040204" pitchFamily="34" charset="-128"/>
                  <a:ea typeface="Meiryo UI" panose="020B0604030504040204" pitchFamily="34" charset="-128"/>
                </a:rPr>
                <a:t>7</a:t>
              </a:r>
              <a:r>
                <a:rPr lang="en" altLang="ja-JP" sz="1100" dirty="0">
                  <a:effectLst/>
                  <a:latin typeface="Meiryo UI" panose="020B0604030504040204" pitchFamily="34" charset="-128"/>
                  <a:ea typeface="Meiryo UI" panose="020B0604030504040204" pitchFamily="34" charset="-128"/>
                </a:rPr>
                <a:t>F</a:t>
              </a:r>
              <a:endParaRPr lang="ja-JP" altLang="ja-JP" sz="1100">
                <a:latin typeface="Meiryo UI" panose="020B0604030504040204" pitchFamily="34" charset="-128"/>
                <a:ea typeface="Meiryo UI" panose="020B0604030504040204" pitchFamily="34" charset="-128"/>
              </a:endParaRPr>
            </a:p>
          </p:txBody>
        </p:sp>
        <p:sp>
          <p:nvSpPr>
            <p:cNvPr id="47" name="Text Box 77">
              <a:extLst>
                <a:ext uri="{FF2B5EF4-FFF2-40B4-BE49-F238E27FC236}">
                  <a16:creationId xmlns:a16="http://schemas.microsoft.com/office/drawing/2014/main" id="{718E7866-B961-4282-9C98-25676BF97210}"/>
                </a:ext>
              </a:extLst>
            </p:cNvPr>
            <p:cNvSpPr txBox="1">
              <a:spLocks noChangeArrowheads="1" noChangeShapeType="1"/>
            </p:cNvSpPr>
            <p:nvPr/>
          </p:nvSpPr>
          <p:spPr bwMode="auto">
            <a:xfrm>
              <a:off x="1026995" y="8379171"/>
              <a:ext cx="1796289" cy="39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ja-JP" sz="1600" spc="300">
                  <a:solidFill>
                    <a:srgbClr val="000000"/>
                  </a:solidFill>
                  <a:latin typeface="Meiryo UI" panose="020B0604030504040204" pitchFamily="34" charset="-128"/>
                  <a:ea typeface="Meiryo UI" panose="020B0604030504040204" pitchFamily="34" charset="-128"/>
                </a:rPr>
                <a:t>株式会社フォーセンス</a:t>
              </a:r>
              <a:endParaRPr lang="ja-JP" altLang="ja-JP" sz="1600" spc="300">
                <a:latin typeface="Meiryo UI" panose="020B0604030504040204" pitchFamily="34" charset="-128"/>
                <a:ea typeface="Meiryo UI" panose="020B0604030504040204" pitchFamily="34" charset="-128"/>
              </a:endParaRPr>
            </a:p>
          </p:txBody>
        </p:sp>
        <p:sp>
          <p:nvSpPr>
            <p:cNvPr id="48" name="Text Box 78">
              <a:extLst>
                <a:ext uri="{FF2B5EF4-FFF2-40B4-BE49-F238E27FC236}">
                  <a16:creationId xmlns:a16="http://schemas.microsoft.com/office/drawing/2014/main" id="{5A13CCBA-3C8E-4C62-8E43-E877C9F734BE}"/>
                </a:ext>
              </a:extLst>
            </p:cNvPr>
            <p:cNvSpPr txBox="1">
              <a:spLocks noChangeArrowheads="1" noChangeShapeType="1"/>
            </p:cNvSpPr>
            <p:nvPr/>
          </p:nvSpPr>
          <p:spPr bwMode="auto">
            <a:xfrm>
              <a:off x="1051958" y="9476970"/>
              <a:ext cx="1796289" cy="4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TEL : 048-741-9125</a:t>
              </a:r>
              <a:r>
                <a:rPr lang="ja-JP" altLang="en"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FAX : 050-3537-6440 </a:t>
              </a:r>
              <a:br>
                <a:rPr lang="en" altLang="ja-JP" sz="800" dirty="0"/>
              </a:br>
              <a:endParaRPr lang="ja-JP" altLang="ja-JP" sz="2900"/>
            </a:p>
          </p:txBody>
        </p:sp>
      </p:grpSp>
      <p:sp>
        <p:nvSpPr>
          <p:cNvPr id="2" name="テキスト ボックス 1">
            <a:extLst>
              <a:ext uri="{FF2B5EF4-FFF2-40B4-BE49-F238E27FC236}">
                <a16:creationId xmlns:a16="http://schemas.microsoft.com/office/drawing/2014/main" id="{5B4DE27A-5914-84C3-BE74-DD5AD8A616CB}"/>
              </a:ext>
            </a:extLst>
          </p:cNvPr>
          <p:cNvSpPr txBox="1"/>
          <p:nvPr/>
        </p:nvSpPr>
        <p:spPr>
          <a:xfrm>
            <a:off x="11271090" y="10300705"/>
            <a:ext cx="348172" cy="230832"/>
          </a:xfrm>
          <a:prstGeom prst="rect">
            <a:avLst/>
          </a:prstGeom>
          <a:noFill/>
        </p:spPr>
        <p:txBody>
          <a:bodyPr wrap="none" rtlCol="0">
            <a:spAutoFit/>
          </a:bodyPr>
          <a:lstStyle/>
          <a:p>
            <a:r>
              <a:rPr kumimoji="1" lang="en-US" altLang="ja-JP" sz="900" dirty="0"/>
              <a:t>-1-</a:t>
            </a:r>
            <a:endParaRPr kumimoji="1" lang="ja-JP" altLang="en-US" sz="900" dirty="0"/>
          </a:p>
        </p:txBody>
      </p:sp>
      <p:sp>
        <p:nvSpPr>
          <p:cNvPr id="4" name="テキスト ボックス 3">
            <a:extLst>
              <a:ext uri="{FF2B5EF4-FFF2-40B4-BE49-F238E27FC236}">
                <a16:creationId xmlns:a16="http://schemas.microsoft.com/office/drawing/2014/main" id="{CFB99334-8BE0-188B-26EA-52A72393D5E8}"/>
              </a:ext>
            </a:extLst>
          </p:cNvPr>
          <p:cNvSpPr txBox="1"/>
          <p:nvPr/>
        </p:nvSpPr>
        <p:spPr>
          <a:xfrm>
            <a:off x="3403409" y="10305556"/>
            <a:ext cx="348172" cy="230832"/>
          </a:xfrm>
          <a:prstGeom prst="rect">
            <a:avLst/>
          </a:prstGeom>
          <a:noFill/>
        </p:spPr>
        <p:txBody>
          <a:bodyPr wrap="none" rtlCol="0">
            <a:spAutoFit/>
          </a:bodyPr>
          <a:lstStyle/>
          <a:p>
            <a:r>
              <a:rPr kumimoji="1" lang="en-US" altLang="ja-JP" sz="900" dirty="0"/>
              <a:t>-4-</a:t>
            </a:r>
            <a:endParaRPr kumimoji="1" lang="ja-JP" altLang="en-US" sz="900" dirty="0"/>
          </a:p>
        </p:txBody>
      </p:sp>
      <p:sp>
        <p:nvSpPr>
          <p:cNvPr id="2286" name="Line 238">
            <a:extLst>
              <a:ext uri="{FF2B5EF4-FFF2-40B4-BE49-F238E27FC236}">
                <a16:creationId xmlns:a16="http://schemas.microsoft.com/office/drawing/2014/main" id="{7EEF4707-9AF1-4E70-AAC1-C98D39AA506C}"/>
              </a:ext>
            </a:extLst>
          </p:cNvPr>
          <p:cNvSpPr>
            <a:spLocks noChangeShapeType="1"/>
          </p:cNvSpPr>
          <p:nvPr/>
        </p:nvSpPr>
        <p:spPr bwMode="auto">
          <a:xfrm>
            <a:off x="7944998" y="1944128"/>
            <a:ext cx="6840537" cy="0"/>
          </a:xfrm>
          <a:prstGeom prst="line">
            <a:avLst/>
          </a:prstGeom>
          <a:noFill/>
          <a:ln w="38100" algn="ctr">
            <a:solidFill>
              <a:srgbClr val="5B5EA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1" name="Line 238">
            <a:extLst>
              <a:ext uri="{FF2B5EF4-FFF2-40B4-BE49-F238E27FC236}">
                <a16:creationId xmlns:a16="http://schemas.microsoft.com/office/drawing/2014/main" id="{C2CDE110-8BE0-222E-1708-D87D842D97E2}"/>
              </a:ext>
            </a:extLst>
          </p:cNvPr>
          <p:cNvSpPr>
            <a:spLocks noChangeShapeType="1"/>
          </p:cNvSpPr>
          <p:nvPr/>
        </p:nvSpPr>
        <p:spPr bwMode="auto">
          <a:xfrm>
            <a:off x="7889221" y="513375"/>
            <a:ext cx="6840537" cy="0"/>
          </a:xfrm>
          <a:prstGeom prst="line">
            <a:avLst/>
          </a:prstGeom>
          <a:noFill/>
          <a:ln w="38100" algn="ctr">
            <a:solidFill>
              <a:srgbClr val="5B5EA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dirty="0"/>
          </a:p>
        </p:txBody>
      </p:sp>
      <p:sp>
        <p:nvSpPr>
          <p:cNvPr id="10" name="正方形/長方形 9">
            <a:extLst>
              <a:ext uri="{FF2B5EF4-FFF2-40B4-BE49-F238E27FC236}">
                <a16:creationId xmlns:a16="http://schemas.microsoft.com/office/drawing/2014/main" id="{C8134695-64CA-EAFD-CD65-804D305FB587}"/>
              </a:ext>
            </a:extLst>
          </p:cNvPr>
          <p:cNvSpPr/>
          <p:nvPr/>
        </p:nvSpPr>
        <p:spPr bwMode="auto">
          <a:xfrm>
            <a:off x="439475" y="4807293"/>
            <a:ext cx="2122856" cy="412806"/>
          </a:xfrm>
          <a:prstGeom prst="rect">
            <a:avLst/>
          </a:prstGeom>
          <a:solidFill>
            <a:srgbClr val="5B5EA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r>
              <a:rPr kumimoji="1" lang="en-US" altLang="ja-JP" sz="29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 </a:t>
            </a: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13" name="正方形/長方形 12">
            <a:extLst>
              <a:ext uri="{FF2B5EF4-FFF2-40B4-BE49-F238E27FC236}">
                <a16:creationId xmlns:a16="http://schemas.microsoft.com/office/drawing/2014/main" id="{AE87C515-60FC-F986-9DE5-9ACAA74A5DD0}"/>
              </a:ext>
            </a:extLst>
          </p:cNvPr>
          <p:cNvSpPr/>
          <p:nvPr/>
        </p:nvSpPr>
        <p:spPr bwMode="auto">
          <a:xfrm>
            <a:off x="3426033" y="513375"/>
            <a:ext cx="1811227" cy="412806"/>
          </a:xfrm>
          <a:prstGeom prst="rect">
            <a:avLst/>
          </a:prstGeom>
          <a:solidFill>
            <a:srgbClr val="5B5EA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34" name="正方形/長方形 33">
            <a:extLst>
              <a:ext uri="{FF2B5EF4-FFF2-40B4-BE49-F238E27FC236}">
                <a16:creationId xmlns:a16="http://schemas.microsoft.com/office/drawing/2014/main" id="{7B078BAC-432D-452D-F0EA-CA89BC770F9D}"/>
              </a:ext>
            </a:extLst>
          </p:cNvPr>
          <p:cNvSpPr/>
          <p:nvPr/>
        </p:nvSpPr>
        <p:spPr>
          <a:xfrm>
            <a:off x="8077797" y="6918908"/>
            <a:ext cx="6699712" cy="3359465"/>
          </a:xfrm>
          <a:prstGeom prst="rect">
            <a:avLst/>
          </a:prstGeom>
          <a:noFill/>
          <a:ln w="28575">
            <a:solidFill>
              <a:srgbClr val="5B5EA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Text Box 236">
            <a:extLst>
              <a:ext uri="{FF2B5EF4-FFF2-40B4-BE49-F238E27FC236}">
                <a16:creationId xmlns:a16="http://schemas.microsoft.com/office/drawing/2014/main" id="{AB34260E-6525-BDE6-9944-42F27699BFC4}"/>
              </a:ext>
            </a:extLst>
          </p:cNvPr>
          <p:cNvSpPr txBox="1">
            <a:spLocks noChangeArrowheads="1"/>
          </p:cNvSpPr>
          <p:nvPr/>
        </p:nvSpPr>
        <p:spPr bwMode="auto">
          <a:xfrm>
            <a:off x="8318177" y="6967990"/>
            <a:ext cx="964135" cy="199688"/>
          </a:xfrm>
          <a:prstGeom prst="rect">
            <a:avLst/>
          </a:prstGeom>
          <a:noFill/>
          <a:ln>
            <a:noFill/>
          </a:ln>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50"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50"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500" b="1">
                <a:solidFill>
                  <a:schemeClr val="bg1"/>
                </a:solidFill>
                <a:latin typeface="ＭＳ Ｐゴシック" panose="020B0600070205080204" pitchFamily="50" charset="-128"/>
              </a:rPr>
              <a:t>健康ライフ</a:t>
            </a:r>
            <a:endParaRPr lang="ja-JP" altLang="ja-JP" sz="1500" dirty="0">
              <a:solidFill>
                <a:schemeClr val="bg1"/>
              </a:solidFill>
            </a:endParaRPr>
          </a:p>
        </p:txBody>
      </p:sp>
      <p:pic>
        <p:nvPicPr>
          <p:cNvPr id="6" name="図 5" descr="アイコン&#10;&#10;自動的に生成された説明">
            <a:extLst>
              <a:ext uri="{FF2B5EF4-FFF2-40B4-BE49-F238E27FC236}">
                <a16:creationId xmlns:a16="http://schemas.microsoft.com/office/drawing/2014/main" id="{4F508A39-FD83-6B21-A93E-17274364EC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882" y="2688598"/>
            <a:ext cx="2016000" cy="267936"/>
          </a:xfrm>
          <a:prstGeom prst="rect">
            <a:avLst/>
          </a:prstGeom>
        </p:spPr>
      </p:pic>
      <p:pic>
        <p:nvPicPr>
          <p:cNvPr id="15" name="図 9">
            <a:extLst>
              <a:ext uri="{FF2B5EF4-FFF2-40B4-BE49-F238E27FC236}">
                <a16:creationId xmlns:a16="http://schemas.microsoft.com/office/drawing/2014/main" id="{5885E031-11CE-9817-9C72-4939071EF197}"/>
              </a:ext>
            </a:extLst>
          </p:cNvPr>
          <p:cNvPicPr>
            <a:picLocks noChangeAspect="1"/>
          </p:cNvPicPr>
          <p:nvPr/>
        </p:nvPicPr>
        <p:blipFill>
          <a:blip r:embed="rId5"/>
          <a:stretch>
            <a:fillRect/>
          </a:stretch>
        </p:blipFill>
        <p:spPr>
          <a:xfrm>
            <a:off x="434073" y="596384"/>
            <a:ext cx="2743092" cy="1880817"/>
          </a:xfrm>
          <a:prstGeom prst="rect">
            <a:avLst/>
          </a:prstGeom>
        </p:spPr>
      </p:pic>
      <p:cxnSp>
        <p:nvCxnSpPr>
          <p:cNvPr id="24" name="直線コネクタ 23">
            <a:extLst>
              <a:ext uri="{FF2B5EF4-FFF2-40B4-BE49-F238E27FC236}">
                <a16:creationId xmlns:a16="http://schemas.microsoft.com/office/drawing/2014/main" id="{FF43FB21-41BF-C8C2-725E-41A01C294885}"/>
              </a:ext>
            </a:extLst>
          </p:cNvPr>
          <p:cNvCxnSpPr/>
          <p:nvPr/>
        </p:nvCxnSpPr>
        <p:spPr>
          <a:xfrm>
            <a:off x="3426034" y="917632"/>
            <a:ext cx="3683467" cy="0"/>
          </a:xfrm>
          <a:prstGeom prst="line">
            <a:avLst/>
          </a:prstGeom>
          <a:ln w="28575">
            <a:solidFill>
              <a:srgbClr val="5B5EA9"/>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AE907F8B-8507-204E-A4EE-ED37CE91CD97}"/>
              </a:ext>
            </a:extLst>
          </p:cNvPr>
          <p:cNvCxnSpPr>
            <a:cxnSpLocks/>
          </p:cNvCxnSpPr>
          <p:nvPr/>
        </p:nvCxnSpPr>
        <p:spPr>
          <a:xfrm>
            <a:off x="434073" y="5220098"/>
            <a:ext cx="6712852" cy="0"/>
          </a:xfrm>
          <a:prstGeom prst="line">
            <a:avLst/>
          </a:prstGeom>
          <a:ln w="28575">
            <a:solidFill>
              <a:srgbClr val="5B5EA9"/>
            </a:solidFill>
          </a:ln>
        </p:spPr>
        <p:style>
          <a:lnRef idx="1">
            <a:schemeClr val="accent1"/>
          </a:lnRef>
          <a:fillRef idx="0">
            <a:schemeClr val="accent1"/>
          </a:fillRef>
          <a:effectRef idx="0">
            <a:schemeClr val="accent1"/>
          </a:effectRef>
          <a:fontRef idx="minor">
            <a:schemeClr val="tx1"/>
          </a:fontRef>
        </p:style>
      </p:cxnSp>
      <p:sp>
        <p:nvSpPr>
          <p:cNvPr id="2702" name="Text Box 654">
            <a:extLst>
              <a:ext uri="{FF2B5EF4-FFF2-40B4-BE49-F238E27FC236}">
                <a16:creationId xmlns:a16="http://schemas.microsoft.com/office/drawing/2014/main" id="{3CF52880-E1D5-4104-8C10-87661732F825}"/>
              </a:ext>
            </a:extLst>
          </p:cNvPr>
          <p:cNvSpPr txBox="1">
            <a:spLocks noChangeArrowheads="1" noChangeShapeType="1"/>
          </p:cNvSpPr>
          <p:nvPr/>
        </p:nvSpPr>
        <p:spPr bwMode="auto">
          <a:xfrm>
            <a:off x="732045" y="4856036"/>
            <a:ext cx="1609293"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おうちがしあわせ</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5" name="Text Box 654">
            <a:extLst>
              <a:ext uri="{FF2B5EF4-FFF2-40B4-BE49-F238E27FC236}">
                <a16:creationId xmlns:a16="http://schemas.microsoft.com/office/drawing/2014/main" id="{217F57F1-BF9B-3D15-8D91-32CF851D119E}"/>
              </a:ext>
            </a:extLst>
          </p:cNvPr>
          <p:cNvSpPr txBox="1">
            <a:spLocks noChangeArrowheads="1" noChangeShapeType="1"/>
          </p:cNvSpPr>
          <p:nvPr/>
        </p:nvSpPr>
        <p:spPr bwMode="auto">
          <a:xfrm>
            <a:off x="2693203" y="4842271"/>
            <a:ext cx="3558510"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わたしたちの“エコな暮らし”できることから</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2556" name="Text Box 508">
            <a:extLst>
              <a:ext uri="{FF2B5EF4-FFF2-40B4-BE49-F238E27FC236}">
                <a16:creationId xmlns:a16="http://schemas.microsoft.com/office/drawing/2014/main" id="{F6D64543-E216-4803-B638-1AB8A721969F}"/>
              </a:ext>
            </a:extLst>
          </p:cNvPr>
          <p:cNvSpPr txBox="1">
            <a:spLocks noChangeArrowheads="1" noChangeShapeType="1"/>
          </p:cNvSpPr>
          <p:nvPr/>
        </p:nvSpPr>
        <p:spPr bwMode="auto">
          <a:xfrm>
            <a:off x="3676153" y="556658"/>
            <a:ext cx="1491639" cy="352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家づくり用語集</a:t>
            </a:r>
            <a:endParaRPr lang="ja-JP" altLang="en-US" sz="1200" b="1" dirty="0">
              <a:solidFill>
                <a:schemeClr val="bg1"/>
              </a:solidFill>
              <a:latin typeface="ＭＳ Ｐゴシック" panose="020B0600070205080204" pitchFamily="50" charset="-128"/>
              <a:ea typeface="ＭＳ Ｐゴシック" panose="020B0600070205080204" pitchFamily="50" charset="-128"/>
            </a:endParaRPr>
          </a:p>
        </p:txBody>
      </p:sp>
      <p:sp>
        <p:nvSpPr>
          <p:cNvPr id="3" name="Control 247">
            <a:extLst>
              <a:ext uri="{FF2B5EF4-FFF2-40B4-BE49-F238E27FC236}">
                <a16:creationId xmlns:a16="http://schemas.microsoft.com/office/drawing/2014/main" id="{61AF585C-D923-3E1E-D936-DC80C55AAF40}"/>
              </a:ext>
            </a:extLst>
          </p:cNvPr>
          <p:cNvSpPr>
            <a:spLocks noChangeArrowheads="1" noChangeShapeType="1"/>
          </p:cNvSpPr>
          <p:nvPr/>
        </p:nvSpPr>
        <p:spPr bwMode="auto">
          <a:xfrm>
            <a:off x="13197127" y="4573643"/>
            <a:ext cx="1589088" cy="202406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0" tIns="0" rIns="0" bIns="0"/>
          <a:lstStyle>
            <a:lvl1pPr defTabSz="1346200">
              <a:defRPr kumimoji="1">
                <a:solidFill>
                  <a:schemeClr val="tx1"/>
                </a:solidFill>
                <a:latin typeface="Arial" panose="020B0604020202020204" pitchFamily="34" charset="0"/>
                <a:ea typeface="ＭＳ Ｐゴシック" panose="020B0600070205080204" pitchFamily="34" charset="-128"/>
              </a:defRPr>
            </a:lvl1pPr>
            <a:lvl2pPr defTabSz="1346200">
              <a:defRPr kumimoji="1">
                <a:solidFill>
                  <a:schemeClr val="tx1"/>
                </a:solidFill>
                <a:latin typeface="Arial" panose="020B0604020202020204" pitchFamily="34" charset="0"/>
                <a:ea typeface="ＭＳ Ｐゴシック" panose="020B0600070205080204" pitchFamily="34" charset="-128"/>
              </a:defRPr>
            </a:lvl2pPr>
            <a:lvl3pPr defTabSz="1346200">
              <a:defRPr kumimoji="1">
                <a:solidFill>
                  <a:schemeClr val="tx1"/>
                </a:solidFill>
                <a:latin typeface="Arial" panose="020B0604020202020204" pitchFamily="34" charset="0"/>
                <a:ea typeface="ＭＳ Ｐゴシック" panose="020B0600070205080204" pitchFamily="34" charset="-128"/>
              </a:defRPr>
            </a:lvl3pPr>
            <a:lvl4pPr defTabSz="1346200">
              <a:defRPr kumimoji="1">
                <a:solidFill>
                  <a:schemeClr val="tx1"/>
                </a:solidFill>
                <a:latin typeface="Arial" panose="020B0604020202020204" pitchFamily="34" charset="0"/>
                <a:ea typeface="ＭＳ Ｐゴシック" panose="020B0600070205080204" pitchFamily="34" charset="-128"/>
              </a:defRPr>
            </a:lvl4pPr>
            <a:lvl5pPr defTabSz="1346200">
              <a:defRPr kumimoji="1">
                <a:solidFill>
                  <a:schemeClr val="tx1"/>
                </a:solidFill>
                <a:latin typeface="Arial" panose="020B0604020202020204" pitchFamily="34" charset="0"/>
                <a:ea typeface="ＭＳ Ｐゴシック" panose="020B0600070205080204" pitchFamily="34" charset="-128"/>
              </a:defRPr>
            </a:lvl5pPr>
            <a:lvl6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ja-JP" sz="900" dirty="0">
                <a:solidFill>
                  <a:srgbClr val="000000"/>
                </a:solidFill>
                <a:latin typeface="メイリオ" panose="020B0604030504040204" pitchFamily="50" charset="-128"/>
                <a:ea typeface="メイリオ" panose="020B0604030504040204" pitchFamily="50" charset="-128"/>
              </a:rPr>
              <a:t>	1</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健康ライフ・・・・・・</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1</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家づくりのワンポイント</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アドバイス・・・・・・・</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にほんの縁起もの・</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家を建てよう・・・・・・</a:t>
            </a:r>
            <a:r>
              <a:rPr lang="en-US" altLang="ja-JP" sz="900" dirty="0">
                <a:solidFill>
                  <a:srgbClr val="000000"/>
                </a:solidFill>
                <a:latin typeface="メイリオ" panose="020B0604030504040204" pitchFamily="50" charset="-128"/>
                <a:ea typeface="メイリオ" panose="020B0604030504040204" pitchFamily="50" charset="-128"/>
              </a:rPr>
              <a:t>3</a:t>
            </a:r>
            <a:endParaRPr lang="en-US" altLang="ja-JP" dirty="0">
              <a:latin typeface="メイリオ" panose="020B0604030504040204" pitchFamily="50" charset="-128"/>
              <a:ea typeface="メイリオ" panose="020B0604030504040204" pitchFamily="50" charset="-128"/>
            </a:endParaRP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住まいのヒント・・・・・</a:t>
            </a:r>
            <a:r>
              <a:rPr lang="en-US" altLang="ja-JP" sz="900" dirty="0">
                <a:solidFill>
                  <a:srgbClr val="000000"/>
                </a:solidFill>
                <a:latin typeface="メイリオ" panose="020B0604030504040204" pitchFamily="50" charset="-128"/>
                <a:ea typeface="メイリオ" panose="020B0604030504040204" pitchFamily="50" charset="-128"/>
              </a:rPr>
              <a:t>3</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家づくり用語集・</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4</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おうちがしあわせ・・・・</a:t>
            </a:r>
            <a:r>
              <a:rPr lang="en-US" altLang="ja-JP" sz="900" dirty="0">
                <a:solidFill>
                  <a:srgbClr val="000000"/>
                </a:solidFill>
                <a:latin typeface="メイリオ" panose="020B0604030504040204" pitchFamily="50" charset="-128"/>
                <a:ea typeface="メイリオ" panose="020B0604030504040204" pitchFamily="50" charset="-128"/>
              </a:rPr>
              <a:t>4</a:t>
            </a:r>
          </a:p>
        </p:txBody>
      </p:sp>
      <p:sp>
        <p:nvSpPr>
          <p:cNvPr id="5" name="Text Box 248">
            <a:extLst>
              <a:ext uri="{FF2B5EF4-FFF2-40B4-BE49-F238E27FC236}">
                <a16:creationId xmlns:a16="http://schemas.microsoft.com/office/drawing/2014/main" id="{8F7CC653-106B-55A3-FBF4-B6CB4832856E}"/>
              </a:ext>
            </a:extLst>
          </p:cNvPr>
          <p:cNvSpPr txBox="1">
            <a:spLocks noChangeArrowheads="1" noChangeShapeType="1"/>
          </p:cNvSpPr>
          <p:nvPr/>
        </p:nvSpPr>
        <p:spPr bwMode="auto">
          <a:xfrm>
            <a:off x="13197127" y="4301229"/>
            <a:ext cx="1555750" cy="188444"/>
          </a:xfrm>
          <a:prstGeom prst="rect">
            <a:avLst/>
          </a:prstGeom>
          <a:solidFill>
            <a:srgbClr val="5B5EA9"/>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9" name="Text Box 248">
            <a:extLst>
              <a:ext uri="{FF2B5EF4-FFF2-40B4-BE49-F238E27FC236}">
                <a16:creationId xmlns:a16="http://schemas.microsoft.com/office/drawing/2014/main" id="{243DB7A7-9A3F-59D1-7BCE-6CBBEB414A96}"/>
              </a:ext>
            </a:extLst>
          </p:cNvPr>
          <p:cNvSpPr txBox="1">
            <a:spLocks noChangeArrowheads="1" noChangeShapeType="1"/>
          </p:cNvSpPr>
          <p:nvPr/>
        </p:nvSpPr>
        <p:spPr bwMode="auto">
          <a:xfrm>
            <a:off x="13185638" y="6636988"/>
            <a:ext cx="1555750" cy="81770"/>
          </a:xfrm>
          <a:prstGeom prst="rect">
            <a:avLst/>
          </a:prstGeom>
          <a:solidFill>
            <a:srgbClr val="5B5EA9"/>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12" name="テキスト ボックス 11">
            <a:extLst>
              <a:ext uri="{FF2B5EF4-FFF2-40B4-BE49-F238E27FC236}">
                <a16:creationId xmlns:a16="http://schemas.microsoft.com/office/drawing/2014/main" id="{8FC387DA-6D12-003C-ED7D-8471C4BD8254}"/>
              </a:ext>
            </a:extLst>
          </p:cNvPr>
          <p:cNvSpPr txBox="1"/>
          <p:nvPr/>
        </p:nvSpPr>
        <p:spPr>
          <a:xfrm>
            <a:off x="13197127" y="4272751"/>
            <a:ext cx="917040" cy="261610"/>
          </a:xfrm>
          <a:prstGeom prst="rect">
            <a:avLst/>
          </a:prstGeom>
          <a:noFill/>
        </p:spPr>
        <p:txBody>
          <a:bodyPr wrap="square" rtlCol="0">
            <a:spAutoFit/>
          </a:bodyPr>
          <a:lstStyle/>
          <a:p>
            <a:r>
              <a:rPr kumimoji="1" lang="ja-JP" altLang="en-US" sz="1100" dirty="0">
                <a:solidFill>
                  <a:schemeClr val="bg1"/>
                </a:solidFill>
              </a:rPr>
              <a:t>目次</a:t>
            </a:r>
          </a:p>
        </p:txBody>
      </p:sp>
      <p:sp>
        <p:nvSpPr>
          <p:cNvPr id="2292" name="Text Box 244">
            <a:extLst>
              <a:ext uri="{FF2B5EF4-FFF2-40B4-BE49-F238E27FC236}">
                <a16:creationId xmlns:a16="http://schemas.microsoft.com/office/drawing/2014/main" id="{BDBCE44D-1B69-4DC0-AEF3-5D0ABD841D46}"/>
              </a:ext>
            </a:extLst>
          </p:cNvPr>
          <p:cNvSpPr txBox="1">
            <a:spLocks noChangeArrowheads="1" noChangeShapeType="1"/>
          </p:cNvSpPr>
          <p:nvPr/>
        </p:nvSpPr>
        <p:spPr bwMode="auto">
          <a:xfrm>
            <a:off x="11639827" y="1524290"/>
            <a:ext cx="1512888"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r"/>
            <a:r>
              <a:rPr lang="ja-JP" altLang="en-US" sz="1000" dirty="0">
                <a:solidFill>
                  <a:schemeClr val="tx1">
                    <a:lumMod val="75000"/>
                    <a:lumOff val="25000"/>
                  </a:schemeClr>
                </a:solidFill>
                <a:latin typeface="ＭＳ Ｐゴシック"/>
                <a:ea typeface="ＭＳ Ｐゴシック"/>
              </a:rPr>
              <a:t>発行</a:t>
            </a:r>
            <a:r>
              <a:rPr lang="ja-JP" altLang="en-US" sz="1000">
                <a:solidFill>
                  <a:schemeClr val="tx1">
                    <a:lumMod val="75000"/>
                    <a:lumOff val="25000"/>
                  </a:schemeClr>
                </a:solidFill>
                <a:latin typeface="ＭＳ Ｐゴシック"/>
                <a:ea typeface="ＭＳ Ｐゴシック"/>
              </a:rPr>
              <a:t>日</a:t>
            </a:r>
            <a:r>
              <a:rPr lang="en-US" altLang="ja-JP" sz="1000" dirty="0">
                <a:solidFill>
                  <a:schemeClr val="tx1">
                    <a:lumMod val="75000"/>
                    <a:lumOff val="25000"/>
                  </a:schemeClr>
                </a:solidFill>
                <a:latin typeface="ＭＳ Ｐゴシック"/>
                <a:ea typeface="ＭＳ Ｐゴシック"/>
              </a:rPr>
              <a:t>2026</a:t>
            </a:r>
            <a:r>
              <a:rPr lang="ja-JP" altLang="en-US" sz="1000">
                <a:solidFill>
                  <a:schemeClr val="tx1">
                    <a:lumMod val="75000"/>
                    <a:lumOff val="25000"/>
                  </a:schemeClr>
                </a:solidFill>
                <a:latin typeface="ＭＳ Ｐゴシック"/>
                <a:ea typeface="ＭＳ Ｐゴシック"/>
              </a:rPr>
              <a:t>年</a:t>
            </a:r>
            <a:r>
              <a:rPr lang="en-US" altLang="ja-JP" sz="1000">
                <a:solidFill>
                  <a:schemeClr val="tx1">
                    <a:lumMod val="75000"/>
                    <a:lumOff val="25000"/>
                  </a:schemeClr>
                </a:solidFill>
                <a:latin typeface="ＭＳ Ｐゴシック"/>
                <a:ea typeface="ＭＳ Ｐゴシック"/>
              </a:rPr>
              <a:t>2</a:t>
            </a:r>
            <a:r>
              <a:rPr lang="ja-JP" altLang="en-US" sz="1000">
                <a:solidFill>
                  <a:schemeClr val="tx1">
                    <a:lumMod val="75000"/>
                    <a:lumOff val="25000"/>
                  </a:schemeClr>
                </a:solidFill>
                <a:latin typeface="ＭＳ Ｐゴシック"/>
                <a:ea typeface="ＭＳ Ｐゴシック"/>
              </a:rPr>
              <a:t>月</a:t>
            </a:r>
            <a:r>
              <a:rPr lang="en-US" altLang="ja-JP" sz="1000" dirty="0">
                <a:solidFill>
                  <a:schemeClr val="tx1">
                    <a:lumMod val="75000"/>
                    <a:lumOff val="25000"/>
                  </a:schemeClr>
                </a:solidFill>
                <a:latin typeface="ＭＳ Ｐゴシック"/>
                <a:ea typeface="ＭＳ Ｐゴシック"/>
              </a:rPr>
              <a:t>1</a:t>
            </a:r>
            <a:r>
              <a:rPr lang="ja-JP" altLang="en-US" sz="1000" dirty="0">
                <a:solidFill>
                  <a:schemeClr val="tx1">
                    <a:lumMod val="75000"/>
                    <a:lumOff val="25000"/>
                  </a:schemeClr>
                </a:solidFill>
                <a:latin typeface="ＭＳ Ｐゴシック"/>
                <a:ea typeface="ＭＳ Ｐゴシック"/>
              </a:rPr>
              <a:t>日</a:t>
            </a:r>
            <a:endParaRPr lang="ja-JP" altLang="en-US" dirty="0">
              <a:solidFill>
                <a:schemeClr val="tx1">
                  <a:lumMod val="75000"/>
                  <a:lumOff val="25000"/>
                </a:schemeClr>
              </a:solidFill>
              <a:latin typeface="ＭＳ Ｐゴシック"/>
              <a:ea typeface="ＭＳ Ｐゴシック"/>
            </a:endParaRPr>
          </a:p>
        </p:txBody>
      </p:sp>
      <p:sp>
        <p:nvSpPr>
          <p:cNvPr id="17" name="Text Box 61">
            <a:extLst>
              <a:ext uri="{FF2B5EF4-FFF2-40B4-BE49-F238E27FC236}">
                <a16:creationId xmlns:a16="http://schemas.microsoft.com/office/drawing/2014/main" id="{746DFB16-A9FB-C171-F3E2-92F23AF77734}"/>
              </a:ext>
            </a:extLst>
          </p:cNvPr>
          <p:cNvSpPr txBox="1">
            <a:spLocks noChangeArrowheads="1"/>
          </p:cNvSpPr>
          <p:nvPr/>
        </p:nvSpPr>
        <p:spPr bwMode="auto">
          <a:xfrm>
            <a:off x="11365266" y="7178389"/>
            <a:ext cx="3302105" cy="3300134"/>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5B5EA9"/>
                </a:solidFill>
                <a:latin typeface="MS PGothic" panose="020B0600070205080204" pitchFamily="34" charset="-128"/>
                <a:ea typeface="MS PGothic" panose="020B0600070205080204" pitchFamily="34" charset="-128"/>
              </a:rPr>
              <a:t>◆</a:t>
            </a:r>
            <a:r>
              <a:rPr lang="ja-JP" altLang="ja-JP" sz="1100" b="1">
                <a:solidFill>
                  <a:srgbClr val="5B5EA9"/>
                </a:solidFill>
                <a:latin typeface="MS PGothic" panose="020B0600070205080204" pitchFamily="34" charset="-128"/>
                <a:ea typeface="MS PGothic" panose="020B0600070205080204" pitchFamily="34" charset="-128"/>
              </a:rPr>
              <a:t>解消法</a:t>
            </a:r>
          </a:p>
          <a:p>
            <a:pPr eaLnBrk="1" hangingPunct="1"/>
            <a:r>
              <a:rPr lang="ja-JP" altLang="ja-JP" sz="1100">
                <a:solidFill>
                  <a:srgbClr val="000000"/>
                </a:solidFill>
                <a:latin typeface="MS PGothic" panose="020B0600070205080204" pitchFamily="34" charset="-128"/>
                <a:ea typeface="MS PGothic" panose="020B0600070205080204" pitchFamily="34" charset="-128"/>
              </a:rPr>
              <a:t>正しい姿勢</a:t>
            </a:r>
          </a:p>
          <a:p>
            <a:pPr eaLnBrk="1" hangingPunct="1"/>
            <a:r>
              <a:rPr lang="ja-JP" altLang="ja-JP" sz="1100">
                <a:solidFill>
                  <a:srgbClr val="000000"/>
                </a:solidFill>
                <a:latin typeface="MS PGothic" panose="020B0600070205080204" pitchFamily="34" charset="-128"/>
                <a:ea typeface="MS PGothic" panose="020B0600070205080204" pitchFamily="34" charset="-128"/>
              </a:rPr>
              <a:t>猫背は肩に余計な負担をかけてしまいます。アゴを引いて胸を張り、重心をまっすぐ保つように心がけましょう。</a:t>
            </a:r>
          </a:p>
          <a:p>
            <a:pPr eaLnBrk="1" hangingPunct="1"/>
            <a:r>
              <a:rPr lang="ja-JP" altLang="ja-JP" sz="1100">
                <a:solidFill>
                  <a:srgbClr val="000000"/>
                </a:solidFill>
                <a:latin typeface="MS PGothic" panose="020B0600070205080204" pitchFamily="34" charset="-128"/>
                <a:ea typeface="MS PGothic" panose="020B0600070205080204" pitchFamily="34" charset="-128"/>
              </a:rPr>
              <a:t>入浴</a:t>
            </a:r>
          </a:p>
          <a:p>
            <a:pPr eaLnBrk="1" hangingPunct="1"/>
            <a:r>
              <a:rPr lang="ja-JP" altLang="ja-JP" sz="1100">
                <a:solidFill>
                  <a:srgbClr val="000000"/>
                </a:solidFill>
                <a:latin typeface="MS PGothic" panose="020B0600070205080204" pitchFamily="34" charset="-128"/>
                <a:ea typeface="MS PGothic" panose="020B0600070205080204" pitchFamily="34" charset="-128"/>
              </a:rPr>
              <a:t>湯船にしっかりと入って体の芯まで温めることがとても大切。たくさん汗をかいて血行促進させることが理想的です。</a:t>
            </a:r>
          </a:p>
          <a:p>
            <a:pPr eaLnBrk="1" hangingPunct="1"/>
            <a:r>
              <a:rPr lang="ja-JP" altLang="ja-JP" sz="1100">
                <a:solidFill>
                  <a:srgbClr val="000000"/>
                </a:solidFill>
                <a:latin typeface="MS PGothic" panose="020B0600070205080204" pitchFamily="34" charset="-128"/>
                <a:ea typeface="MS PGothic" panose="020B0600070205080204" pitchFamily="34" charset="-128"/>
              </a:rPr>
              <a:t>適度な運動</a:t>
            </a:r>
          </a:p>
          <a:p>
            <a:pPr eaLnBrk="1" hangingPunct="1"/>
            <a:r>
              <a:rPr lang="ja-JP" altLang="ja-JP" sz="1100">
                <a:solidFill>
                  <a:srgbClr val="000000"/>
                </a:solidFill>
                <a:latin typeface="MS PGothic" panose="020B0600070205080204" pitchFamily="34" charset="-128"/>
                <a:ea typeface="MS PGothic" panose="020B0600070205080204" pitchFamily="34" charset="-128"/>
              </a:rPr>
              <a:t>　上半身の力を抜いて軽いウォーキングをするだけでも、肩の筋肉が緩み、リラックスした状態になります。固くなってしまった筋肉は、ストレッチなど、筋肉を伸ばしたり縮めたりすることも効果的。</a:t>
            </a:r>
          </a:p>
          <a:p>
            <a:pPr eaLnBrk="1" hangingPunct="1"/>
            <a:r>
              <a:rPr lang="ja-JP" altLang="ja-JP" sz="1100">
                <a:solidFill>
                  <a:srgbClr val="000000"/>
                </a:solidFill>
                <a:latin typeface="MS PGothic" panose="020B0600070205080204" pitchFamily="34" charset="-128"/>
                <a:ea typeface="MS PGothic" panose="020B0600070205080204" pitchFamily="34" charset="-128"/>
              </a:rPr>
              <a:t>ストレスを溜めない</a:t>
            </a:r>
          </a:p>
          <a:p>
            <a:pPr eaLnBrk="1" hangingPunct="1"/>
            <a:r>
              <a:rPr lang="ja-JP" altLang="ja-JP" sz="1100">
                <a:solidFill>
                  <a:srgbClr val="000000"/>
                </a:solidFill>
                <a:latin typeface="MS PGothic" panose="020B0600070205080204" pitchFamily="34" charset="-128"/>
                <a:ea typeface="MS PGothic" panose="020B0600070205080204" pitchFamily="34" charset="-128"/>
              </a:rPr>
              <a:t>　ストレスは交換神経を刺激し、肩こりを引き起こしてしまいます。日頃からストレスを溜めない様に心がけましょう。</a:t>
            </a:r>
            <a:endParaRPr lang="ja-JP" altLang="ja-JP" sz="1100">
              <a:latin typeface="MS PGothic" panose="020B0600070205080204" pitchFamily="34" charset="-128"/>
              <a:ea typeface="MS PGothic" panose="020B0600070205080204" pitchFamily="34" charset="-128"/>
            </a:endParaRPr>
          </a:p>
        </p:txBody>
      </p:sp>
      <p:sp>
        <p:nvSpPr>
          <p:cNvPr id="33" name="Text Box 654">
            <a:extLst>
              <a:ext uri="{FF2B5EF4-FFF2-40B4-BE49-F238E27FC236}">
                <a16:creationId xmlns:a16="http://schemas.microsoft.com/office/drawing/2014/main" id="{F8C2A86A-6B9F-78AC-AF82-FEA4D1C93A24}"/>
              </a:ext>
            </a:extLst>
          </p:cNvPr>
          <p:cNvSpPr txBox="1">
            <a:spLocks noChangeArrowheads="1" noChangeShapeType="1"/>
          </p:cNvSpPr>
          <p:nvPr/>
        </p:nvSpPr>
        <p:spPr bwMode="auto">
          <a:xfrm>
            <a:off x="9512676" y="6967990"/>
            <a:ext cx="1165156"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MS PGothic" panose="020B0600070205080204" pitchFamily="34" charset="-128"/>
                <a:ea typeface="MS PGothic" panose="020B0600070205080204" pitchFamily="34" charset="-128"/>
              </a:rPr>
              <a:t>肩こり</a:t>
            </a:r>
            <a:endParaRPr lang="ja-JP" altLang="en-US" sz="1500" b="1" dirty="0">
              <a:latin typeface="MS PGothic" panose="020B0600070205080204" pitchFamily="34" charset="-128"/>
              <a:ea typeface="MS PGothic" panose="020B0600070205080204" pitchFamily="34" charset="-128"/>
            </a:endParaRPr>
          </a:p>
        </p:txBody>
      </p:sp>
      <p:sp>
        <p:nvSpPr>
          <p:cNvPr id="35" name="Text Box 61">
            <a:extLst>
              <a:ext uri="{FF2B5EF4-FFF2-40B4-BE49-F238E27FC236}">
                <a16:creationId xmlns:a16="http://schemas.microsoft.com/office/drawing/2014/main" id="{5114A275-E4A9-DE83-A31B-ACE68D5E2B51}"/>
              </a:ext>
            </a:extLst>
          </p:cNvPr>
          <p:cNvSpPr txBox="1">
            <a:spLocks noChangeArrowheads="1"/>
          </p:cNvSpPr>
          <p:nvPr/>
        </p:nvSpPr>
        <p:spPr bwMode="auto">
          <a:xfrm>
            <a:off x="8344026" y="8633260"/>
            <a:ext cx="2892275" cy="1397645"/>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5B5EA9"/>
                </a:solidFill>
                <a:latin typeface="MS PGothic" panose="020B0600070205080204" pitchFamily="34" charset="-128"/>
                <a:ea typeface="MS PGothic" panose="020B0600070205080204" pitchFamily="34" charset="-128"/>
              </a:rPr>
              <a:t>◆</a:t>
            </a:r>
            <a:r>
              <a:rPr lang="ja-JP" altLang="ja-JP" sz="1100" b="1">
                <a:solidFill>
                  <a:srgbClr val="5B5EA9"/>
                </a:solidFill>
                <a:latin typeface="MS PGothic" panose="020B0600070205080204" pitchFamily="34" charset="-128"/>
                <a:ea typeface="MS PGothic" panose="020B0600070205080204" pitchFamily="34" charset="-128"/>
              </a:rPr>
              <a:t>肩こりの原因</a:t>
            </a:r>
            <a:endParaRPr lang="ja-JP" altLang="ja-JP" sz="1100">
              <a:solidFill>
                <a:srgbClr val="5B5EA9"/>
              </a:solidFill>
              <a:latin typeface="MS PGothic" panose="020B0600070205080204" pitchFamily="34" charset="-128"/>
              <a:ea typeface="MS PGothic" panose="020B0600070205080204" pitchFamily="34" charset="-128"/>
            </a:endParaRPr>
          </a:p>
          <a:p>
            <a:pPr eaLnBrk="1" hangingPunct="1"/>
            <a:r>
              <a:rPr lang="ja-JP" altLang="ja-JP" sz="1100">
                <a:solidFill>
                  <a:srgbClr val="000000"/>
                </a:solidFill>
                <a:latin typeface="MS PGothic" panose="020B0600070205080204" pitchFamily="34" charset="-128"/>
                <a:ea typeface="MS PGothic" panose="020B0600070205080204" pitchFamily="34" charset="-128"/>
              </a:rPr>
              <a:t>　首から肩にかけては様々な筋肉があります。筋肉が働くためには、十分な血液が流れなくてはなりません。血液が不足すると、筋肉は酸欠状態になり、乳酸などの老廃物が溜まっていきます。それが刺激となり、筋肉の細胞から発痛物質が出て、神経を刺激し肩こりが生じるようになります。</a:t>
            </a:r>
          </a:p>
          <a:p>
            <a:pPr eaLnBrk="1" hangingPunct="1"/>
            <a:endParaRPr lang="ja-JP" altLang="ja-JP" sz="1100">
              <a:solidFill>
                <a:srgbClr val="000000"/>
              </a:solidFill>
              <a:latin typeface="MS PGothic" panose="020B0600070205080204" pitchFamily="34" charset="-128"/>
              <a:ea typeface="MS PGothic" panose="020B0600070205080204" pitchFamily="34" charset="-128"/>
            </a:endParaRPr>
          </a:p>
        </p:txBody>
      </p:sp>
      <p:sp>
        <p:nvSpPr>
          <p:cNvPr id="7" name="Text Box 654">
            <a:extLst>
              <a:ext uri="{FF2B5EF4-FFF2-40B4-BE49-F238E27FC236}">
                <a16:creationId xmlns:a16="http://schemas.microsoft.com/office/drawing/2014/main" id="{A65D101A-1A1D-1D72-0E71-DBD231F905C8}"/>
              </a:ext>
            </a:extLst>
          </p:cNvPr>
          <p:cNvSpPr txBox="1">
            <a:spLocks noChangeArrowheads="1" noChangeShapeType="1"/>
          </p:cNvSpPr>
          <p:nvPr/>
        </p:nvSpPr>
        <p:spPr bwMode="auto">
          <a:xfrm>
            <a:off x="5309370" y="557883"/>
            <a:ext cx="156248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間取り・デザイン</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37" name="Text Box 64">
            <a:extLst>
              <a:ext uri="{FF2B5EF4-FFF2-40B4-BE49-F238E27FC236}">
                <a16:creationId xmlns:a16="http://schemas.microsoft.com/office/drawing/2014/main" id="{EC1EA515-0EE6-B577-845F-24E214441211}"/>
              </a:ext>
            </a:extLst>
          </p:cNvPr>
          <p:cNvSpPr txBox="1">
            <a:spLocks noChangeArrowheads="1"/>
          </p:cNvSpPr>
          <p:nvPr/>
        </p:nvSpPr>
        <p:spPr bwMode="auto">
          <a:xfrm>
            <a:off x="535528" y="5461564"/>
            <a:ext cx="3209315" cy="212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a:solidFill>
                  <a:srgbClr val="000000"/>
                </a:solidFill>
                <a:latin typeface="ＭＳ Ｐゴシック" panose="020B0600070205080204" pitchFamily="34" charset="-128"/>
              </a:rPr>
              <a:t>「カーボンニュートラル」「サステナブル」「脱プラ」など、いまや“エコ”は特別な取り組みではなく、日々の暮らしの中に自然と溶け込むキーワードになりましたね。</a:t>
            </a:r>
          </a:p>
          <a:p>
            <a:pPr eaLnBrk="1" hangingPunct="1">
              <a:lnSpc>
                <a:spcPts val="1400"/>
              </a:lnSpc>
            </a:pPr>
            <a:endParaRPr lang="ja-JP" altLang="en-US" sz="110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ひと昔前は「エコ家電」や「エコポイント」などが話題でしたが、現在は、電気の使い方から食の選び方、住まいの建て方にまで、“地球にやさしい選択”が広がっています。</a:t>
            </a:r>
          </a:p>
          <a:p>
            <a:pPr eaLnBrk="1" hangingPunct="1">
              <a:lnSpc>
                <a:spcPts val="1400"/>
              </a:lnSpc>
            </a:pPr>
            <a:endParaRPr lang="ja-JP" altLang="en-US" sz="110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最近の調査やメディアの記事などを見てみると、多くの家庭で「おうちエコ」が広がっているようです。</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ja-JP" altLang="en-US" sz="1100">
              <a:solidFill>
                <a:srgbClr val="000000"/>
              </a:solidFill>
              <a:latin typeface="ＭＳ Ｐゴシック" panose="020B0600070205080204" pitchFamily="34" charset="-128"/>
            </a:endParaRPr>
          </a:p>
          <a:p>
            <a:pPr eaLnBrk="1" hangingPunct="1">
              <a:lnSpc>
                <a:spcPts val="1400"/>
              </a:lnSpc>
            </a:pPr>
            <a:endParaRPr lang="ja-JP" altLang="en-US" sz="1100">
              <a:solidFill>
                <a:srgbClr val="000000"/>
              </a:solidFill>
              <a:latin typeface="ＭＳ Ｐゴシック" panose="020B0600070205080204" pitchFamily="34" charset="-128"/>
            </a:endParaRPr>
          </a:p>
        </p:txBody>
      </p:sp>
      <p:sp>
        <p:nvSpPr>
          <p:cNvPr id="40" name="Line 741">
            <a:extLst>
              <a:ext uri="{FF2B5EF4-FFF2-40B4-BE49-F238E27FC236}">
                <a16:creationId xmlns:a16="http://schemas.microsoft.com/office/drawing/2014/main" id="{0F152586-F516-ECE9-7A72-01E21FD55BE1}"/>
              </a:ext>
            </a:extLst>
          </p:cNvPr>
          <p:cNvSpPr>
            <a:spLocks noChangeShapeType="1"/>
          </p:cNvSpPr>
          <p:nvPr/>
        </p:nvSpPr>
        <p:spPr bwMode="auto">
          <a:xfrm>
            <a:off x="416304" y="10307348"/>
            <a:ext cx="6842125" cy="0"/>
          </a:xfrm>
          <a:prstGeom prst="line">
            <a:avLst/>
          </a:prstGeom>
          <a:noFill/>
          <a:ln w="28575" algn="ctr">
            <a:solidFill>
              <a:srgbClr val="5B5EA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53" name="Text Box 61">
            <a:extLst>
              <a:ext uri="{FF2B5EF4-FFF2-40B4-BE49-F238E27FC236}">
                <a16:creationId xmlns:a16="http://schemas.microsoft.com/office/drawing/2014/main" id="{4A68CDB2-DA11-59BF-62D5-651F68E78344}"/>
              </a:ext>
            </a:extLst>
          </p:cNvPr>
          <p:cNvSpPr txBox="1">
            <a:spLocks noChangeArrowheads="1"/>
          </p:cNvSpPr>
          <p:nvPr/>
        </p:nvSpPr>
        <p:spPr bwMode="auto">
          <a:xfrm>
            <a:off x="8344026" y="7520138"/>
            <a:ext cx="1960559" cy="1397645"/>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a:solidFill>
                  <a:srgbClr val="000000"/>
                </a:solidFill>
                <a:latin typeface="MS PGothic" panose="020B0600070205080204" pitchFamily="34" charset="-128"/>
                <a:ea typeface="MS PGothic" panose="020B0600070205080204" pitchFamily="34" charset="-128"/>
              </a:rPr>
              <a:t>　『肩こり』という表現は、実は日本特有のものです。日本人は欧米人に比べ、体が小さく筋肉も細いため、筋肉が疲労しやすく、肩こりになりやすいと言われています。</a:t>
            </a:r>
          </a:p>
        </p:txBody>
      </p:sp>
      <p:sp>
        <p:nvSpPr>
          <p:cNvPr id="59" name="Text Box 63">
            <a:extLst>
              <a:ext uri="{FF2B5EF4-FFF2-40B4-BE49-F238E27FC236}">
                <a16:creationId xmlns:a16="http://schemas.microsoft.com/office/drawing/2014/main" id="{181F6199-7B40-22C7-3817-43716656585E}"/>
              </a:ext>
            </a:extLst>
          </p:cNvPr>
          <p:cNvSpPr txBox="1">
            <a:spLocks noChangeArrowheads="1"/>
          </p:cNvSpPr>
          <p:nvPr/>
        </p:nvSpPr>
        <p:spPr bwMode="auto">
          <a:xfrm>
            <a:off x="3771073" y="1083241"/>
            <a:ext cx="2934144" cy="1401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72576" tIns="36576" rIns="72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en-US" sz="1100" b="1">
                <a:solidFill>
                  <a:srgbClr val="5B5EA9"/>
                </a:solidFill>
              </a:rPr>
              <a:t>センターコア方式</a:t>
            </a:r>
            <a:endParaRPr lang="ja-JP" altLang="en-US" sz="1100">
              <a:solidFill>
                <a:srgbClr val="5B5EA9"/>
              </a:solidFill>
            </a:endParaRPr>
          </a:p>
          <a:p>
            <a:pPr eaLnBrk="1" hangingPunct="1"/>
            <a:r>
              <a:rPr lang="ja-JP" altLang="en-US" sz="1100"/>
              <a:t> </a:t>
            </a:r>
          </a:p>
          <a:p>
            <a:pPr eaLnBrk="1" hangingPunct="1"/>
            <a:r>
              <a:rPr lang="ja-JP" altLang="en-US" sz="1100"/>
              <a:t>キッチンや浴室、洗面室、トイレなどの水廻りの設備を住宅の中心部にまとめた間取りのこと。</a:t>
            </a:r>
          </a:p>
          <a:p>
            <a:pPr eaLnBrk="1" hangingPunct="1"/>
            <a:r>
              <a:rPr lang="ja-JP" altLang="en-US" sz="1100"/>
              <a:t>水廻り部分が居住空間を仕切る形になり、各部屋の独立性が高くなります。</a:t>
            </a:r>
          </a:p>
          <a:p>
            <a:pPr eaLnBrk="1" hangingPunct="1"/>
            <a:r>
              <a:rPr lang="ja-JP" altLang="en-US" sz="1100"/>
              <a:t> </a:t>
            </a:r>
          </a:p>
        </p:txBody>
      </p:sp>
      <p:pic>
        <p:nvPicPr>
          <p:cNvPr id="30" name="図 29" descr="グラフィカル ユーザー インターフェイス が含まれている画像&#10;&#10;AI 生成コンテンツは誤りを含む可能性があります。">
            <a:extLst>
              <a:ext uri="{FF2B5EF4-FFF2-40B4-BE49-F238E27FC236}">
                <a16:creationId xmlns:a16="http://schemas.microsoft.com/office/drawing/2014/main" id="{7603C8FD-66EA-9C43-FC0F-6280B1DA80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3629" y="2201412"/>
            <a:ext cx="2604978" cy="2273709"/>
          </a:xfrm>
          <a:prstGeom prst="rect">
            <a:avLst/>
          </a:prstGeom>
        </p:spPr>
      </p:pic>
      <p:sp>
        <p:nvSpPr>
          <p:cNvPr id="38" name="テキスト ボックス 37">
            <a:extLst>
              <a:ext uri="{FF2B5EF4-FFF2-40B4-BE49-F238E27FC236}">
                <a16:creationId xmlns:a16="http://schemas.microsoft.com/office/drawing/2014/main" id="{8C48776C-4C97-9B88-71B9-6712991618DB}"/>
              </a:ext>
            </a:extLst>
          </p:cNvPr>
          <p:cNvSpPr txBox="1"/>
          <p:nvPr/>
        </p:nvSpPr>
        <p:spPr>
          <a:xfrm>
            <a:off x="3560621" y="2951214"/>
            <a:ext cx="1098378" cy="430887"/>
          </a:xfrm>
          <a:prstGeom prst="rect">
            <a:avLst/>
          </a:prstGeom>
          <a:noFill/>
        </p:spPr>
        <p:txBody>
          <a:bodyPr wrap="none" rtlCol="0">
            <a:spAutoFit/>
          </a:bodyPr>
          <a:lstStyle/>
          <a:p>
            <a:r>
              <a:rPr kumimoji="1" lang="ja-JP" altLang="en-US" sz="1100">
                <a:latin typeface="MS PGothic" panose="020B0600070205080204" pitchFamily="34" charset="-128"/>
                <a:ea typeface="MS PGothic" panose="020B0600070205080204" pitchFamily="34" charset="-128"/>
              </a:rPr>
              <a:t>キッチン・浴室・</a:t>
            </a:r>
            <a:endParaRPr kumimoji="1" lang="en-US" altLang="ja-JP" sz="1100" dirty="0">
              <a:latin typeface="MS PGothic" panose="020B0600070205080204" pitchFamily="34" charset="-128"/>
              <a:ea typeface="MS PGothic" panose="020B0600070205080204" pitchFamily="34" charset="-128"/>
            </a:endParaRPr>
          </a:p>
          <a:p>
            <a:r>
              <a:rPr kumimoji="1" lang="ja-JP" altLang="en-US" sz="1100">
                <a:latin typeface="MS PGothic" panose="020B0600070205080204" pitchFamily="34" charset="-128"/>
                <a:ea typeface="MS PGothic" panose="020B0600070205080204" pitchFamily="34" charset="-128"/>
              </a:rPr>
              <a:t>洗面室・トイレ</a:t>
            </a:r>
          </a:p>
        </p:txBody>
      </p:sp>
      <p:cxnSp>
        <p:nvCxnSpPr>
          <p:cNvPr id="41" name="直線コネクタ 40">
            <a:extLst>
              <a:ext uri="{FF2B5EF4-FFF2-40B4-BE49-F238E27FC236}">
                <a16:creationId xmlns:a16="http://schemas.microsoft.com/office/drawing/2014/main" id="{C4C18BCA-8809-11A0-9111-A6EE40C13790}"/>
              </a:ext>
            </a:extLst>
          </p:cNvPr>
          <p:cNvCxnSpPr/>
          <p:nvPr/>
        </p:nvCxnSpPr>
        <p:spPr>
          <a:xfrm>
            <a:off x="4595844" y="3108274"/>
            <a:ext cx="649076" cy="169933"/>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 Box 64">
            <a:extLst>
              <a:ext uri="{FF2B5EF4-FFF2-40B4-BE49-F238E27FC236}">
                <a16:creationId xmlns:a16="http://schemas.microsoft.com/office/drawing/2014/main" id="{D6D2295E-035F-FDBC-2B32-5E278B944C2C}"/>
              </a:ext>
            </a:extLst>
          </p:cNvPr>
          <p:cNvSpPr txBox="1">
            <a:spLocks noChangeArrowheads="1"/>
          </p:cNvSpPr>
          <p:nvPr/>
        </p:nvSpPr>
        <p:spPr bwMode="auto">
          <a:xfrm>
            <a:off x="3962791" y="5442610"/>
            <a:ext cx="3069521" cy="1998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a:solidFill>
                  <a:srgbClr val="000000"/>
                </a:solidFill>
                <a:latin typeface="ＭＳ Ｐゴシック" panose="020B0600070205080204" pitchFamily="34" charset="-128"/>
              </a:rPr>
              <a:t>最近では、太陽光パネルや蓄電池を備えた「自家発電型の家」や、雨水タンクや家庭菜園で“循環型ライフ”を楽しむ家庭も増えているそうです。</a:t>
            </a: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環境のため、家計のため、そして自分たちの健康のために</a:t>
            </a:r>
            <a:r>
              <a:rPr lang="en-US" altLang="ja-JP" sz="1100" dirty="0">
                <a:solidFill>
                  <a:srgbClr val="000000"/>
                </a:solidFill>
                <a:latin typeface="ＭＳ Ｐゴシック" panose="020B0600070205080204" pitchFamily="34" charset="-128"/>
              </a:rPr>
              <a:t>――</a:t>
            </a:r>
            <a:r>
              <a:rPr lang="ja-JP" altLang="en-US" sz="1100">
                <a:solidFill>
                  <a:srgbClr val="000000"/>
                </a:solidFill>
                <a:latin typeface="ＭＳ Ｐゴシック" panose="020B0600070205080204" pitchFamily="34" charset="-128"/>
              </a:rPr>
              <a:t>。</a:t>
            </a:r>
          </a:p>
          <a:p>
            <a:pPr eaLnBrk="1" hangingPunct="1">
              <a:lnSpc>
                <a:spcPts val="1400"/>
              </a:lnSpc>
            </a:pPr>
            <a:r>
              <a:rPr lang="ja-JP" altLang="en-US" sz="1100">
                <a:solidFill>
                  <a:srgbClr val="000000"/>
                </a:solidFill>
                <a:latin typeface="ＭＳ Ｐゴシック" panose="020B0600070205080204" pitchFamily="34" charset="-128"/>
              </a:rPr>
              <a:t>家族みんなで「わが家のエコ」を見つめ直してみませんか？</a:t>
            </a:r>
          </a:p>
          <a:p>
            <a:pPr eaLnBrk="1" hangingPunct="1">
              <a:lnSpc>
                <a:spcPts val="1400"/>
              </a:lnSpc>
            </a:pPr>
            <a:r>
              <a:rPr lang="ja-JP" altLang="en-US" sz="1100">
                <a:solidFill>
                  <a:srgbClr val="000000"/>
                </a:solidFill>
                <a:latin typeface="ＭＳ Ｐゴシック" panose="020B0600070205080204" pitchFamily="34" charset="-128"/>
              </a:rPr>
              <a:t>おうちが笑顔で包まれる、そんな“しあわせエコ”が、きっと見つかるはずです。 </a:t>
            </a:r>
            <a:endParaRPr lang="ja-JP" altLang="ja-JP" sz="1100">
              <a:solidFill>
                <a:srgbClr val="000000"/>
              </a:solidFill>
              <a:latin typeface="ＭＳ Ｐゴシック" panose="020B0600070205080204" pitchFamily="34" charset="-128"/>
            </a:endParaRPr>
          </a:p>
        </p:txBody>
      </p:sp>
      <p:sp>
        <p:nvSpPr>
          <p:cNvPr id="11" name="Text Box 64">
            <a:extLst>
              <a:ext uri="{FF2B5EF4-FFF2-40B4-BE49-F238E27FC236}">
                <a16:creationId xmlns:a16="http://schemas.microsoft.com/office/drawing/2014/main" id="{E265C506-C040-C22E-5B0A-EACD6793D2E4}"/>
              </a:ext>
            </a:extLst>
          </p:cNvPr>
          <p:cNvSpPr txBox="1">
            <a:spLocks noChangeArrowheads="1"/>
          </p:cNvSpPr>
          <p:nvPr/>
        </p:nvSpPr>
        <p:spPr bwMode="auto">
          <a:xfrm>
            <a:off x="4787195" y="7999267"/>
            <a:ext cx="1570496" cy="71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a:solidFill>
                  <a:srgbClr val="5B5EA9"/>
                </a:solidFill>
                <a:latin typeface="ＭＳ Ｐゴシック" panose="020B0600070205080204" pitchFamily="34" charset="-128"/>
              </a:rPr>
              <a:t>●</a:t>
            </a:r>
            <a:r>
              <a:rPr lang="en-US" altLang="ja-JP" sz="1100" dirty="0">
                <a:solidFill>
                  <a:srgbClr val="5B5EA9"/>
                </a:solidFill>
                <a:latin typeface="ＭＳ Ｐゴシック" panose="020B0600070205080204" pitchFamily="34" charset="-128"/>
              </a:rPr>
              <a:t> </a:t>
            </a:r>
            <a:r>
              <a:rPr lang="ja-JP" altLang="en-US" sz="1100">
                <a:solidFill>
                  <a:srgbClr val="000000"/>
                </a:solidFill>
                <a:latin typeface="ＭＳ Ｐゴシック" panose="020B0600070205080204" pitchFamily="34" charset="-128"/>
              </a:rPr>
              <a:t>マイボトルや詰め替え製品を使って、プラスチックごみを減らす取り組み</a:t>
            </a:r>
          </a:p>
          <a:p>
            <a:pPr eaLnBrk="1" hangingPunct="1">
              <a:lnSpc>
                <a:spcPts val="1400"/>
              </a:lnSpc>
            </a:pPr>
            <a:endParaRPr lang="ja-JP" altLang="en-US" sz="1100">
              <a:solidFill>
                <a:srgbClr val="000000"/>
              </a:solidFill>
              <a:latin typeface="ＭＳ Ｐゴシック" panose="020B0600070205080204" pitchFamily="34" charset="-128"/>
            </a:endParaRPr>
          </a:p>
          <a:p>
            <a:pPr eaLnBrk="1" hangingPunct="1">
              <a:lnSpc>
                <a:spcPts val="1400"/>
              </a:lnSpc>
            </a:pPr>
            <a:endParaRPr lang="ja-JP" altLang="en-US" sz="1100">
              <a:solidFill>
                <a:srgbClr val="000000"/>
              </a:solidFill>
              <a:latin typeface="ＭＳ Ｐゴシック" panose="020B0600070205080204" pitchFamily="34" charset="-128"/>
            </a:endParaRPr>
          </a:p>
        </p:txBody>
      </p:sp>
      <p:sp>
        <p:nvSpPr>
          <p:cNvPr id="39" name="Text Box 64">
            <a:extLst>
              <a:ext uri="{FF2B5EF4-FFF2-40B4-BE49-F238E27FC236}">
                <a16:creationId xmlns:a16="http://schemas.microsoft.com/office/drawing/2014/main" id="{E066F4BB-7747-C8C3-4932-4121313B96A8}"/>
              </a:ext>
            </a:extLst>
          </p:cNvPr>
          <p:cNvSpPr txBox="1">
            <a:spLocks noChangeArrowheads="1"/>
          </p:cNvSpPr>
          <p:nvPr/>
        </p:nvSpPr>
        <p:spPr bwMode="auto">
          <a:xfrm>
            <a:off x="997747" y="9644990"/>
            <a:ext cx="5356811" cy="72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a:solidFill>
                  <a:srgbClr val="000000"/>
                </a:solidFill>
                <a:latin typeface="ＭＳ Ｐゴシック" panose="020B0600070205080204" pitchFamily="34" charset="-128"/>
              </a:rPr>
              <a:t>どれも特別なことではなく、日常の中で無理なく続けられる工夫ばかり。小さな積み重ねが、地球にも家計にもやさしい暮らしにつながっていきます。</a:t>
            </a:r>
          </a:p>
        </p:txBody>
      </p:sp>
      <p:sp>
        <p:nvSpPr>
          <p:cNvPr id="16" name="Text Box 64">
            <a:extLst>
              <a:ext uri="{FF2B5EF4-FFF2-40B4-BE49-F238E27FC236}">
                <a16:creationId xmlns:a16="http://schemas.microsoft.com/office/drawing/2014/main" id="{A6173539-02A7-BDDB-A768-A7106D0B163D}"/>
              </a:ext>
            </a:extLst>
          </p:cNvPr>
          <p:cNvSpPr txBox="1">
            <a:spLocks noChangeArrowheads="1"/>
          </p:cNvSpPr>
          <p:nvPr/>
        </p:nvSpPr>
        <p:spPr bwMode="auto">
          <a:xfrm>
            <a:off x="2843862" y="8015377"/>
            <a:ext cx="1635749" cy="7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a:solidFill>
                  <a:srgbClr val="5B5EA9"/>
                </a:solidFill>
                <a:latin typeface="ＭＳ Ｐゴシック" panose="020B0600070205080204" pitchFamily="34" charset="-128"/>
              </a:rPr>
              <a:t>●</a:t>
            </a:r>
            <a:r>
              <a:rPr lang="en-US" altLang="ja-JP" sz="1100" dirty="0">
                <a:solidFill>
                  <a:srgbClr val="5B5EA9"/>
                </a:solidFill>
                <a:latin typeface="ＭＳ Ｐゴシック" panose="020B0600070205080204" pitchFamily="34" charset="-128"/>
              </a:rPr>
              <a:t> </a:t>
            </a:r>
            <a:r>
              <a:rPr lang="ja-JP" altLang="en-US" sz="1100">
                <a:solidFill>
                  <a:srgbClr val="000000"/>
                </a:solidFill>
                <a:latin typeface="ＭＳ Ｐゴシック" panose="020B0600070205080204" pitchFamily="34" charset="-128"/>
              </a:rPr>
              <a:t>省エネ家電や</a:t>
            </a:r>
            <a:r>
              <a:rPr lang="en" altLang="ja-JP" sz="1100" dirty="0">
                <a:solidFill>
                  <a:srgbClr val="000000"/>
                </a:solidFill>
                <a:latin typeface="ＭＳ Ｐゴシック" panose="020B0600070205080204" pitchFamily="34" charset="-128"/>
              </a:rPr>
              <a:t>LED</a:t>
            </a:r>
            <a:r>
              <a:rPr lang="ja-JP" altLang="en-US" sz="1100">
                <a:solidFill>
                  <a:srgbClr val="000000"/>
                </a:solidFill>
                <a:latin typeface="ＭＳ Ｐゴシック" panose="020B0600070205080204" pitchFamily="34" charset="-128"/>
              </a:rPr>
              <a:t>照明など、エネルギー効率の高い製品への切り替え</a:t>
            </a:r>
            <a:endParaRPr lang="en-US" altLang="ja-JP" sz="1100" dirty="0">
              <a:solidFill>
                <a:srgbClr val="000000"/>
              </a:solidFill>
              <a:latin typeface="ＭＳ Ｐゴシック" panose="020B0600070205080204" pitchFamily="34" charset="-128"/>
            </a:endParaRPr>
          </a:p>
        </p:txBody>
      </p:sp>
      <p:sp>
        <p:nvSpPr>
          <p:cNvPr id="19" name="Text Box 64">
            <a:extLst>
              <a:ext uri="{FF2B5EF4-FFF2-40B4-BE49-F238E27FC236}">
                <a16:creationId xmlns:a16="http://schemas.microsoft.com/office/drawing/2014/main" id="{C710273E-05FD-8292-45CB-94F45FB348F9}"/>
              </a:ext>
            </a:extLst>
          </p:cNvPr>
          <p:cNvSpPr txBox="1">
            <a:spLocks noChangeArrowheads="1"/>
          </p:cNvSpPr>
          <p:nvPr/>
        </p:nvSpPr>
        <p:spPr bwMode="auto">
          <a:xfrm>
            <a:off x="1020371" y="8017266"/>
            <a:ext cx="1570496" cy="569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en-US" sz="1100">
                <a:solidFill>
                  <a:srgbClr val="5B5EA9"/>
                </a:solidFill>
                <a:latin typeface="ＭＳ Ｐゴシック" panose="020B0600070205080204" pitchFamily="34" charset="-128"/>
              </a:rPr>
              <a:t>●</a:t>
            </a:r>
            <a:r>
              <a:rPr lang="en-US" altLang="ja-JP" sz="1100" dirty="0">
                <a:solidFill>
                  <a:srgbClr val="5B5EA9"/>
                </a:solidFill>
                <a:latin typeface="ＭＳ Ｐゴシック" panose="020B0600070205080204" pitchFamily="34" charset="-128"/>
              </a:rPr>
              <a:t> </a:t>
            </a:r>
            <a:r>
              <a:rPr lang="ja-JP" altLang="en-US" sz="1100">
                <a:solidFill>
                  <a:srgbClr val="000000"/>
                </a:solidFill>
                <a:latin typeface="ＭＳ Ｐゴシック" panose="020B0600070205080204" pitchFamily="34" charset="-128"/>
              </a:rPr>
              <a:t>節電・節水など、エネルギーを“見える化”して上手に使う工夫</a:t>
            </a:r>
            <a:endParaRPr lang="en-US" altLang="ja-JP" sz="1100" dirty="0">
              <a:solidFill>
                <a:srgbClr val="000000"/>
              </a:solidFill>
              <a:latin typeface="ＭＳ Ｐゴシック" panose="020B0600070205080204" pitchFamily="34" charset="-128"/>
            </a:endParaRPr>
          </a:p>
        </p:txBody>
      </p:sp>
      <p:sp>
        <p:nvSpPr>
          <p:cNvPr id="2690" name="テキスト ボックス 2689">
            <a:extLst>
              <a:ext uri="{FF2B5EF4-FFF2-40B4-BE49-F238E27FC236}">
                <a16:creationId xmlns:a16="http://schemas.microsoft.com/office/drawing/2014/main" id="{915956FE-44FE-F008-1118-7EB7AE009A8C}"/>
              </a:ext>
            </a:extLst>
          </p:cNvPr>
          <p:cNvSpPr txBox="1"/>
          <p:nvPr/>
        </p:nvSpPr>
        <p:spPr>
          <a:xfrm>
            <a:off x="2949121" y="7696458"/>
            <a:ext cx="1479820" cy="292388"/>
          </a:xfrm>
          <a:prstGeom prst="rect">
            <a:avLst/>
          </a:prstGeom>
          <a:noFill/>
        </p:spPr>
        <p:txBody>
          <a:bodyPr wrap="square" rtlCol="0">
            <a:spAutoFit/>
          </a:bodyPr>
          <a:lstStyle/>
          <a:p>
            <a:r>
              <a:rPr kumimoji="1" lang="ja-JP" altLang="en-US" sz="1300" b="1">
                <a:solidFill>
                  <a:srgbClr val="5B5EA9"/>
                </a:solidFill>
                <a:latin typeface="MS PGothic" panose="020B0600070205080204" pitchFamily="34" charset="-128"/>
                <a:ea typeface="MS PGothic" panose="020B0600070205080204" pitchFamily="34" charset="-128"/>
              </a:rPr>
              <a:t>おうちエコいろいろ</a:t>
            </a:r>
          </a:p>
        </p:txBody>
      </p:sp>
      <p:pic>
        <p:nvPicPr>
          <p:cNvPr id="26" name="図 25" descr="挿絵, 光 が含まれている画像&#10;&#10;AI 生成コンテンツは誤りを含む可能性があります。">
            <a:extLst>
              <a:ext uri="{FF2B5EF4-FFF2-40B4-BE49-F238E27FC236}">
                <a16:creationId xmlns:a16="http://schemas.microsoft.com/office/drawing/2014/main" id="{8080E48A-B36A-07B5-AB17-9EF7B00E2E64}"/>
              </a:ext>
            </a:extLst>
          </p:cNvPr>
          <p:cNvPicPr>
            <a:picLocks noChangeAspect="1"/>
          </p:cNvPicPr>
          <p:nvPr/>
        </p:nvPicPr>
        <p:blipFill>
          <a:blip r:embed="rId7">
            <a:extLst>
              <a:ext uri="{28A0092B-C50C-407E-A947-70E740481C1C}">
                <a14:useLocalDpi xmlns:a14="http://schemas.microsoft.com/office/drawing/2010/main" val="0"/>
              </a:ext>
            </a:extLst>
          </a:blip>
          <a:srcRect b="4525"/>
          <a:stretch>
            <a:fillRect/>
          </a:stretch>
        </p:blipFill>
        <p:spPr>
          <a:xfrm>
            <a:off x="10190826" y="7559358"/>
            <a:ext cx="1045475" cy="998168"/>
          </a:xfrm>
          <a:prstGeom prst="rect">
            <a:avLst/>
          </a:prstGeom>
        </p:spPr>
      </p:pic>
      <p:pic>
        <p:nvPicPr>
          <p:cNvPr id="49" name="図 48" descr="黒い背景に白い文字がある&#10;&#10;AI 生成コンテンツは誤りを含む可能性があります。">
            <a:extLst>
              <a:ext uri="{FF2B5EF4-FFF2-40B4-BE49-F238E27FC236}">
                <a16:creationId xmlns:a16="http://schemas.microsoft.com/office/drawing/2014/main" id="{A16072D4-3FC2-0E79-A1D3-5E77A0E443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7790" y="8645508"/>
            <a:ext cx="1625600" cy="952500"/>
          </a:xfrm>
          <a:prstGeom prst="rect">
            <a:avLst/>
          </a:prstGeom>
        </p:spPr>
      </p:pic>
      <p:pic>
        <p:nvPicPr>
          <p:cNvPr id="51" name="図 50" descr="白いバックグラウンドの前に立っている&#10;&#10;AI 生成コンテンツは誤りを含む可能性があります。">
            <a:extLst>
              <a:ext uri="{FF2B5EF4-FFF2-40B4-BE49-F238E27FC236}">
                <a16:creationId xmlns:a16="http://schemas.microsoft.com/office/drawing/2014/main" id="{24976A0B-5A30-48E2-A8D9-B0421495B3B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88263" y="8728115"/>
            <a:ext cx="1409700" cy="863600"/>
          </a:xfrm>
          <a:prstGeom prst="rect">
            <a:avLst/>
          </a:prstGeom>
        </p:spPr>
      </p:pic>
      <p:pic>
        <p:nvPicPr>
          <p:cNvPr id="58" name="図 57" descr="文字が書かれた看板&#10;&#10;AI 生成コンテンツは誤りを含む可能性があります。">
            <a:extLst>
              <a:ext uri="{FF2B5EF4-FFF2-40B4-BE49-F238E27FC236}">
                <a16:creationId xmlns:a16="http://schemas.microsoft.com/office/drawing/2014/main" id="{39C07EE1-8AF5-D616-60D5-0D717D2155D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67606" y="8580853"/>
            <a:ext cx="1511300" cy="10033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図 22" descr="ダイアグラム&#10;&#10;AI 生成コンテンツは誤りを含む可能性があります。">
            <a:extLst>
              <a:ext uri="{FF2B5EF4-FFF2-40B4-BE49-F238E27FC236}">
                <a16:creationId xmlns:a16="http://schemas.microsoft.com/office/drawing/2014/main" id="{03214929-556C-8C9F-F4EA-30251FB7754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7772865" y="351816"/>
            <a:ext cx="6920611" cy="5004000"/>
          </a:xfrm>
          <a:prstGeom prst="rect">
            <a:avLst/>
          </a:prstGeom>
        </p:spPr>
      </p:pic>
      <p:sp>
        <p:nvSpPr>
          <p:cNvPr id="20" name="正方形/長方形 19">
            <a:extLst>
              <a:ext uri="{FF2B5EF4-FFF2-40B4-BE49-F238E27FC236}">
                <a16:creationId xmlns:a16="http://schemas.microsoft.com/office/drawing/2014/main" id="{600F4E0A-FF54-48B5-4ED3-09FEEF73639B}"/>
              </a:ext>
            </a:extLst>
          </p:cNvPr>
          <p:cNvSpPr/>
          <p:nvPr/>
        </p:nvSpPr>
        <p:spPr>
          <a:xfrm>
            <a:off x="4012091" y="1128330"/>
            <a:ext cx="1734242" cy="18410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C4F6FB1E-6F8A-09DD-B43C-DAF9ACED0DB6}"/>
              </a:ext>
            </a:extLst>
          </p:cNvPr>
          <p:cNvSpPr/>
          <p:nvPr/>
        </p:nvSpPr>
        <p:spPr>
          <a:xfrm>
            <a:off x="431357" y="3247841"/>
            <a:ext cx="1695023" cy="18410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a:extLst>
              <a:ext uri="{FF2B5EF4-FFF2-40B4-BE49-F238E27FC236}">
                <a16:creationId xmlns:a16="http://schemas.microsoft.com/office/drawing/2014/main" id="{32E1A4E1-22D2-EF38-AFE2-6CAE173B19CD}"/>
              </a:ext>
            </a:extLst>
          </p:cNvPr>
          <p:cNvSpPr/>
          <p:nvPr/>
        </p:nvSpPr>
        <p:spPr>
          <a:xfrm>
            <a:off x="11231402" y="6313851"/>
            <a:ext cx="642811" cy="180226"/>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76" name="正方形/長方形 3775">
            <a:extLst>
              <a:ext uri="{FF2B5EF4-FFF2-40B4-BE49-F238E27FC236}">
                <a16:creationId xmlns:a16="http://schemas.microsoft.com/office/drawing/2014/main" id="{F8278F8A-F44B-DCB5-2D00-6F8C1C6C578C}"/>
              </a:ext>
            </a:extLst>
          </p:cNvPr>
          <p:cNvSpPr/>
          <p:nvPr/>
        </p:nvSpPr>
        <p:spPr>
          <a:xfrm>
            <a:off x="11244263" y="8359278"/>
            <a:ext cx="887555" cy="180226"/>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77" name="正方形/長方形 3776">
            <a:extLst>
              <a:ext uri="{FF2B5EF4-FFF2-40B4-BE49-F238E27FC236}">
                <a16:creationId xmlns:a16="http://schemas.microsoft.com/office/drawing/2014/main" id="{7685413A-FC96-9F39-0801-5D6B6FFE11E0}"/>
              </a:ext>
            </a:extLst>
          </p:cNvPr>
          <p:cNvSpPr/>
          <p:nvPr/>
        </p:nvSpPr>
        <p:spPr>
          <a:xfrm>
            <a:off x="11237858" y="9442286"/>
            <a:ext cx="887555" cy="180226"/>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27" name="Line 755">
            <a:extLst>
              <a:ext uri="{FF2B5EF4-FFF2-40B4-BE49-F238E27FC236}">
                <a16:creationId xmlns:a16="http://schemas.microsoft.com/office/drawing/2014/main" id="{B24B000A-2031-46AD-B25D-3AEC741C5C10}"/>
              </a:ext>
            </a:extLst>
          </p:cNvPr>
          <p:cNvSpPr>
            <a:spLocks noChangeShapeType="1"/>
          </p:cNvSpPr>
          <p:nvPr/>
        </p:nvSpPr>
        <p:spPr bwMode="auto">
          <a:xfrm>
            <a:off x="7869617" y="10348913"/>
            <a:ext cx="6840537" cy="0"/>
          </a:xfrm>
          <a:prstGeom prst="line">
            <a:avLst/>
          </a:prstGeom>
          <a:noFill/>
          <a:ln w="28575" algn="ctr">
            <a:solidFill>
              <a:srgbClr val="5B5EA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 name="テキスト ボックス 1">
            <a:extLst>
              <a:ext uri="{FF2B5EF4-FFF2-40B4-BE49-F238E27FC236}">
                <a16:creationId xmlns:a16="http://schemas.microsoft.com/office/drawing/2014/main" id="{3A2177BC-F842-0969-FFCB-A2C5278CF7E4}"/>
              </a:ext>
            </a:extLst>
          </p:cNvPr>
          <p:cNvSpPr txBox="1"/>
          <p:nvPr/>
        </p:nvSpPr>
        <p:spPr>
          <a:xfrm>
            <a:off x="11277249" y="10369549"/>
            <a:ext cx="348172" cy="230832"/>
          </a:xfrm>
          <a:prstGeom prst="rect">
            <a:avLst/>
          </a:prstGeom>
          <a:noFill/>
        </p:spPr>
        <p:txBody>
          <a:bodyPr wrap="none" rtlCol="0">
            <a:spAutoFit/>
          </a:bodyPr>
          <a:lstStyle/>
          <a:p>
            <a:r>
              <a:rPr kumimoji="1" lang="en-US" altLang="ja-JP" sz="900" dirty="0"/>
              <a:t>-3-</a:t>
            </a:r>
            <a:endParaRPr kumimoji="1" lang="ja-JP" altLang="en-US" sz="900" dirty="0"/>
          </a:p>
        </p:txBody>
      </p:sp>
      <p:sp>
        <p:nvSpPr>
          <p:cNvPr id="4" name="テキスト ボックス 3">
            <a:extLst>
              <a:ext uri="{FF2B5EF4-FFF2-40B4-BE49-F238E27FC236}">
                <a16:creationId xmlns:a16="http://schemas.microsoft.com/office/drawing/2014/main" id="{91ACB291-FC7B-E2F4-18AF-6DBDCC6397AA}"/>
              </a:ext>
            </a:extLst>
          </p:cNvPr>
          <p:cNvSpPr txBox="1"/>
          <p:nvPr/>
        </p:nvSpPr>
        <p:spPr>
          <a:xfrm>
            <a:off x="3729288" y="10361823"/>
            <a:ext cx="348172" cy="230832"/>
          </a:xfrm>
          <a:prstGeom prst="rect">
            <a:avLst/>
          </a:prstGeom>
          <a:noFill/>
        </p:spPr>
        <p:txBody>
          <a:bodyPr wrap="none" rtlCol="0">
            <a:spAutoFit/>
          </a:bodyPr>
          <a:lstStyle/>
          <a:p>
            <a:r>
              <a:rPr kumimoji="1" lang="en-US" altLang="ja-JP" sz="900" dirty="0"/>
              <a:t>-2-</a:t>
            </a:r>
            <a:endParaRPr kumimoji="1" lang="ja-JP" altLang="en-US" sz="900" dirty="0"/>
          </a:p>
        </p:txBody>
      </p:sp>
      <p:sp>
        <p:nvSpPr>
          <p:cNvPr id="3813" name="Line 741">
            <a:extLst>
              <a:ext uri="{FF2B5EF4-FFF2-40B4-BE49-F238E27FC236}">
                <a16:creationId xmlns:a16="http://schemas.microsoft.com/office/drawing/2014/main" id="{A213784C-64FC-48CE-95AB-D2C486544110}"/>
              </a:ext>
            </a:extLst>
          </p:cNvPr>
          <p:cNvSpPr>
            <a:spLocks noChangeShapeType="1"/>
          </p:cNvSpPr>
          <p:nvPr/>
        </p:nvSpPr>
        <p:spPr bwMode="auto">
          <a:xfrm>
            <a:off x="416304" y="10348913"/>
            <a:ext cx="6842125" cy="0"/>
          </a:xfrm>
          <a:prstGeom prst="line">
            <a:avLst/>
          </a:prstGeom>
          <a:noFill/>
          <a:ln w="28575" algn="ctr">
            <a:solidFill>
              <a:srgbClr val="5B5EA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 name="正方形/長方形 2">
            <a:extLst>
              <a:ext uri="{FF2B5EF4-FFF2-40B4-BE49-F238E27FC236}">
                <a16:creationId xmlns:a16="http://schemas.microsoft.com/office/drawing/2014/main" id="{BAFC6984-7185-F1B0-6575-FC7C0B74359B}"/>
              </a:ext>
            </a:extLst>
          </p:cNvPr>
          <p:cNvSpPr/>
          <p:nvPr/>
        </p:nvSpPr>
        <p:spPr bwMode="auto">
          <a:xfrm>
            <a:off x="416304" y="475546"/>
            <a:ext cx="3132832" cy="412806"/>
          </a:xfrm>
          <a:prstGeom prst="rect">
            <a:avLst/>
          </a:prstGeom>
          <a:solidFill>
            <a:srgbClr val="5B5EA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12" name="直線コネクタ 11">
            <a:extLst>
              <a:ext uri="{FF2B5EF4-FFF2-40B4-BE49-F238E27FC236}">
                <a16:creationId xmlns:a16="http://schemas.microsoft.com/office/drawing/2014/main" id="{04B9C1C1-490D-9CD0-FEEF-987065A686B0}"/>
              </a:ext>
            </a:extLst>
          </p:cNvPr>
          <p:cNvCxnSpPr>
            <a:cxnSpLocks/>
          </p:cNvCxnSpPr>
          <p:nvPr/>
        </p:nvCxnSpPr>
        <p:spPr>
          <a:xfrm>
            <a:off x="416304" y="875818"/>
            <a:ext cx="6712852" cy="0"/>
          </a:xfrm>
          <a:prstGeom prst="line">
            <a:avLst/>
          </a:prstGeom>
          <a:ln w="28575">
            <a:solidFill>
              <a:srgbClr val="5B5EA9"/>
            </a:solidFill>
          </a:ln>
        </p:spPr>
        <p:style>
          <a:lnRef idx="1">
            <a:schemeClr val="accent1"/>
          </a:lnRef>
          <a:fillRef idx="0">
            <a:schemeClr val="accent1"/>
          </a:fillRef>
          <a:effectRef idx="0">
            <a:schemeClr val="accent1"/>
          </a:effectRef>
          <a:fontRef idx="minor">
            <a:schemeClr val="tx1"/>
          </a:fontRef>
        </p:style>
      </p:cxnSp>
      <p:sp>
        <p:nvSpPr>
          <p:cNvPr id="13" name="Text Box 738">
            <a:extLst>
              <a:ext uri="{FF2B5EF4-FFF2-40B4-BE49-F238E27FC236}">
                <a16:creationId xmlns:a16="http://schemas.microsoft.com/office/drawing/2014/main" id="{0B23B4DD-798C-9C1D-4FCD-40C39F33BEDE}"/>
              </a:ext>
            </a:extLst>
          </p:cNvPr>
          <p:cNvSpPr txBox="1">
            <a:spLocks noChangeArrowheads="1" noChangeShapeType="1"/>
          </p:cNvSpPr>
          <p:nvPr/>
        </p:nvSpPr>
        <p:spPr bwMode="auto">
          <a:xfrm>
            <a:off x="3689214" y="510472"/>
            <a:ext cx="2605569"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ＭＳ Ｐゴシック" panose="020B0600070205080204" pitchFamily="50" charset="-128"/>
                <a:ea typeface="ＭＳ Ｐゴシック" panose="020B0600070205080204" pitchFamily="50" charset="-128"/>
              </a:rPr>
              <a:t> 照明計画</a:t>
            </a:r>
            <a:r>
              <a:rPr lang="en-US" altLang="ja-JP" sz="1500" b="1" dirty="0">
                <a:latin typeface="ＭＳ Ｐゴシック" panose="020B0600070205080204" pitchFamily="50" charset="-128"/>
                <a:ea typeface="ＭＳ Ｐゴシック" panose="020B0600070205080204" pitchFamily="50" charset="-128"/>
              </a:rPr>
              <a:t> ②</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3810" name="Text Box 738">
            <a:extLst>
              <a:ext uri="{FF2B5EF4-FFF2-40B4-BE49-F238E27FC236}">
                <a16:creationId xmlns:a16="http://schemas.microsoft.com/office/drawing/2014/main" id="{11521923-0D5D-4967-BADB-4018F136CCE4}"/>
              </a:ext>
            </a:extLst>
          </p:cNvPr>
          <p:cNvSpPr txBox="1">
            <a:spLocks noChangeArrowheads="1" noChangeShapeType="1"/>
          </p:cNvSpPr>
          <p:nvPr/>
        </p:nvSpPr>
        <p:spPr bwMode="auto">
          <a:xfrm>
            <a:off x="603179" y="522978"/>
            <a:ext cx="2844170"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a:t>
            </a:r>
            <a:r>
              <a:rPr lang="ja-JP" altLang="en-US" sz="1500" b="1">
                <a:solidFill>
                  <a:schemeClr val="bg1"/>
                </a:solidFill>
                <a:latin typeface="ＭＳ Ｐゴシック" panose="020B0600070205080204" pitchFamily="50" charset="-128"/>
                <a:ea typeface="ＭＳ Ｐゴシック" panose="020B0600070205080204" pitchFamily="50" charset="-128"/>
              </a:rPr>
              <a:t>のワンポイントアドバイス</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19" name="正方形/長方形 18">
            <a:extLst>
              <a:ext uri="{FF2B5EF4-FFF2-40B4-BE49-F238E27FC236}">
                <a16:creationId xmlns:a16="http://schemas.microsoft.com/office/drawing/2014/main" id="{ED6E9B54-7229-9601-6B9A-51CC321D7DA8}"/>
              </a:ext>
            </a:extLst>
          </p:cNvPr>
          <p:cNvSpPr/>
          <p:nvPr/>
        </p:nvSpPr>
        <p:spPr bwMode="auto">
          <a:xfrm>
            <a:off x="410575" y="6316566"/>
            <a:ext cx="1976222" cy="412806"/>
          </a:xfrm>
          <a:prstGeom prst="rect">
            <a:avLst/>
          </a:prstGeom>
          <a:solidFill>
            <a:srgbClr val="5B5EA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21" name="直線コネクタ 20">
            <a:extLst>
              <a:ext uri="{FF2B5EF4-FFF2-40B4-BE49-F238E27FC236}">
                <a16:creationId xmlns:a16="http://schemas.microsoft.com/office/drawing/2014/main" id="{3724F18B-A7A4-B667-ED18-7612CB435CC7}"/>
              </a:ext>
            </a:extLst>
          </p:cNvPr>
          <p:cNvCxnSpPr>
            <a:cxnSpLocks/>
          </p:cNvCxnSpPr>
          <p:nvPr/>
        </p:nvCxnSpPr>
        <p:spPr>
          <a:xfrm>
            <a:off x="410575" y="6716838"/>
            <a:ext cx="6712852" cy="0"/>
          </a:xfrm>
          <a:prstGeom prst="line">
            <a:avLst/>
          </a:prstGeom>
          <a:ln w="28575">
            <a:solidFill>
              <a:srgbClr val="5B5EA9"/>
            </a:solidFill>
          </a:ln>
        </p:spPr>
        <p:style>
          <a:lnRef idx="1">
            <a:schemeClr val="accent1"/>
          </a:lnRef>
          <a:fillRef idx="0">
            <a:schemeClr val="accent1"/>
          </a:fillRef>
          <a:effectRef idx="0">
            <a:schemeClr val="accent1"/>
          </a:effectRef>
          <a:fontRef idx="minor">
            <a:schemeClr val="tx1"/>
          </a:fontRef>
        </p:style>
      </p:cxnSp>
      <p:sp>
        <p:nvSpPr>
          <p:cNvPr id="22" name="Text Box 739">
            <a:extLst>
              <a:ext uri="{FF2B5EF4-FFF2-40B4-BE49-F238E27FC236}">
                <a16:creationId xmlns:a16="http://schemas.microsoft.com/office/drawing/2014/main" id="{8CCC083A-0436-8343-E144-A7C653A141DC}"/>
              </a:ext>
            </a:extLst>
          </p:cNvPr>
          <p:cNvSpPr txBox="1">
            <a:spLocks noChangeArrowheads="1" noChangeShapeType="1"/>
          </p:cNvSpPr>
          <p:nvPr/>
        </p:nvSpPr>
        <p:spPr bwMode="auto">
          <a:xfrm>
            <a:off x="676399" y="6369927"/>
            <a:ext cx="1710398" cy="262860"/>
          </a:xfrm>
          <a:prstGeom prst="rect">
            <a:avLst/>
          </a:prstGeom>
          <a:noFill/>
          <a:ln>
            <a:noFill/>
          </a:ln>
          <a:effec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にほんの縁起もの</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26" name="Text Box 739">
            <a:extLst>
              <a:ext uri="{FF2B5EF4-FFF2-40B4-BE49-F238E27FC236}">
                <a16:creationId xmlns:a16="http://schemas.microsoft.com/office/drawing/2014/main" id="{DE0A89FE-EC4F-3674-808F-18F4D375970F}"/>
              </a:ext>
            </a:extLst>
          </p:cNvPr>
          <p:cNvSpPr txBox="1">
            <a:spLocks noChangeArrowheads="1" noChangeShapeType="1"/>
          </p:cNvSpPr>
          <p:nvPr/>
        </p:nvSpPr>
        <p:spPr bwMode="auto">
          <a:xfrm>
            <a:off x="2583777" y="6365182"/>
            <a:ext cx="2697478" cy="262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ＭＳ Ｐゴシック" panose="020B0600070205080204" pitchFamily="50" charset="-128"/>
                <a:ea typeface="ＭＳ Ｐゴシック" panose="020B0600070205080204" pitchFamily="50" charset="-128"/>
              </a:rPr>
              <a:t>招き猫</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0" name="正方形/長方形 39">
            <a:extLst>
              <a:ext uri="{FF2B5EF4-FFF2-40B4-BE49-F238E27FC236}">
                <a16:creationId xmlns:a16="http://schemas.microsoft.com/office/drawing/2014/main" id="{1DEA6D15-20EF-5220-7956-D4766FC0199F}"/>
              </a:ext>
            </a:extLst>
          </p:cNvPr>
          <p:cNvSpPr/>
          <p:nvPr/>
        </p:nvSpPr>
        <p:spPr bwMode="auto">
          <a:xfrm>
            <a:off x="7865831" y="5478547"/>
            <a:ext cx="1851606" cy="412806"/>
          </a:xfrm>
          <a:prstGeom prst="rect">
            <a:avLst/>
          </a:prstGeom>
          <a:solidFill>
            <a:srgbClr val="5B5EA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42" name="直線コネクタ 41">
            <a:extLst>
              <a:ext uri="{FF2B5EF4-FFF2-40B4-BE49-F238E27FC236}">
                <a16:creationId xmlns:a16="http://schemas.microsoft.com/office/drawing/2014/main" id="{C084E96B-6897-CCA3-E8A1-0654BA69AC49}"/>
              </a:ext>
            </a:extLst>
          </p:cNvPr>
          <p:cNvCxnSpPr>
            <a:cxnSpLocks/>
          </p:cNvCxnSpPr>
          <p:nvPr/>
        </p:nvCxnSpPr>
        <p:spPr>
          <a:xfrm>
            <a:off x="7865831" y="5878819"/>
            <a:ext cx="6712852" cy="0"/>
          </a:xfrm>
          <a:prstGeom prst="line">
            <a:avLst/>
          </a:prstGeom>
          <a:ln w="28575">
            <a:solidFill>
              <a:srgbClr val="5B5EA9"/>
            </a:solidFill>
          </a:ln>
        </p:spPr>
        <p:style>
          <a:lnRef idx="1">
            <a:schemeClr val="accent1"/>
          </a:lnRef>
          <a:fillRef idx="0">
            <a:schemeClr val="accent1"/>
          </a:fillRef>
          <a:effectRef idx="0">
            <a:schemeClr val="accent1"/>
          </a:effectRef>
          <a:fontRef idx="minor">
            <a:schemeClr val="tx1"/>
          </a:fontRef>
        </p:style>
      </p:cxnSp>
      <p:sp>
        <p:nvSpPr>
          <p:cNvPr id="3828" name="Text Box 756">
            <a:extLst>
              <a:ext uri="{FF2B5EF4-FFF2-40B4-BE49-F238E27FC236}">
                <a16:creationId xmlns:a16="http://schemas.microsoft.com/office/drawing/2014/main" id="{4BE7C8B4-CD47-494F-BE9F-11E517A3F1AD}"/>
              </a:ext>
            </a:extLst>
          </p:cNvPr>
          <p:cNvSpPr txBox="1">
            <a:spLocks noChangeArrowheads="1" noChangeShapeType="1"/>
          </p:cNvSpPr>
          <p:nvPr/>
        </p:nvSpPr>
        <p:spPr bwMode="auto">
          <a:xfrm>
            <a:off x="8107601" y="5524757"/>
            <a:ext cx="1446060"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100" dirty="0">
                <a:solidFill>
                  <a:schemeClr val="bg1"/>
                </a:solidFill>
                <a:latin typeface="ＭＳ Ｐゴシック" panose="020B0600070205080204" pitchFamily="50" charset="-128"/>
                <a:ea typeface="ＭＳ Ｐゴシック" panose="020B0600070205080204" pitchFamily="50" charset="-128"/>
              </a:rPr>
              <a:t>住まい</a:t>
            </a:r>
            <a:r>
              <a:rPr lang="ja-JP" altLang="en-US" sz="1500" b="1" spc="100">
                <a:solidFill>
                  <a:schemeClr val="bg1"/>
                </a:solidFill>
                <a:latin typeface="ＭＳ Ｐゴシック" panose="020B0600070205080204" pitchFamily="50" charset="-128"/>
                <a:ea typeface="ＭＳ Ｐゴシック" panose="020B0600070205080204" pitchFamily="50" charset="-128"/>
              </a:rPr>
              <a:t>のヒント</a:t>
            </a:r>
            <a:endParaRPr lang="ja-JP" altLang="en-US" sz="1500" b="1" spc="100" dirty="0">
              <a:solidFill>
                <a:schemeClr val="bg1"/>
              </a:solidFill>
              <a:latin typeface="ＭＳ Ｐゴシック" panose="020B0600070205080204" pitchFamily="50" charset="-128"/>
              <a:ea typeface="ＭＳ Ｐゴシック" panose="020B0600070205080204" pitchFamily="50" charset="-128"/>
            </a:endParaRPr>
          </a:p>
        </p:txBody>
      </p:sp>
      <p:sp>
        <p:nvSpPr>
          <p:cNvPr id="43" name="Text Box 756">
            <a:extLst>
              <a:ext uri="{FF2B5EF4-FFF2-40B4-BE49-F238E27FC236}">
                <a16:creationId xmlns:a16="http://schemas.microsoft.com/office/drawing/2014/main" id="{9A947D22-B3A1-0719-66E2-E718FEDCE922}"/>
              </a:ext>
            </a:extLst>
          </p:cNvPr>
          <p:cNvSpPr txBox="1">
            <a:spLocks noChangeArrowheads="1" noChangeShapeType="1"/>
          </p:cNvSpPr>
          <p:nvPr/>
        </p:nvSpPr>
        <p:spPr bwMode="auto">
          <a:xfrm>
            <a:off x="9902744" y="5511375"/>
            <a:ext cx="2304496"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MS PGothic" panose="020B0600070205080204" pitchFamily="34" charset="-128"/>
                <a:ea typeface="MS PGothic" panose="020B0600070205080204" pitchFamily="34" charset="-128"/>
              </a:rPr>
              <a:t>静電気対策</a:t>
            </a:r>
            <a:endParaRPr lang="ja-JP" altLang="en-US" sz="1500" b="1" spc="100" dirty="0">
              <a:latin typeface="ＭＳ Ｐゴシック" panose="020B0600070205080204" pitchFamily="50" charset="-128"/>
              <a:ea typeface="ＭＳ Ｐゴシック" panose="020B0600070205080204" pitchFamily="50" charset="-128"/>
            </a:endParaRPr>
          </a:p>
        </p:txBody>
      </p:sp>
      <p:sp>
        <p:nvSpPr>
          <p:cNvPr id="8" name="Text Box 68">
            <a:extLst>
              <a:ext uri="{FF2B5EF4-FFF2-40B4-BE49-F238E27FC236}">
                <a16:creationId xmlns:a16="http://schemas.microsoft.com/office/drawing/2014/main" id="{733BD116-8494-97C9-734F-72FE261180E0}"/>
              </a:ext>
            </a:extLst>
          </p:cNvPr>
          <p:cNvSpPr txBox="1">
            <a:spLocks noChangeArrowheads="1"/>
          </p:cNvSpPr>
          <p:nvPr/>
        </p:nvSpPr>
        <p:spPr bwMode="auto">
          <a:xfrm>
            <a:off x="8107601" y="8056946"/>
            <a:ext cx="2962359" cy="2092255"/>
          </a:xfrm>
          <a:prstGeom prst="rect">
            <a:avLst/>
          </a:prstGeom>
          <a:noFill/>
          <a:ln w="9525" algn="in">
            <a:noFill/>
            <a:miter lim="800000"/>
            <a:headEnd/>
            <a:tailEnd/>
          </a:ln>
          <a:effectLst/>
        </p:spPr>
        <p:txBody>
          <a:bodyPr lIns="36576" tIns="36576" rIns="36576" bIns="36576"/>
          <a:lstStyle/>
          <a:p>
            <a:pPr defTabSz="1474788">
              <a:spcBef>
                <a:spcPts val="100"/>
              </a:spcBef>
              <a:spcAft>
                <a:spcPts val="100"/>
              </a:spcAft>
              <a:defRPr/>
            </a:pPr>
            <a:r>
              <a:rPr lang="ja-JP" sz="1100" b="1">
                <a:solidFill>
                  <a:srgbClr val="5B5EA9"/>
                </a:solidFill>
                <a:latin typeface="ＭＳ Ｐゴシック" pitchFamily="50" charset="-128"/>
                <a:ea typeface="ＭＳ Ｐゴシック" pitchFamily="50" charset="-128"/>
              </a:rPr>
              <a:t>■</a:t>
            </a:r>
            <a:r>
              <a:rPr lang="ja-JP" sz="1100" b="1" dirty="0">
                <a:solidFill>
                  <a:srgbClr val="5B5EA9"/>
                </a:solidFill>
                <a:latin typeface="ＭＳ Ｐゴシック" pitchFamily="50" charset="-128"/>
                <a:ea typeface="ＭＳ Ｐゴシック" pitchFamily="50" charset="-128"/>
              </a:rPr>
              <a:t>静電気が起こりやすい体質</a:t>
            </a:r>
          </a:p>
          <a:p>
            <a:pPr defTabSz="1474788">
              <a:spcBef>
                <a:spcPts val="100"/>
              </a:spcBef>
              <a:spcAft>
                <a:spcPts val="100"/>
              </a:spcAft>
              <a:defRPr/>
            </a:pPr>
            <a:r>
              <a:rPr lang="ja-JP" altLang="en-US" sz="1100" dirty="0">
                <a:solidFill>
                  <a:srgbClr val="000000"/>
                </a:solidFill>
                <a:latin typeface="ＭＳ Ｐゴシック" pitchFamily="50" charset="-128"/>
                <a:ea typeface="ＭＳ Ｐゴシック" pitchFamily="50" charset="-128"/>
              </a:rPr>
              <a:t> </a:t>
            </a:r>
            <a:r>
              <a:rPr lang="ja-JP" sz="1100" dirty="0">
                <a:solidFill>
                  <a:srgbClr val="000000"/>
                </a:solidFill>
                <a:latin typeface="ＭＳ Ｐゴシック" pitchFamily="50" charset="-128"/>
                <a:ea typeface="ＭＳ Ｐゴシック" pitchFamily="50" charset="-128"/>
              </a:rPr>
              <a:t>静電気は「冷え症、肩こり、腰痛」などの症状がある方に多いと言われています。</a:t>
            </a:r>
          </a:p>
          <a:p>
            <a:pPr defTabSz="1474788">
              <a:spcBef>
                <a:spcPts val="100"/>
              </a:spcBef>
              <a:spcAft>
                <a:spcPts val="100"/>
              </a:spcAft>
              <a:defRPr/>
            </a:pPr>
            <a:r>
              <a:rPr lang="ja-JP" sz="1100" dirty="0">
                <a:solidFill>
                  <a:srgbClr val="000000"/>
                </a:solidFill>
                <a:latin typeface="ＭＳ Ｐゴシック" pitchFamily="50" charset="-128"/>
                <a:ea typeface="ＭＳ Ｐゴシック" pitchFamily="50" charset="-128"/>
              </a:rPr>
              <a:t>これらの症状は、睡眠時間の減少や食生活の乱れからくるもので、血液がドロドロになり、体内が弱アルカリ性から酸性化していきます。体内が酸性化していくと、体内にあるイオンバランスが崩れ、身体のマイナスイオンが逃げてしまいます。そして、逆に「マイナスイオン電気」を外部から呼び寄せる事になり、帯電体質になってしまい、自然放電が出来なくなります。</a:t>
            </a:r>
            <a:endParaRPr lang="ja-JP" dirty="0">
              <a:ea typeface="ＭＳ Ｐゴシック" pitchFamily="50" charset="-128"/>
            </a:endParaRPr>
          </a:p>
        </p:txBody>
      </p:sp>
      <p:sp>
        <p:nvSpPr>
          <p:cNvPr id="16" name="Text Box 69">
            <a:extLst>
              <a:ext uri="{FF2B5EF4-FFF2-40B4-BE49-F238E27FC236}">
                <a16:creationId xmlns:a16="http://schemas.microsoft.com/office/drawing/2014/main" id="{F52B82AC-B80D-F337-7CA6-969BEF7B9C1C}"/>
              </a:ext>
            </a:extLst>
          </p:cNvPr>
          <p:cNvSpPr txBox="1">
            <a:spLocks noChangeArrowheads="1"/>
          </p:cNvSpPr>
          <p:nvPr/>
        </p:nvSpPr>
        <p:spPr bwMode="auto">
          <a:xfrm>
            <a:off x="11244263" y="6076950"/>
            <a:ext cx="3178175"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spcBef>
                <a:spcPts val="100"/>
              </a:spcBef>
              <a:spcAft>
                <a:spcPts val="100"/>
              </a:spcAft>
            </a:pPr>
            <a:r>
              <a:rPr lang="ja-JP" altLang="ja-JP" sz="1100" b="1">
                <a:solidFill>
                  <a:srgbClr val="5B5EA9"/>
                </a:solidFill>
                <a:latin typeface="MS UI Gothic" panose="020B0600070205080204" pitchFamily="34" charset="-128"/>
              </a:rPr>
              <a:t>■対策法</a:t>
            </a:r>
          </a:p>
          <a:p>
            <a:pPr eaLnBrk="1" hangingPunct="1">
              <a:spcBef>
                <a:spcPts val="100"/>
              </a:spcBef>
              <a:spcAft>
                <a:spcPts val="100"/>
              </a:spcAft>
            </a:pPr>
            <a:r>
              <a:rPr lang="ja-JP" altLang="ja-JP" sz="1100">
                <a:solidFill>
                  <a:srgbClr val="000000"/>
                </a:solidFill>
                <a:latin typeface="MS UI Gothic" panose="020B0600070205080204" pitchFamily="34" charset="-128"/>
              </a:rPr>
              <a:t>＜衣類＞</a:t>
            </a:r>
          </a:p>
          <a:p>
            <a:pPr eaLnBrk="1" hangingPunct="1">
              <a:spcBef>
                <a:spcPts val="100"/>
              </a:spcBef>
              <a:spcAft>
                <a:spcPts val="100"/>
              </a:spcAft>
            </a:pPr>
            <a:r>
              <a:rPr lang="ja-JP" altLang="ja-JP" sz="1100">
                <a:solidFill>
                  <a:srgbClr val="000000"/>
                </a:solidFill>
                <a:latin typeface="MS UI Gothic" panose="020B0600070205080204" pitchFamily="34" charset="-128"/>
              </a:rPr>
              <a:t>冬場によく見る組み合わせが、フリースとセーター。保温効果が高い為、よく利用される組み合わせですが、過度の摩擦によって起きる帯電率は</a:t>
            </a:r>
            <a:r>
              <a:rPr lang="en-US" altLang="ja-JP" sz="1100" dirty="0">
                <a:solidFill>
                  <a:srgbClr val="000000"/>
                </a:solidFill>
                <a:latin typeface="MS UI Gothic" panose="020B0600070205080204" pitchFamily="34" charset="-128"/>
              </a:rPr>
              <a:t>6000</a:t>
            </a:r>
            <a:r>
              <a:rPr lang="ja-JP" altLang="ja-JP" sz="1100">
                <a:solidFill>
                  <a:srgbClr val="000000"/>
                </a:solidFill>
                <a:latin typeface="MS UI Gothic" panose="020B0600070205080204" pitchFamily="34" charset="-128"/>
              </a:rPr>
              <a:t>～</a:t>
            </a:r>
            <a:r>
              <a:rPr lang="en-US" altLang="ja-JP" sz="1100" dirty="0">
                <a:solidFill>
                  <a:srgbClr val="000000"/>
                </a:solidFill>
                <a:latin typeface="MS UI Gothic" panose="020B0600070205080204" pitchFamily="34" charset="-128"/>
              </a:rPr>
              <a:t>7000</a:t>
            </a:r>
            <a:r>
              <a:rPr lang="ja-JP" altLang="ja-JP" sz="1100">
                <a:solidFill>
                  <a:srgbClr val="000000"/>
                </a:solidFill>
                <a:latin typeface="MS UI Gothic" panose="020B0600070205080204" pitchFamily="34" charset="-128"/>
              </a:rPr>
              <a:t>ボルトと、とても危険なのです。</a:t>
            </a:r>
          </a:p>
          <a:p>
            <a:pPr eaLnBrk="1" hangingPunct="1">
              <a:spcBef>
                <a:spcPts val="100"/>
              </a:spcBef>
              <a:spcAft>
                <a:spcPts val="100"/>
              </a:spcAft>
            </a:pPr>
            <a:r>
              <a:rPr lang="ja-JP" altLang="ja-JP" sz="1100">
                <a:solidFill>
                  <a:srgbClr val="000000"/>
                </a:solidFill>
                <a:latin typeface="MS UI Gothic" panose="020B0600070205080204" pitchFamily="34" charset="-128"/>
              </a:rPr>
              <a:t>静電気は＋と－の作用が</a:t>
            </a:r>
            <a:endParaRPr lang="en-US" altLang="ja-JP" sz="1100" dirty="0">
              <a:solidFill>
                <a:srgbClr val="000000"/>
              </a:solidFill>
              <a:latin typeface="MS UI Gothic" panose="020B0600070205080204" pitchFamily="34" charset="-128"/>
            </a:endParaRPr>
          </a:p>
          <a:p>
            <a:pPr eaLnBrk="1" hangingPunct="1">
              <a:spcBef>
                <a:spcPts val="100"/>
              </a:spcBef>
              <a:spcAft>
                <a:spcPts val="100"/>
              </a:spcAft>
            </a:pPr>
            <a:r>
              <a:rPr lang="ja-JP" altLang="ja-JP" sz="1100">
                <a:solidFill>
                  <a:srgbClr val="000000"/>
                </a:solidFill>
                <a:latin typeface="MS UI Gothic" panose="020B0600070205080204" pitchFamily="34" charset="-128"/>
              </a:rPr>
              <a:t>大きければ大きいほど、</a:t>
            </a:r>
            <a:endParaRPr lang="en-US" altLang="ja-JP" sz="1100" dirty="0">
              <a:solidFill>
                <a:srgbClr val="000000"/>
              </a:solidFill>
              <a:latin typeface="MS UI Gothic" panose="020B0600070205080204" pitchFamily="34" charset="-128"/>
            </a:endParaRPr>
          </a:p>
          <a:p>
            <a:pPr eaLnBrk="1" hangingPunct="1">
              <a:spcBef>
                <a:spcPts val="100"/>
              </a:spcBef>
              <a:spcAft>
                <a:spcPts val="100"/>
              </a:spcAft>
            </a:pPr>
            <a:r>
              <a:rPr lang="ja-JP" altLang="ja-JP" sz="1100">
                <a:solidFill>
                  <a:srgbClr val="000000"/>
                </a:solidFill>
                <a:latin typeface="MS UI Gothic" panose="020B0600070205080204" pitchFamily="34" charset="-128"/>
              </a:rPr>
              <a:t>よく起こります。真ん中の</a:t>
            </a:r>
            <a:endParaRPr lang="en-US" altLang="ja-JP" sz="1100" dirty="0">
              <a:solidFill>
                <a:srgbClr val="000000"/>
              </a:solidFill>
              <a:latin typeface="MS UI Gothic" panose="020B0600070205080204" pitchFamily="34" charset="-128"/>
            </a:endParaRPr>
          </a:p>
          <a:p>
            <a:pPr eaLnBrk="1" hangingPunct="1">
              <a:spcBef>
                <a:spcPts val="100"/>
              </a:spcBef>
              <a:spcAft>
                <a:spcPts val="100"/>
              </a:spcAft>
            </a:pPr>
            <a:r>
              <a:rPr lang="ja-JP" altLang="ja-JP" sz="1100">
                <a:solidFill>
                  <a:srgbClr val="000000"/>
                </a:solidFill>
                <a:latin typeface="MS UI Gothic" panose="020B0600070205080204" pitchFamily="34" charset="-128"/>
              </a:rPr>
              <a:t>素材になればなる程、帯</a:t>
            </a:r>
            <a:endParaRPr lang="en-US" altLang="ja-JP" sz="1100" dirty="0">
              <a:solidFill>
                <a:srgbClr val="000000"/>
              </a:solidFill>
              <a:latin typeface="MS UI Gothic" panose="020B0600070205080204" pitchFamily="34" charset="-128"/>
            </a:endParaRPr>
          </a:p>
          <a:p>
            <a:pPr eaLnBrk="1" hangingPunct="1">
              <a:spcBef>
                <a:spcPts val="100"/>
              </a:spcBef>
              <a:spcAft>
                <a:spcPts val="100"/>
              </a:spcAft>
            </a:pPr>
            <a:r>
              <a:rPr lang="ja-JP" altLang="ja-JP" sz="1100">
                <a:solidFill>
                  <a:srgbClr val="000000"/>
                </a:solidFill>
                <a:latin typeface="MS UI Gothic" panose="020B0600070205080204" pitchFamily="34" charset="-128"/>
              </a:rPr>
              <a:t>電率が低いというわけです。</a:t>
            </a:r>
          </a:p>
          <a:p>
            <a:pPr eaLnBrk="1" hangingPunct="1">
              <a:spcBef>
                <a:spcPts val="100"/>
              </a:spcBef>
              <a:spcAft>
                <a:spcPts val="100"/>
              </a:spcAft>
            </a:pPr>
            <a:endParaRPr lang="ja-JP" altLang="ja-JP" sz="1100">
              <a:solidFill>
                <a:srgbClr val="000000"/>
              </a:solidFill>
              <a:latin typeface="MS UI Gothic" panose="020B0600070205080204" pitchFamily="34" charset="-128"/>
            </a:endParaRPr>
          </a:p>
          <a:p>
            <a:pPr eaLnBrk="1" hangingPunct="1">
              <a:spcBef>
                <a:spcPts val="100"/>
              </a:spcBef>
              <a:spcAft>
                <a:spcPts val="100"/>
              </a:spcAft>
            </a:pPr>
            <a:r>
              <a:rPr lang="ja-JP" altLang="ja-JP" sz="1100">
                <a:solidFill>
                  <a:srgbClr val="000000"/>
                </a:solidFill>
                <a:latin typeface="MS UI Gothic" panose="020B0600070205080204" pitchFamily="34" charset="-128"/>
              </a:rPr>
              <a:t>＜睡眠不足＞</a:t>
            </a:r>
          </a:p>
          <a:p>
            <a:pPr eaLnBrk="1" hangingPunct="1">
              <a:spcBef>
                <a:spcPts val="100"/>
              </a:spcBef>
              <a:spcAft>
                <a:spcPts val="100"/>
              </a:spcAft>
            </a:pPr>
            <a:r>
              <a:rPr lang="ja-JP" altLang="ja-JP" sz="1100">
                <a:solidFill>
                  <a:srgbClr val="000000"/>
                </a:solidFill>
                <a:latin typeface="MS UI Gothic" panose="020B0600070205080204" pitchFamily="34" charset="-128"/>
              </a:rPr>
              <a:t>睡眠不足からくる疲れやストレスは、血液がドロドロになる為、マイナスイオンを逃がしてしまい、静電気を溜めやすい身体を作ってしまいます。なので、十分な睡眠を心がけましょう。</a:t>
            </a:r>
          </a:p>
          <a:p>
            <a:pPr eaLnBrk="1" hangingPunct="1">
              <a:spcBef>
                <a:spcPts val="100"/>
              </a:spcBef>
              <a:spcAft>
                <a:spcPts val="100"/>
              </a:spcAft>
            </a:pPr>
            <a:endParaRPr lang="ja-JP" altLang="ja-JP" sz="1100">
              <a:solidFill>
                <a:srgbClr val="000000"/>
              </a:solidFill>
              <a:latin typeface="MS UI Gothic" panose="020B0600070205080204" pitchFamily="34" charset="-128"/>
            </a:endParaRPr>
          </a:p>
          <a:p>
            <a:pPr eaLnBrk="1" hangingPunct="1">
              <a:spcBef>
                <a:spcPts val="100"/>
              </a:spcBef>
              <a:spcAft>
                <a:spcPts val="100"/>
              </a:spcAft>
            </a:pPr>
            <a:r>
              <a:rPr lang="ja-JP" altLang="ja-JP" sz="1100">
                <a:solidFill>
                  <a:srgbClr val="000000"/>
                </a:solidFill>
                <a:latin typeface="MS UI Gothic" panose="020B0600070205080204" pitchFamily="34" charset="-128"/>
              </a:rPr>
              <a:t>＜体調不良＞</a:t>
            </a:r>
          </a:p>
          <a:p>
            <a:pPr eaLnBrk="1" hangingPunct="1">
              <a:spcBef>
                <a:spcPts val="100"/>
              </a:spcBef>
              <a:spcAft>
                <a:spcPts val="100"/>
              </a:spcAft>
            </a:pPr>
            <a:r>
              <a:rPr lang="ja-JP" altLang="ja-JP" sz="1100">
                <a:solidFill>
                  <a:srgbClr val="000000"/>
                </a:solidFill>
                <a:latin typeface="MS UI Gothic" panose="020B0600070205080204" pitchFamily="34" charset="-128"/>
              </a:rPr>
              <a:t>風邪をひいた時や、体調不良の時にも体内のマイナスイオンは低下します。体調を崩さないように心がけましょう。</a:t>
            </a:r>
            <a:endParaRPr lang="ja-JP" altLang="ja-JP"/>
          </a:p>
        </p:txBody>
      </p:sp>
      <p:sp>
        <p:nvSpPr>
          <p:cNvPr id="17" name="Text Box 35">
            <a:extLst>
              <a:ext uri="{FF2B5EF4-FFF2-40B4-BE49-F238E27FC236}">
                <a16:creationId xmlns:a16="http://schemas.microsoft.com/office/drawing/2014/main" id="{0AC540E9-BCEC-75CF-FB75-14EFFB3A2CC8}"/>
              </a:ext>
            </a:extLst>
          </p:cNvPr>
          <p:cNvSpPr txBox="1">
            <a:spLocks noChangeArrowheads="1"/>
          </p:cNvSpPr>
          <p:nvPr/>
        </p:nvSpPr>
        <p:spPr bwMode="auto">
          <a:xfrm>
            <a:off x="5201784" y="7838573"/>
            <a:ext cx="1475404" cy="22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b="1">
                <a:solidFill>
                  <a:srgbClr val="5B5EA9"/>
                </a:solidFill>
                <a:latin typeface="ＭＳ Ｐゴシック" panose="020B0600070205080204" pitchFamily="34" charset="-128"/>
              </a:rPr>
              <a:t>いろいろな色の招き猫</a:t>
            </a:r>
            <a:endParaRPr lang="en-US" altLang="ja-JP" sz="1100" b="1" dirty="0">
              <a:solidFill>
                <a:srgbClr val="5B5EA9"/>
              </a:solidFill>
              <a:latin typeface="ＭＳ Ｐゴシック" panose="020B0600070205080204" pitchFamily="34" charset="-128"/>
            </a:endParaRPr>
          </a:p>
        </p:txBody>
      </p:sp>
      <p:sp>
        <p:nvSpPr>
          <p:cNvPr id="18" name="Text Box 36">
            <a:extLst>
              <a:ext uri="{FF2B5EF4-FFF2-40B4-BE49-F238E27FC236}">
                <a16:creationId xmlns:a16="http://schemas.microsoft.com/office/drawing/2014/main" id="{40836744-6F5C-AC5C-4206-6A76850A1766}"/>
              </a:ext>
            </a:extLst>
          </p:cNvPr>
          <p:cNvSpPr txBox="1">
            <a:spLocks noChangeArrowheads="1"/>
          </p:cNvSpPr>
          <p:nvPr/>
        </p:nvSpPr>
        <p:spPr bwMode="auto">
          <a:xfrm>
            <a:off x="596327" y="8048772"/>
            <a:ext cx="3757387" cy="2006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5B5EA9"/>
                </a:solidFill>
                <a:latin typeface="ＭＳ Ｐゴシック" panose="020B0600070205080204" pitchFamily="34" charset="-128"/>
              </a:rPr>
              <a:t>招き猫の右手と左手</a:t>
            </a:r>
          </a:p>
          <a:p>
            <a:pPr eaLnBrk="1" hangingPunct="1">
              <a:lnSpc>
                <a:spcPts val="1400"/>
              </a:lnSpc>
            </a:pPr>
            <a:r>
              <a:rPr lang="ja-JP" altLang="ja-JP" sz="1100">
                <a:solidFill>
                  <a:srgbClr val="000000"/>
                </a:solidFill>
                <a:latin typeface="ＭＳ Ｐゴシック" panose="020B0600070205080204" pitchFamily="34" charset="-128"/>
              </a:rPr>
              <a:t>右手の上がっているものは金運を運び、左手の上がっているものは人とのご縁を結ぶ力があると言われています。両手を上げているものもありますが、欲張り過ぎとか「降参」を意味しているかで、あまり好まれないようです。二匹並べてペアで飾る時には、手が外側にくるように飾りましょう。</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buSzPts val="800"/>
            </a:pPr>
            <a:r>
              <a:rPr lang="ja-JP" altLang="en-US" sz="1100">
                <a:solidFill>
                  <a:srgbClr val="5B5EA9"/>
                </a:solidFill>
                <a:latin typeface="ＭＳ Ｐゴシック" panose="020B0600070205080204" pitchFamily="34" charset="-128"/>
              </a:rPr>
              <a:t>●</a:t>
            </a:r>
            <a:r>
              <a:rPr lang="ja-JP" altLang="ja-JP" sz="1100">
                <a:solidFill>
                  <a:srgbClr val="000000"/>
                </a:solidFill>
                <a:latin typeface="ＭＳ Ｐゴシック" panose="020B0600070205080204" pitchFamily="34" charset="-128"/>
              </a:rPr>
              <a:t>右手を上げている・・・金運、幸運を招く</a:t>
            </a:r>
          </a:p>
          <a:p>
            <a:pPr eaLnBrk="1" hangingPunct="1">
              <a:lnSpc>
                <a:spcPts val="1400"/>
              </a:lnSpc>
              <a:buSzPts val="800"/>
            </a:pPr>
            <a:r>
              <a:rPr lang="ja-JP" altLang="en-US" sz="1100">
                <a:solidFill>
                  <a:srgbClr val="5B5EA9"/>
                </a:solidFill>
                <a:latin typeface="ＭＳ Ｐゴシック" panose="020B0600070205080204" pitchFamily="34" charset="-128"/>
              </a:rPr>
              <a:t>●</a:t>
            </a:r>
            <a:r>
              <a:rPr lang="ja-JP" altLang="ja-JP" sz="1100">
                <a:solidFill>
                  <a:srgbClr val="000000"/>
                </a:solidFill>
                <a:latin typeface="ＭＳ Ｐゴシック" panose="020B0600070205080204" pitchFamily="34" charset="-128"/>
              </a:rPr>
              <a:t>左手を上げている・・・お客さんを招く</a:t>
            </a:r>
          </a:p>
          <a:p>
            <a:pPr eaLnBrk="1" hangingPunct="1">
              <a:lnSpc>
                <a:spcPts val="1400"/>
              </a:lnSpc>
              <a:buSzPts val="800"/>
            </a:pPr>
            <a:r>
              <a:rPr lang="ja-JP" altLang="en-US" sz="1100">
                <a:solidFill>
                  <a:srgbClr val="5B5EA9"/>
                </a:solidFill>
                <a:latin typeface="ＭＳ Ｐゴシック" panose="020B0600070205080204" pitchFamily="34" charset="-128"/>
              </a:rPr>
              <a:t>●</a:t>
            </a:r>
            <a:r>
              <a:rPr lang="ja-JP" altLang="ja-JP" sz="1100">
                <a:solidFill>
                  <a:srgbClr val="000000"/>
                </a:solidFill>
                <a:latin typeface="ＭＳ Ｐゴシック" panose="020B0600070205080204" pitchFamily="34" charset="-128"/>
              </a:rPr>
              <a:t>耳より手を高く上げている・・・遠くの福を集める</a:t>
            </a:r>
          </a:p>
          <a:p>
            <a:pPr eaLnBrk="1" hangingPunct="1">
              <a:lnSpc>
                <a:spcPts val="1400"/>
              </a:lnSpc>
              <a:buSzPts val="800"/>
            </a:pPr>
            <a:r>
              <a:rPr lang="ja-JP" altLang="en-US" sz="1100">
                <a:solidFill>
                  <a:srgbClr val="5B5EA9"/>
                </a:solidFill>
                <a:latin typeface="ＭＳ Ｐゴシック" panose="020B0600070205080204" pitchFamily="34" charset="-128"/>
              </a:rPr>
              <a:t>●</a:t>
            </a:r>
            <a:r>
              <a:rPr lang="ja-JP" altLang="ja-JP" sz="1100">
                <a:solidFill>
                  <a:srgbClr val="000000"/>
                </a:solidFill>
                <a:latin typeface="ＭＳ Ｐゴシック" panose="020B0600070205080204" pitchFamily="34" charset="-128"/>
              </a:rPr>
              <a:t>耳より手を低く上げている・・・近くの福を集める</a:t>
            </a:r>
            <a:endParaRPr lang="ja-JP" altLang="ja-JP"/>
          </a:p>
        </p:txBody>
      </p:sp>
      <p:sp>
        <p:nvSpPr>
          <p:cNvPr id="33" name="Text Box 38">
            <a:extLst>
              <a:ext uri="{FF2B5EF4-FFF2-40B4-BE49-F238E27FC236}">
                <a16:creationId xmlns:a16="http://schemas.microsoft.com/office/drawing/2014/main" id="{B510EE1D-3AB5-3DBA-2FE9-FF92368762DA}"/>
              </a:ext>
            </a:extLst>
          </p:cNvPr>
          <p:cNvSpPr txBox="1">
            <a:spLocks noChangeArrowheads="1"/>
          </p:cNvSpPr>
          <p:nvPr/>
        </p:nvSpPr>
        <p:spPr bwMode="auto">
          <a:xfrm>
            <a:off x="1447851" y="7070686"/>
            <a:ext cx="4737855" cy="93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00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縁起物の代名詞と言えば、招き猫。昔、猫は農作物や蚕を食べてしまうネズミを駆除してくれるため養蚕の縁起物でしたが、養蚕が衰退してからは商売繁盛の縁起物とされています。そんな招き猫は昔からの人気ものですが、いろいろな決まり事があるのはご存知でしょうか。</a:t>
            </a:r>
            <a:endParaRPr lang="ja-JP" altLang="ja-JP"/>
          </a:p>
        </p:txBody>
      </p:sp>
      <p:sp>
        <p:nvSpPr>
          <p:cNvPr id="34" name="Text Box 55">
            <a:extLst>
              <a:ext uri="{FF2B5EF4-FFF2-40B4-BE49-F238E27FC236}">
                <a16:creationId xmlns:a16="http://schemas.microsoft.com/office/drawing/2014/main" id="{D6B91708-0C69-33EC-D37F-CAE0818F2BBE}"/>
              </a:ext>
            </a:extLst>
          </p:cNvPr>
          <p:cNvSpPr txBox="1">
            <a:spLocks noChangeArrowheads="1"/>
          </p:cNvSpPr>
          <p:nvPr/>
        </p:nvSpPr>
        <p:spPr bwMode="auto">
          <a:xfrm>
            <a:off x="502690" y="1034284"/>
            <a:ext cx="3247380" cy="200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ja-JP" sz="1200" b="1">
                <a:solidFill>
                  <a:srgbClr val="5B5EA9"/>
                </a:solidFill>
                <a:latin typeface="ＭＳ Ｐゴシック" panose="020B0600070205080204" pitchFamily="34" charset="-128"/>
              </a:rPr>
              <a:t>ダイニングルームの照明</a:t>
            </a:r>
          </a:p>
          <a:p>
            <a:pPr eaLnBrk="1" hangingPunct="1"/>
            <a:r>
              <a:rPr lang="ja-JP" altLang="ja-JP" sz="1100">
                <a:solidFill>
                  <a:srgbClr val="000000"/>
                </a:solidFill>
                <a:latin typeface="ＭＳ Ｐゴシック" panose="020B0600070205080204" pitchFamily="34" charset="-128"/>
              </a:rPr>
              <a:t>　</a:t>
            </a:r>
          </a:p>
          <a:p>
            <a:pPr eaLnBrk="1" hangingPunct="1"/>
            <a:r>
              <a:rPr lang="ja-JP" altLang="en-US" sz="1100">
                <a:solidFill>
                  <a:srgbClr val="000000"/>
                </a:solidFill>
                <a:latin typeface="ＭＳ Ｐゴシック" panose="020B0600070205080204" pitchFamily="34" charset="-128"/>
              </a:rPr>
              <a:t>ダイニングは、食事をする場所であると同時に、家族や友人が集まって会話を楽しんだり、時にはリモートワークや子どもの勉強をしたりと、“暮らしの中心”となる空間です。近年人気なのは、テーブルの上をやさしく照らすペンダントライト。</a:t>
            </a:r>
          </a:p>
          <a:p>
            <a:pPr eaLnBrk="1" hangingPunct="1"/>
            <a:endParaRPr lang="ja-JP" altLang="en-US" sz="110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料理を美味しそうに見せたい場合は、「高演色タイプ（</a:t>
            </a:r>
            <a:r>
              <a:rPr lang="en" altLang="ja-JP" sz="1100" dirty="0">
                <a:solidFill>
                  <a:srgbClr val="000000"/>
                </a:solidFill>
                <a:latin typeface="ＭＳ Ｐゴシック" panose="020B0600070205080204" pitchFamily="34" charset="-128"/>
              </a:rPr>
              <a:t>Ra90</a:t>
            </a:r>
            <a:r>
              <a:rPr lang="ja-JP" altLang="en-US" sz="1100">
                <a:solidFill>
                  <a:srgbClr val="000000"/>
                </a:solidFill>
                <a:latin typeface="ＭＳ Ｐゴシック" panose="020B0600070205080204" pitchFamily="34" charset="-128"/>
              </a:rPr>
              <a:t>以上）」の</a:t>
            </a:r>
            <a:r>
              <a:rPr lang="en" altLang="ja-JP" sz="1100" dirty="0">
                <a:solidFill>
                  <a:srgbClr val="000000"/>
                </a:solidFill>
                <a:latin typeface="ＭＳ Ｐゴシック" panose="020B0600070205080204" pitchFamily="34" charset="-128"/>
              </a:rPr>
              <a:t>LED</a:t>
            </a:r>
            <a:r>
              <a:rPr lang="ja-JP" altLang="en-US" sz="1100">
                <a:solidFill>
                  <a:srgbClr val="000000"/>
                </a:solidFill>
                <a:latin typeface="ＭＳ Ｐゴシック" panose="020B0600070205080204" pitchFamily="34" charset="-128"/>
              </a:rPr>
              <a:t>を選ぶと効果的です。食材の色が自然に見え、家族の表情もいきいきと映ります。</a:t>
            </a:r>
            <a:endParaRPr lang="ja-JP" altLang="ja-JP" sz="1100">
              <a:solidFill>
                <a:srgbClr val="000000"/>
              </a:solidFill>
              <a:latin typeface="ＭＳ Ｐゴシック" panose="020B0600070205080204" pitchFamily="34" charset="-128"/>
            </a:endParaRPr>
          </a:p>
        </p:txBody>
      </p:sp>
      <p:sp>
        <p:nvSpPr>
          <p:cNvPr id="14" name="テキスト ボックス 13">
            <a:extLst>
              <a:ext uri="{FF2B5EF4-FFF2-40B4-BE49-F238E27FC236}">
                <a16:creationId xmlns:a16="http://schemas.microsoft.com/office/drawing/2014/main" id="{6BD1F280-F70D-A9DB-BBD3-ABC47A4C2F92}"/>
              </a:ext>
            </a:extLst>
          </p:cNvPr>
          <p:cNvSpPr txBox="1"/>
          <p:nvPr/>
        </p:nvSpPr>
        <p:spPr>
          <a:xfrm>
            <a:off x="8055650" y="6152359"/>
            <a:ext cx="1582259" cy="1277273"/>
          </a:xfrm>
          <a:prstGeom prst="rect">
            <a:avLst/>
          </a:prstGeom>
          <a:noFill/>
        </p:spPr>
        <p:txBody>
          <a:bodyPr wrap="square" rtlCol="0">
            <a:spAutoFit/>
          </a:bodyPr>
          <a:lstStyle/>
          <a:p>
            <a:r>
              <a:rPr lang="ja-JP" altLang="ja-JP" sz="1100">
                <a:solidFill>
                  <a:srgbClr val="000000"/>
                </a:solidFill>
                <a:latin typeface="ＭＳ Ｐゴシック" pitchFamily="50" charset="-128"/>
                <a:ea typeface="ＭＳ Ｐゴシック" pitchFamily="50" charset="-128"/>
              </a:rPr>
              <a:t>冬は湿度が低くなり乾燥する為、人間の身体は、着ている服の摩擦などで、電気を溜めこんでしまいます。電気を溜めこんだ物質同士が接触すると</a:t>
            </a:r>
            <a:r>
              <a:rPr lang="ja-JP" altLang="ja-JP" sz="1100">
                <a:solidFill>
                  <a:srgbClr val="000000"/>
                </a:solidFill>
                <a:latin typeface="Arial"/>
                <a:ea typeface="ＭＳ Ｐゴシック" pitchFamily="50" charset="-128"/>
              </a:rPr>
              <a:t>“</a:t>
            </a:r>
            <a:r>
              <a:rPr lang="ja-JP" altLang="ja-JP" sz="1100">
                <a:solidFill>
                  <a:srgbClr val="000000"/>
                </a:solidFill>
                <a:latin typeface="ＭＳ Ｐゴシック" pitchFamily="50" charset="-128"/>
                <a:ea typeface="ＭＳ Ｐゴシック" pitchFamily="50" charset="-128"/>
              </a:rPr>
              <a:t>放電現象</a:t>
            </a:r>
            <a:r>
              <a:rPr lang="ja-JP" altLang="ja-JP" sz="1100">
                <a:solidFill>
                  <a:srgbClr val="000000"/>
                </a:solidFill>
                <a:latin typeface="Arial"/>
                <a:ea typeface="ＭＳ Ｐゴシック" pitchFamily="50" charset="-128"/>
              </a:rPr>
              <a:t>”</a:t>
            </a:r>
            <a:r>
              <a:rPr lang="ja-JP" altLang="ja-JP" sz="1100">
                <a:solidFill>
                  <a:srgbClr val="000000"/>
                </a:solidFill>
                <a:latin typeface="ＭＳ Ｐゴシック" pitchFamily="50" charset="-128"/>
                <a:ea typeface="ＭＳ Ｐゴシック" pitchFamily="50" charset="-128"/>
              </a:rPr>
              <a:t>が</a:t>
            </a:r>
            <a:endParaRPr kumimoji="1" lang="ja-JP" altLang="en-US" sz="1100"/>
          </a:p>
        </p:txBody>
      </p:sp>
      <p:sp>
        <p:nvSpPr>
          <p:cNvPr id="15" name="テキスト ボックス 14">
            <a:extLst>
              <a:ext uri="{FF2B5EF4-FFF2-40B4-BE49-F238E27FC236}">
                <a16:creationId xmlns:a16="http://schemas.microsoft.com/office/drawing/2014/main" id="{9D0347F6-093D-5734-CA8C-E9C3DEEF3873}"/>
              </a:ext>
            </a:extLst>
          </p:cNvPr>
          <p:cNvSpPr txBox="1"/>
          <p:nvPr/>
        </p:nvSpPr>
        <p:spPr>
          <a:xfrm>
            <a:off x="8052194" y="7317811"/>
            <a:ext cx="2815410" cy="769441"/>
          </a:xfrm>
          <a:prstGeom prst="rect">
            <a:avLst/>
          </a:prstGeom>
          <a:noFill/>
        </p:spPr>
        <p:txBody>
          <a:bodyPr wrap="square" rtlCol="0">
            <a:spAutoFit/>
          </a:bodyPr>
          <a:lstStyle/>
          <a:p>
            <a:r>
              <a:rPr lang="ja-JP" altLang="ja-JP" sz="1100">
                <a:solidFill>
                  <a:srgbClr val="000000"/>
                </a:solidFill>
                <a:latin typeface="ＭＳ Ｐゴシック" pitchFamily="50" charset="-128"/>
                <a:ea typeface="ＭＳ Ｐゴシック" pitchFamily="50" charset="-128"/>
              </a:rPr>
              <a:t>が起こって「バチッ！」っとなってしまうので、それを防止するためには、放電が起こる前に静電気を逃がすことが大切です</a:t>
            </a:r>
            <a:r>
              <a:rPr lang="ja-JP" altLang="en-US" sz="1100">
                <a:solidFill>
                  <a:srgbClr val="000000"/>
                </a:solidFill>
                <a:latin typeface="ＭＳ Ｐゴシック" pitchFamily="50" charset="-128"/>
                <a:ea typeface="ＭＳ Ｐゴシック" pitchFamily="50" charset="-128"/>
              </a:rPr>
              <a:t>。</a:t>
            </a:r>
            <a:endParaRPr lang="ja-JP" altLang="ja-JP" sz="1100">
              <a:solidFill>
                <a:srgbClr val="000000"/>
              </a:solidFill>
              <a:latin typeface="ＭＳ Ｐゴシック" pitchFamily="50" charset="-128"/>
              <a:ea typeface="ＭＳ Ｐゴシック" pitchFamily="50" charset="-128"/>
            </a:endParaRPr>
          </a:p>
          <a:p>
            <a:endParaRPr kumimoji="1" lang="ja-JP" altLang="en-US" sz="1100"/>
          </a:p>
        </p:txBody>
      </p:sp>
      <p:pic>
        <p:nvPicPr>
          <p:cNvPr id="25" name="図 24" descr="テキスト&#10;&#10;AI 生成コンテンツは誤りを含む可能性があります。">
            <a:extLst>
              <a:ext uri="{FF2B5EF4-FFF2-40B4-BE49-F238E27FC236}">
                <a16:creationId xmlns:a16="http://schemas.microsoft.com/office/drawing/2014/main" id="{C74CD569-A312-641E-F733-4727474C20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00287" y="7180216"/>
            <a:ext cx="1520369" cy="1092653"/>
          </a:xfrm>
          <a:prstGeom prst="rect">
            <a:avLst/>
          </a:prstGeom>
        </p:spPr>
      </p:pic>
      <p:pic>
        <p:nvPicPr>
          <p:cNvPr id="7" name="図 6" descr="時計 が含まれている画像&#10;&#10;AI 生成コンテンツは誤りを含む可能性があります。">
            <a:extLst>
              <a:ext uri="{FF2B5EF4-FFF2-40B4-BE49-F238E27FC236}">
                <a16:creationId xmlns:a16="http://schemas.microsoft.com/office/drawing/2014/main" id="{151070BD-F344-8094-80AF-59459CD0DC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0770" y="5822494"/>
            <a:ext cx="1278824" cy="1471335"/>
          </a:xfrm>
          <a:prstGeom prst="rect">
            <a:avLst/>
          </a:prstGeom>
        </p:spPr>
      </p:pic>
      <p:sp>
        <p:nvSpPr>
          <p:cNvPr id="5" name="Text Box 55">
            <a:extLst>
              <a:ext uri="{FF2B5EF4-FFF2-40B4-BE49-F238E27FC236}">
                <a16:creationId xmlns:a16="http://schemas.microsoft.com/office/drawing/2014/main" id="{F6DD0544-65DD-C7B8-33FD-5536CA04FAF8}"/>
              </a:ext>
            </a:extLst>
          </p:cNvPr>
          <p:cNvSpPr txBox="1">
            <a:spLocks noChangeArrowheads="1"/>
          </p:cNvSpPr>
          <p:nvPr/>
        </p:nvSpPr>
        <p:spPr bwMode="auto">
          <a:xfrm>
            <a:off x="4078032" y="1084746"/>
            <a:ext cx="3060700" cy="261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solidFill>
                  <a:srgbClr val="000000"/>
                </a:solidFill>
                <a:latin typeface="ＭＳ Ｐゴシック" panose="020B0600070205080204" pitchFamily="34" charset="-128"/>
              </a:rPr>
              <a:t>取付位置と高さのポイント</a:t>
            </a:r>
            <a:endParaRPr lang="en-US" altLang="ja-JP" sz="1100" dirty="0">
              <a:solidFill>
                <a:srgbClr val="000000"/>
              </a:solidFill>
              <a:latin typeface="ＭＳ Ｐゴシック" panose="020B0600070205080204" pitchFamily="34" charset="-128"/>
            </a:endParaRPr>
          </a:p>
          <a:p>
            <a:pPr eaLnBrk="1" hangingPunct="1"/>
            <a:endParaRPr lang="en-US" altLang="ja-JP" sz="1100" dirty="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ペンダントライトを取り付ける際は、テーブルの中央に配置するのが基本です。</a:t>
            </a:r>
          </a:p>
          <a:p>
            <a:pPr eaLnBrk="1" hangingPunct="1"/>
            <a:endParaRPr lang="ja-JP" altLang="en-US" sz="110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配線位置がずれている場合は、コードハンガーやペンダントサポーターを使うと簡単に調整できます。</a:t>
            </a:r>
          </a:p>
          <a:p>
            <a:pPr eaLnBrk="1" hangingPunct="1"/>
            <a:r>
              <a:rPr lang="ja-JP" altLang="en-US" sz="1100">
                <a:solidFill>
                  <a:srgbClr val="000000"/>
                </a:solidFill>
                <a:latin typeface="ＭＳ Ｐゴシック" panose="020B0600070205080204" pitchFamily="34" charset="-128"/>
              </a:rPr>
              <a:t>次に大切なのが高さ。高すぎるとまぶしさを感じたり、低すぎるとテーブル全体に光が届かなくなります。</a:t>
            </a:r>
          </a:p>
          <a:p>
            <a:pPr eaLnBrk="1" hangingPunct="1"/>
            <a:endParaRPr lang="ja-JP" altLang="en-US" sz="110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一般的には、テーブル面から約</a:t>
            </a:r>
            <a:r>
              <a:rPr lang="en-US" altLang="ja-JP" sz="1100" dirty="0">
                <a:solidFill>
                  <a:srgbClr val="000000"/>
                </a:solidFill>
                <a:latin typeface="ＭＳ Ｐゴシック" panose="020B0600070205080204" pitchFamily="34" charset="-128"/>
              </a:rPr>
              <a:t>65</a:t>
            </a:r>
            <a:r>
              <a:rPr lang="ja-JP" altLang="en-US" sz="1100">
                <a:solidFill>
                  <a:srgbClr val="000000"/>
                </a:solidFill>
                <a:latin typeface="ＭＳ Ｐゴシック" panose="020B0600070205080204" pitchFamily="34" charset="-128"/>
              </a:rPr>
              <a:t>～</a:t>
            </a:r>
            <a:r>
              <a:rPr lang="en-US" altLang="ja-JP" sz="1100" dirty="0">
                <a:solidFill>
                  <a:srgbClr val="000000"/>
                </a:solidFill>
                <a:latin typeface="ＭＳ Ｐゴシック" panose="020B0600070205080204" pitchFamily="34" charset="-128"/>
              </a:rPr>
              <a:t>80</a:t>
            </a:r>
            <a:r>
              <a:rPr lang="en" altLang="ja-JP" sz="1100" dirty="0">
                <a:solidFill>
                  <a:srgbClr val="000000"/>
                </a:solidFill>
                <a:latin typeface="ＭＳ Ｐゴシック" panose="020B0600070205080204" pitchFamily="34" charset="-128"/>
              </a:rPr>
              <a:t>cm</a:t>
            </a:r>
            <a:r>
              <a:rPr lang="ja-JP" altLang="en-US" sz="1100">
                <a:solidFill>
                  <a:srgbClr val="000000"/>
                </a:solidFill>
                <a:latin typeface="ＭＳ Ｐゴシック" panose="020B0600070205080204" pitchFamily="34" charset="-128"/>
              </a:rPr>
              <a:t>の位置にシェードの底がくるのが目安です。また、シェードの直径はテーブルの長さの</a:t>
            </a:r>
            <a:r>
              <a:rPr lang="en-US" altLang="ja-JP" sz="1100" dirty="0">
                <a:solidFill>
                  <a:srgbClr val="000000"/>
                </a:solidFill>
                <a:latin typeface="ＭＳ Ｐゴシック" panose="020B0600070205080204" pitchFamily="34" charset="-128"/>
              </a:rPr>
              <a:t>1/3</a:t>
            </a:r>
            <a:r>
              <a:rPr lang="ja-JP" altLang="en-US" sz="1100">
                <a:solidFill>
                  <a:srgbClr val="000000"/>
                </a:solidFill>
                <a:latin typeface="ＭＳ Ｐゴシック" panose="020B0600070205080204" pitchFamily="34" charset="-128"/>
              </a:rPr>
              <a:t>～</a:t>
            </a:r>
            <a:r>
              <a:rPr lang="en-US" altLang="ja-JP" sz="1100" dirty="0">
                <a:solidFill>
                  <a:srgbClr val="000000"/>
                </a:solidFill>
                <a:latin typeface="ＭＳ Ｐゴシック" panose="020B0600070205080204" pitchFamily="34" charset="-128"/>
              </a:rPr>
              <a:t>1/2</a:t>
            </a:r>
            <a:r>
              <a:rPr lang="ja-JP" altLang="en-US" sz="1100">
                <a:solidFill>
                  <a:srgbClr val="000000"/>
                </a:solidFill>
                <a:latin typeface="ＭＳ Ｐゴシック" panose="020B0600070205080204" pitchFamily="34" charset="-128"/>
              </a:rPr>
              <a:t>程度がバランス良く見えます。</a:t>
            </a:r>
            <a:endParaRPr lang="en-US" altLang="ja-JP" sz="1100" dirty="0">
              <a:solidFill>
                <a:srgbClr val="000000"/>
              </a:solidFill>
              <a:latin typeface="ＭＳ Ｐゴシック" panose="020B0600070205080204" pitchFamily="34" charset="-128"/>
            </a:endParaRPr>
          </a:p>
          <a:p>
            <a:pPr eaLnBrk="1" hangingPunct="1"/>
            <a:endParaRPr lang="en-US" altLang="ja-JP" sz="1100" dirty="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例えば、</a:t>
            </a:r>
            <a:r>
              <a:rPr lang="en-US" altLang="ja-JP" sz="1100" dirty="0">
                <a:solidFill>
                  <a:srgbClr val="000000"/>
                </a:solidFill>
                <a:latin typeface="ＭＳ Ｐゴシック" panose="020B0600070205080204" pitchFamily="34" charset="-128"/>
              </a:rPr>
              <a:t>4</a:t>
            </a:r>
            <a:r>
              <a:rPr lang="ja-JP" altLang="en-US" sz="1100">
                <a:solidFill>
                  <a:srgbClr val="000000"/>
                </a:solidFill>
                <a:latin typeface="ＭＳ Ｐゴシック" panose="020B0600070205080204" pitchFamily="34" charset="-128"/>
              </a:rPr>
              <a:t>人掛け（</a:t>
            </a:r>
            <a:r>
              <a:rPr lang="en-US" altLang="ja-JP" sz="1100" dirty="0">
                <a:solidFill>
                  <a:srgbClr val="000000"/>
                </a:solidFill>
                <a:latin typeface="ＭＳ Ｐゴシック" panose="020B0600070205080204" pitchFamily="34" charset="-128"/>
              </a:rPr>
              <a:t>120</a:t>
            </a:r>
            <a:r>
              <a:rPr lang="ja-JP" altLang="en-US" sz="1100">
                <a:solidFill>
                  <a:srgbClr val="000000"/>
                </a:solidFill>
                <a:latin typeface="ＭＳ Ｐゴシック" panose="020B0600070205080204" pitchFamily="34" charset="-128"/>
              </a:rPr>
              <a:t>～</a:t>
            </a:r>
            <a:r>
              <a:rPr lang="en-US" altLang="ja-JP" sz="1100" dirty="0">
                <a:solidFill>
                  <a:srgbClr val="000000"/>
                </a:solidFill>
                <a:latin typeface="ＭＳ Ｐゴシック" panose="020B0600070205080204" pitchFamily="34" charset="-128"/>
              </a:rPr>
              <a:t>140</a:t>
            </a:r>
            <a:r>
              <a:rPr lang="en" altLang="ja-JP" sz="1100" dirty="0">
                <a:solidFill>
                  <a:srgbClr val="000000"/>
                </a:solidFill>
                <a:latin typeface="ＭＳ Ｐゴシック" panose="020B0600070205080204" pitchFamily="34" charset="-128"/>
              </a:rPr>
              <a:t>cm</a:t>
            </a:r>
            <a:r>
              <a:rPr lang="ja-JP" altLang="en" sz="1100">
                <a:solidFill>
                  <a:srgbClr val="000000"/>
                </a:solidFill>
                <a:latin typeface="ＭＳ Ｐゴシック" panose="020B0600070205080204" pitchFamily="34" charset="-128"/>
              </a:rPr>
              <a:t>）</a:t>
            </a:r>
            <a:r>
              <a:rPr lang="ja-JP" altLang="en-US" sz="1100">
                <a:solidFill>
                  <a:srgbClr val="000000"/>
                </a:solidFill>
                <a:latin typeface="ＭＳ Ｐゴシック" panose="020B0600070205080204" pitchFamily="34" charset="-128"/>
              </a:rPr>
              <a:t>のテーブルなら、</a:t>
            </a:r>
            <a:endParaRPr lang="en-US" altLang="ja-JP" sz="1100" dirty="0">
              <a:solidFill>
                <a:srgbClr val="000000"/>
              </a:solidFill>
              <a:latin typeface="ＭＳ Ｐゴシック" panose="020B0600070205080204" pitchFamily="34" charset="-128"/>
            </a:endParaRPr>
          </a:p>
          <a:p>
            <a:pPr eaLnBrk="1" hangingPunct="1"/>
            <a:r>
              <a:rPr lang="en-US" altLang="ja-JP" sz="1100" dirty="0">
                <a:solidFill>
                  <a:srgbClr val="000000"/>
                </a:solidFill>
                <a:latin typeface="ＭＳ Ｐゴシック" panose="020B0600070205080204" pitchFamily="34" charset="-128"/>
              </a:rPr>
              <a:t>40</a:t>
            </a:r>
            <a:r>
              <a:rPr lang="ja-JP" altLang="en-US" sz="1100">
                <a:solidFill>
                  <a:srgbClr val="000000"/>
                </a:solidFill>
                <a:latin typeface="ＭＳ Ｐゴシック" panose="020B0600070205080204" pitchFamily="34" charset="-128"/>
              </a:rPr>
              <a:t>～</a:t>
            </a:r>
            <a:r>
              <a:rPr lang="en-US" altLang="ja-JP" sz="1100" dirty="0">
                <a:solidFill>
                  <a:srgbClr val="000000"/>
                </a:solidFill>
                <a:latin typeface="ＭＳ Ｐゴシック" panose="020B0600070205080204" pitchFamily="34" charset="-128"/>
              </a:rPr>
              <a:t>50</a:t>
            </a:r>
            <a:r>
              <a:rPr lang="en" altLang="ja-JP" sz="1100" dirty="0">
                <a:solidFill>
                  <a:srgbClr val="000000"/>
                </a:solidFill>
                <a:latin typeface="ＭＳ Ｐゴシック" panose="020B0600070205080204" pitchFamily="34" charset="-128"/>
              </a:rPr>
              <a:t>cm</a:t>
            </a:r>
            <a:r>
              <a:rPr lang="ja-JP" altLang="en-US" sz="1100">
                <a:solidFill>
                  <a:srgbClr val="000000"/>
                </a:solidFill>
                <a:latin typeface="ＭＳ Ｐゴシック" panose="020B0600070205080204" pitchFamily="34" charset="-128"/>
              </a:rPr>
              <a:t>程度のシェードがおすすめです。</a:t>
            </a:r>
          </a:p>
          <a:p>
            <a:pPr eaLnBrk="1" hangingPunct="1"/>
            <a:endParaRPr lang="ja-JP" altLang="en-US" sz="1100">
              <a:solidFill>
                <a:srgbClr val="000000"/>
              </a:solidFill>
              <a:latin typeface="ＭＳ Ｐゴシック" panose="020B0600070205080204" pitchFamily="34" charset="-128"/>
            </a:endParaRPr>
          </a:p>
        </p:txBody>
      </p:sp>
      <p:sp>
        <p:nvSpPr>
          <p:cNvPr id="6" name="Text Box 55">
            <a:extLst>
              <a:ext uri="{FF2B5EF4-FFF2-40B4-BE49-F238E27FC236}">
                <a16:creationId xmlns:a16="http://schemas.microsoft.com/office/drawing/2014/main" id="{5917F45E-D0A6-608D-52A0-94E2E161C57B}"/>
              </a:ext>
            </a:extLst>
          </p:cNvPr>
          <p:cNvSpPr txBox="1">
            <a:spLocks noChangeArrowheads="1"/>
          </p:cNvSpPr>
          <p:nvPr/>
        </p:nvSpPr>
        <p:spPr bwMode="auto">
          <a:xfrm>
            <a:off x="515696" y="3208702"/>
            <a:ext cx="3060700" cy="2772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100">
                <a:solidFill>
                  <a:srgbClr val="000000"/>
                </a:solidFill>
                <a:latin typeface="ＭＳ Ｐゴシック" panose="020B0600070205080204" pitchFamily="34" charset="-128"/>
              </a:rPr>
              <a:t>デザインと使い方の工夫</a:t>
            </a:r>
            <a:endParaRPr lang="en-US" altLang="ja-JP" sz="1100" dirty="0">
              <a:solidFill>
                <a:srgbClr val="000000"/>
              </a:solidFill>
              <a:latin typeface="ＭＳ Ｐゴシック" panose="020B0600070205080204" pitchFamily="34" charset="-128"/>
            </a:endParaRPr>
          </a:p>
          <a:p>
            <a:pPr eaLnBrk="1" hangingPunct="1"/>
            <a:endParaRPr lang="en-US" altLang="ja-JP" sz="1100" dirty="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最近は、小ぶりなペンダントを複数並べて取り付けるスタイルも人気です。テーブルの長さ</a:t>
            </a:r>
            <a:r>
              <a:rPr lang="en-US" altLang="ja-JP" sz="1100" dirty="0">
                <a:solidFill>
                  <a:srgbClr val="000000"/>
                </a:solidFill>
                <a:latin typeface="ＭＳ Ｐゴシック" panose="020B0600070205080204" pitchFamily="34" charset="-128"/>
              </a:rPr>
              <a:t>1m</a:t>
            </a:r>
            <a:r>
              <a:rPr lang="ja-JP" altLang="en-US" sz="1100">
                <a:solidFill>
                  <a:srgbClr val="000000"/>
                </a:solidFill>
                <a:latin typeface="ＭＳ Ｐゴシック" panose="020B0600070205080204" pitchFamily="34" charset="-128"/>
              </a:rPr>
              <a:t>につき</a:t>
            </a:r>
            <a:r>
              <a:rPr lang="en-US" altLang="ja-JP" sz="1100" dirty="0">
                <a:solidFill>
                  <a:srgbClr val="000000"/>
                </a:solidFill>
                <a:latin typeface="ＭＳ Ｐゴシック" panose="020B0600070205080204" pitchFamily="34" charset="-128"/>
              </a:rPr>
              <a:t>1</a:t>
            </a:r>
            <a:r>
              <a:rPr lang="ja-JP" altLang="en-US" sz="1100">
                <a:solidFill>
                  <a:srgbClr val="000000"/>
                </a:solidFill>
                <a:latin typeface="ＭＳ Ｐゴシック" panose="020B0600070205080204" pitchFamily="34" charset="-128"/>
              </a:rPr>
              <a:t>灯を目安に配置すると、カフェのようなあたたかみのある雰囲気を演出できます。</a:t>
            </a:r>
          </a:p>
          <a:p>
            <a:pPr eaLnBrk="1" hangingPunct="1"/>
            <a:endParaRPr lang="ja-JP" altLang="en-US" sz="110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また、調光・調色機能付きのスマート照明を取り入れると、食事のときはあたたかい光、作業や勉強のときは白っぽい光、とシーンに合わせて明るさを変えることができ、とても便利です。</a:t>
            </a:r>
          </a:p>
          <a:p>
            <a:pPr eaLnBrk="1" hangingPunct="1"/>
            <a:endParaRPr lang="ja-JP" altLang="en-US" sz="1100">
              <a:solidFill>
                <a:srgbClr val="000000"/>
              </a:solidFill>
              <a:latin typeface="ＭＳ Ｐゴシック" panose="020B0600070205080204" pitchFamily="34" charset="-128"/>
            </a:endParaRPr>
          </a:p>
          <a:p>
            <a:pPr eaLnBrk="1" hangingPunct="1"/>
            <a:r>
              <a:rPr lang="ja-JP" altLang="en-US" sz="1100">
                <a:solidFill>
                  <a:srgbClr val="000000"/>
                </a:solidFill>
                <a:latin typeface="ＭＳ Ｐゴシック" panose="020B0600070205080204" pitchFamily="34" charset="-128"/>
              </a:rPr>
              <a:t>照明は“デザイン”だけでなく、“使い心地”にも直結する大切な要素です。家族が集う時間を、光でより心地よく演出してみてください。</a:t>
            </a:r>
          </a:p>
        </p:txBody>
      </p:sp>
      <p:pic>
        <p:nvPicPr>
          <p:cNvPr id="31" name="図 30" descr="アイコン&#10;&#10;AI 生成コンテンツは誤りを含む可能性があります。">
            <a:extLst>
              <a:ext uri="{FF2B5EF4-FFF2-40B4-BE49-F238E27FC236}">
                <a16:creationId xmlns:a16="http://schemas.microsoft.com/office/drawing/2014/main" id="{4A83F106-4F7B-057A-1BF5-A14A554A57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6832" y="4209562"/>
            <a:ext cx="1854121" cy="1927697"/>
          </a:xfrm>
          <a:prstGeom prst="rect">
            <a:avLst/>
          </a:prstGeom>
        </p:spPr>
      </p:pic>
      <p:graphicFrame>
        <p:nvGraphicFramePr>
          <p:cNvPr id="38" name="表 37">
            <a:extLst>
              <a:ext uri="{FF2B5EF4-FFF2-40B4-BE49-F238E27FC236}">
                <a16:creationId xmlns:a16="http://schemas.microsoft.com/office/drawing/2014/main" id="{E12C720E-6E5C-4E6E-D200-132E570A326A}"/>
              </a:ext>
            </a:extLst>
          </p:cNvPr>
          <p:cNvGraphicFramePr>
            <a:graphicFrameLocks noGrp="1"/>
          </p:cNvGraphicFramePr>
          <p:nvPr>
            <p:extLst>
              <p:ext uri="{D42A27DB-BD31-4B8C-83A1-F6EECF244321}">
                <p14:modId xmlns:p14="http://schemas.microsoft.com/office/powerpoint/2010/main" val="1280906655"/>
              </p:ext>
            </p:extLst>
          </p:nvPr>
        </p:nvGraphicFramePr>
        <p:xfrm>
          <a:off x="4737448" y="8113592"/>
          <a:ext cx="2399582" cy="2072640"/>
        </p:xfrm>
        <a:graphic>
          <a:graphicData uri="http://schemas.openxmlformats.org/drawingml/2006/table">
            <a:tbl>
              <a:tblPr bandRow="1">
                <a:tableStyleId>{5C22544A-7EE6-4342-B048-85BDC9FD1C3A}</a:tableStyleId>
              </a:tblPr>
              <a:tblGrid>
                <a:gridCol w="624325">
                  <a:extLst>
                    <a:ext uri="{9D8B030D-6E8A-4147-A177-3AD203B41FA5}">
                      <a16:colId xmlns:a16="http://schemas.microsoft.com/office/drawing/2014/main" val="1685477126"/>
                    </a:ext>
                  </a:extLst>
                </a:gridCol>
                <a:gridCol w="1775257">
                  <a:extLst>
                    <a:ext uri="{9D8B030D-6E8A-4147-A177-3AD203B41FA5}">
                      <a16:colId xmlns:a16="http://schemas.microsoft.com/office/drawing/2014/main" val="412982314"/>
                    </a:ext>
                  </a:extLst>
                </a:gridCol>
              </a:tblGrid>
              <a:tr h="230142">
                <a:tc>
                  <a:txBody>
                    <a:bodyPr/>
                    <a:lstStyle/>
                    <a:p>
                      <a:pPr algn="ctr"/>
                      <a:r>
                        <a:rPr kumimoji="1" lang="ja-JP" altLang="en-US" sz="1100">
                          <a:latin typeface="MS PGothic" panose="020B0600070205080204" pitchFamily="34" charset="-128"/>
                          <a:ea typeface="MS PGothic" panose="020B0600070205080204" pitchFamily="34" charset="-128"/>
                        </a:rPr>
                        <a:t>三毛</a:t>
                      </a:r>
                    </a:p>
                  </a:txBody>
                  <a:tcPr/>
                </a:tc>
                <a:tc>
                  <a:txBody>
                    <a:bodyPr/>
                    <a:lstStyle/>
                    <a:p>
                      <a:r>
                        <a:rPr kumimoji="1" lang="ja-JP" altLang="en-US" sz="1100">
                          <a:latin typeface="MS PGothic" panose="020B0600070205080204" pitchFamily="34" charset="-128"/>
                          <a:ea typeface="MS PGothic" panose="020B0600070205080204" pitchFamily="34" charset="-128"/>
                        </a:rPr>
                        <a:t>幸運を招く</a:t>
                      </a:r>
                      <a:endParaRPr kumimoji="1" lang="en-US" altLang="ja-JP" sz="1100" dirty="0">
                        <a:latin typeface="MS PGothic" panose="020B0600070205080204" pitchFamily="34" charset="-128"/>
                        <a:ea typeface="MS PGothic" panose="020B0600070205080204" pitchFamily="34" charset="-128"/>
                      </a:endParaRPr>
                    </a:p>
                  </a:txBody>
                  <a:tcPr/>
                </a:tc>
                <a:extLst>
                  <a:ext uri="{0D108BD9-81ED-4DB2-BD59-A6C34878D82A}">
                    <a16:rowId xmlns:a16="http://schemas.microsoft.com/office/drawing/2014/main" val="444869732"/>
                  </a:ext>
                </a:extLst>
              </a:tr>
              <a:tr h="230142">
                <a:tc>
                  <a:txBody>
                    <a:bodyPr/>
                    <a:lstStyle/>
                    <a:p>
                      <a:pPr algn="ctr"/>
                      <a:r>
                        <a:rPr kumimoji="1" lang="ja-JP" altLang="en-US" sz="1100">
                          <a:latin typeface="MS PGothic" panose="020B0600070205080204" pitchFamily="34" charset="-128"/>
                          <a:ea typeface="MS PGothic" panose="020B0600070205080204" pitchFamily="34" charset="-128"/>
                        </a:rPr>
                        <a:t>白</a:t>
                      </a:r>
                    </a:p>
                  </a:txBody>
                  <a:tcPr/>
                </a:tc>
                <a:tc>
                  <a:txBody>
                    <a:bodyPr/>
                    <a:lstStyle/>
                    <a:p>
                      <a:r>
                        <a:rPr kumimoji="1" lang="ja-JP" altLang="en-US" sz="1100">
                          <a:latin typeface="MS PGothic" panose="020B0600070205080204" pitchFamily="34" charset="-128"/>
                          <a:ea typeface="MS PGothic" panose="020B0600070205080204" pitchFamily="34" charset="-128"/>
                        </a:rPr>
                        <a:t>福を招く</a:t>
                      </a:r>
                    </a:p>
                  </a:txBody>
                  <a:tcPr/>
                </a:tc>
                <a:extLst>
                  <a:ext uri="{0D108BD9-81ED-4DB2-BD59-A6C34878D82A}">
                    <a16:rowId xmlns:a16="http://schemas.microsoft.com/office/drawing/2014/main" val="681553070"/>
                  </a:ext>
                </a:extLst>
              </a:tr>
              <a:tr h="230142">
                <a:tc>
                  <a:txBody>
                    <a:bodyPr/>
                    <a:lstStyle/>
                    <a:p>
                      <a:pPr algn="ctr"/>
                      <a:r>
                        <a:rPr kumimoji="1" lang="ja-JP" altLang="en-US" sz="1100">
                          <a:latin typeface="MS PGothic" panose="020B0600070205080204" pitchFamily="34" charset="-128"/>
                          <a:ea typeface="MS PGothic" panose="020B0600070205080204" pitchFamily="34" charset="-128"/>
                        </a:rPr>
                        <a:t>黒</a:t>
                      </a:r>
                    </a:p>
                  </a:txBody>
                  <a:tcPr/>
                </a:tc>
                <a:tc>
                  <a:txBody>
                    <a:bodyPr/>
                    <a:lstStyle/>
                    <a:p>
                      <a:r>
                        <a:rPr kumimoji="1" lang="ja-JP" altLang="en-US" sz="1100">
                          <a:latin typeface="MS PGothic" panose="020B0600070205080204" pitchFamily="34" charset="-128"/>
                          <a:ea typeface="MS PGothic" panose="020B0600070205080204" pitchFamily="34" charset="-128"/>
                        </a:rPr>
                        <a:t>病除け、厄除け</a:t>
                      </a:r>
                    </a:p>
                  </a:txBody>
                  <a:tcPr/>
                </a:tc>
                <a:extLst>
                  <a:ext uri="{0D108BD9-81ED-4DB2-BD59-A6C34878D82A}">
                    <a16:rowId xmlns:a16="http://schemas.microsoft.com/office/drawing/2014/main" val="3201725689"/>
                  </a:ext>
                </a:extLst>
              </a:tr>
              <a:tr h="230142">
                <a:tc>
                  <a:txBody>
                    <a:bodyPr/>
                    <a:lstStyle/>
                    <a:p>
                      <a:pPr algn="ctr"/>
                      <a:r>
                        <a:rPr kumimoji="1" lang="ja-JP" altLang="en-US" sz="1100">
                          <a:latin typeface="MS PGothic" panose="020B0600070205080204" pitchFamily="34" charset="-128"/>
                          <a:ea typeface="MS PGothic" panose="020B0600070205080204" pitchFamily="34" charset="-128"/>
                        </a:rPr>
                        <a:t>金</a:t>
                      </a:r>
                    </a:p>
                  </a:txBody>
                  <a:tcPr/>
                </a:tc>
                <a:tc>
                  <a:txBody>
                    <a:bodyPr/>
                    <a:lstStyle/>
                    <a:p>
                      <a:r>
                        <a:rPr kumimoji="1" lang="ja-JP" altLang="en-US" sz="1100">
                          <a:latin typeface="MS PGothic" panose="020B0600070205080204" pitchFamily="34" charset="-128"/>
                          <a:ea typeface="MS PGothic" panose="020B0600070205080204" pitchFamily="34" charset="-128"/>
                        </a:rPr>
                        <a:t>金運を招く</a:t>
                      </a:r>
                    </a:p>
                  </a:txBody>
                  <a:tcPr/>
                </a:tc>
                <a:extLst>
                  <a:ext uri="{0D108BD9-81ED-4DB2-BD59-A6C34878D82A}">
                    <a16:rowId xmlns:a16="http://schemas.microsoft.com/office/drawing/2014/main" val="217240791"/>
                  </a:ext>
                </a:extLst>
              </a:tr>
              <a:tr h="230142">
                <a:tc>
                  <a:txBody>
                    <a:bodyPr/>
                    <a:lstStyle/>
                    <a:p>
                      <a:pPr algn="ctr"/>
                      <a:r>
                        <a:rPr kumimoji="1" lang="ja-JP" altLang="en-US" sz="1100">
                          <a:latin typeface="MS PGothic" panose="020B0600070205080204" pitchFamily="34" charset="-128"/>
                          <a:ea typeface="MS PGothic" panose="020B0600070205080204" pitchFamily="34" charset="-128"/>
                        </a:rPr>
                        <a:t>赤</a:t>
                      </a:r>
                    </a:p>
                  </a:txBody>
                  <a:tcPr/>
                </a:tc>
                <a:tc>
                  <a:txBody>
                    <a:bodyPr/>
                    <a:lstStyle/>
                    <a:p>
                      <a:r>
                        <a:rPr kumimoji="1" lang="ja-JP" altLang="en-US" sz="1100">
                          <a:latin typeface="MS PGothic" panose="020B0600070205080204" pitchFamily="34" charset="-128"/>
                          <a:ea typeface="MS PGothic" panose="020B0600070205080204" pitchFamily="34" charset="-128"/>
                        </a:rPr>
                        <a:t>病除け、魔除け、無病息災</a:t>
                      </a:r>
                    </a:p>
                  </a:txBody>
                  <a:tcPr/>
                </a:tc>
                <a:extLst>
                  <a:ext uri="{0D108BD9-81ED-4DB2-BD59-A6C34878D82A}">
                    <a16:rowId xmlns:a16="http://schemas.microsoft.com/office/drawing/2014/main" val="1222490674"/>
                  </a:ext>
                </a:extLst>
              </a:tr>
              <a:tr h="230142">
                <a:tc>
                  <a:txBody>
                    <a:bodyPr/>
                    <a:lstStyle/>
                    <a:p>
                      <a:pPr algn="ctr"/>
                      <a:r>
                        <a:rPr kumimoji="1" lang="ja-JP" altLang="en-US" sz="1100">
                          <a:latin typeface="MS PGothic" panose="020B0600070205080204" pitchFamily="34" charset="-128"/>
                          <a:ea typeface="MS PGothic" panose="020B0600070205080204" pitchFamily="34" charset="-128"/>
                        </a:rPr>
                        <a:t>ピンク</a:t>
                      </a:r>
                    </a:p>
                  </a:txBody>
                  <a:tcPr/>
                </a:tc>
                <a:tc>
                  <a:txBody>
                    <a:bodyPr/>
                    <a:lstStyle/>
                    <a:p>
                      <a:r>
                        <a:rPr kumimoji="1" lang="ja-JP" altLang="en-US" sz="1100">
                          <a:latin typeface="MS PGothic" panose="020B0600070205080204" pitchFamily="34" charset="-128"/>
                          <a:ea typeface="MS PGothic" panose="020B0600070205080204" pitchFamily="34" charset="-128"/>
                        </a:rPr>
                        <a:t>恋を招く</a:t>
                      </a:r>
                    </a:p>
                  </a:txBody>
                  <a:tcPr/>
                </a:tc>
                <a:extLst>
                  <a:ext uri="{0D108BD9-81ED-4DB2-BD59-A6C34878D82A}">
                    <a16:rowId xmlns:a16="http://schemas.microsoft.com/office/drawing/2014/main" val="3082334528"/>
                  </a:ext>
                </a:extLst>
              </a:tr>
              <a:tr h="230142">
                <a:tc>
                  <a:txBody>
                    <a:bodyPr/>
                    <a:lstStyle/>
                    <a:p>
                      <a:pPr algn="ctr"/>
                      <a:r>
                        <a:rPr kumimoji="1" lang="ja-JP" altLang="en-US" sz="1100">
                          <a:latin typeface="MS PGothic" panose="020B0600070205080204" pitchFamily="34" charset="-128"/>
                          <a:ea typeface="MS PGothic" panose="020B0600070205080204" pitchFamily="34" charset="-128"/>
                        </a:rPr>
                        <a:t>青</a:t>
                      </a:r>
                    </a:p>
                  </a:txBody>
                  <a:tcPr/>
                </a:tc>
                <a:tc>
                  <a:txBody>
                    <a:bodyPr/>
                    <a:lstStyle/>
                    <a:p>
                      <a:r>
                        <a:rPr kumimoji="1" lang="ja-JP" altLang="en-US" sz="1100">
                          <a:latin typeface="MS PGothic" panose="020B0600070205080204" pitchFamily="34" charset="-128"/>
                          <a:ea typeface="MS PGothic" panose="020B0600070205080204" pitchFamily="34" charset="-128"/>
                        </a:rPr>
                        <a:t>家内安全</a:t>
                      </a:r>
                    </a:p>
                  </a:txBody>
                  <a:tcPr/>
                </a:tc>
                <a:extLst>
                  <a:ext uri="{0D108BD9-81ED-4DB2-BD59-A6C34878D82A}">
                    <a16:rowId xmlns:a16="http://schemas.microsoft.com/office/drawing/2014/main" val="3472833696"/>
                  </a:ext>
                </a:extLst>
              </a:tr>
              <a:tr h="230142">
                <a:tc>
                  <a:txBody>
                    <a:bodyPr/>
                    <a:lstStyle/>
                    <a:p>
                      <a:pPr algn="ctr"/>
                      <a:r>
                        <a:rPr kumimoji="1" lang="ja-JP" altLang="en-US" sz="1100">
                          <a:latin typeface="MS PGothic" panose="020B0600070205080204" pitchFamily="34" charset="-128"/>
                          <a:ea typeface="MS PGothic" panose="020B0600070205080204" pitchFamily="34" charset="-128"/>
                        </a:rPr>
                        <a:t>緑</a:t>
                      </a:r>
                    </a:p>
                  </a:txBody>
                  <a:tcPr/>
                </a:tc>
                <a:tc>
                  <a:txBody>
                    <a:bodyPr/>
                    <a:lstStyle/>
                    <a:p>
                      <a:r>
                        <a:rPr kumimoji="1" lang="ja-JP" altLang="en-US" sz="1100">
                          <a:latin typeface="MS PGothic" panose="020B0600070205080204" pitchFamily="34" charset="-128"/>
                          <a:ea typeface="MS PGothic" panose="020B0600070205080204" pitchFamily="34" charset="-128"/>
                        </a:rPr>
                        <a:t>合格祈願</a:t>
                      </a:r>
                    </a:p>
                  </a:txBody>
                  <a:tcPr/>
                </a:tc>
                <a:extLst>
                  <a:ext uri="{0D108BD9-81ED-4DB2-BD59-A6C34878D82A}">
                    <a16:rowId xmlns:a16="http://schemas.microsoft.com/office/drawing/2014/main" val="533906005"/>
                  </a:ext>
                </a:extLst>
              </a:tr>
            </a:tbl>
          </a:graphicData>
        </a:graphic>
      </p:graphicFrame>
      <p:pic>
        <p:nvPicPr>
          <p:cNvPr id="27" name="図 26" descr="挿絵 が含まれている画像&#10;&#10;AI 生成コンテンツは誤りを含む可能性があります。">
            <a:extLst>
              <a:ext uri="{FF2B5EF4-FFF2-40B4-BE49-F238E27FC236}">
                <a16:creationId xmlns:a16="http://schemas.microsoft.com/office/drawing/2014/main" id="{FBF148B8-D653-9208-E35B-1334911D54B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3112" y="6904456"/>
            <a:ext cx="638201" cy="953871"/>
          </a:xfrm>
          <a:prstGeom prst="rect">
            <a:avLst/>
          </a:prstGeom>
        </p:spPr>
      </p:pic>
      <p:pic>
        <p:nvPicPr>
          <p:cNvPr id="29" name="図 28" descr="挿絵 が含まれている画像&#10;&#10;AI 生成コンテンツは誤りを含む可能性があります。">
            <a:extLst>
              <a:ext uri="{FF2B5EF4-FFF2-40B4-BE49-F238E27FC236}">
                <a16:creationId xmlns:a16="http://schemas.microsoft.com/office/drawing/2014/main" id="{5ED91F10-4732-A73A-F627-B773DD96F9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75896" y="6873086"/>
            <a:ext cx="610751" cy="953871"/>
          </a:xfrm>
          <a:prstGeom prst="rect">
            <a:avLst/>
          </a:prstGeom>
        </p:spPr>
      </p:pic>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19541</TotalTime>
  <Words>1681</Words>
  <Application>Microsoft Macintosh PowerPoint</Application>
  <PresentationFormat>ユーザー設定</PresentationFormat>
  <Paragraphs>137</Paragraphs>
  <Slides>2</Slides>
  <Notes>2</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vt:i4>
      </vt:variant>
    </vt:vector>
  </HeadingPairs>
  <TitlesOfParts>
    <vt:vector size="11" baseType="lpstr">
      <vt:lpstr>Meiryo UI</vt:lpstr>
      <vt:lpstr>MS PGothic</vt:lpstr>
      <vt:lpstr>MS PGothic</vt:lpstr>
      <vt:lpstr>MS UI Gothic</vt:lpstr>
      <vt:lpstr>メイリオ</vt:lpstr>
      <vt:lpstr>游ゴシック</vt:lpstr>
      <vt:lpstr>游ゴシック Light</vt:lpstr>
      <vt:lpstr>Arial</vt:lpstr>
      <vt:lpstr>Office テーマ</vt:lpstr>
      <vt:lpstr>PowerPoint プレゼンテーション</vt:lpstr>
      <vt:lpstr>PowerPoint プレゼンテーション</vt:lpstr>
    </vt:vector>
  </TitlesOfParts>
  <Company>Be'sSystem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フォーセンス</dc:creator>
  <cp:lastModifiedBy>治美 岸本</cp:lastModifiedBy>
  <cp:revision>553</cp:revision>
  <cp:lastPrinted>2024-04-18T05:38:28Z</cp:lastPrinted>
  <dcterms:created xsi:type="dcterms:W3CDTF">2006-11-30T02:47:34Z</dcterms:created>
  <dcterms:modified xsi:type="dcterms:W3CDTF">2025-11-24T05:50:39Z</dcterms:modified>
</cp:coreProperties>
</file>