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56" r:id="rId2"/>
    <p:sldId id="257" r:id="rId3"/>
  </p:sldIdLst>
  <p:sldSz cx="15122525" cy="10693400"/>
  <p:notesSz cx="6858000" cy="994568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8">
          <p15:clr>
            <a:srgbClr val="A4A3A4"/>
          </p15:clr>
        </p15:guide>
        <p15:guide id="2" pos="4763">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岸本 治美" initials="岸本" lastIdx="2" clrIdx="0">
    <p:extLst>
      <p:ext uri="{19B8F6BF-5375-455C-9EA6-DF929625EA0E}">
        <p15:presenceInfo xmlns:p15="http://schemas.microsoft.com/office/powerpoint/2012/main" userId="680817e7bfa88ed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D7D31"/>
    <a:srgbClr val="FAE277"/>
    <a:srgbClr val="FFF2CC"/>
    <a:srgbClr val="B9E1EC"/>
    <a:srgbClr val="3BA4C9"/>
    <a:srgbClr val="F39B53"/>
    <a:srgbClr val="ED4713"/>
    <a:srgbClr val="A8CDE2"/>
    <a:srgbClr val="A57FAB"/>
    <a:srgbClr val="DCD1F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FD0F851-EC5A-4D38-B0AD-8093EC10F338}" styleName="淡色スタイル 1 - アクセント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660B408-B3CF-4A94-85FC-2B1E0A45F4A2}" styleName="濃色スタイル 2 - アクセント 1/アクセント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46F890A9-2807-4EBB-B81D-B2AA78EC7F39}" styleName="濃色スタイル 2 - アクセント 5/アクセント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27102A9-8310-4765-A935-A1911B00CA55}" styleName="淡色スタイル 1 - アクセント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2838BEF-8BB2-4498-84A7-C5851F593DF1}" styleName="中間スタイル 4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8FD4443E-F989-4FC4-A0C8-D5A2AF1F390B}" styleName="濃色スタイル 1 - アクセント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1EBBBCC-DAD2-459C-BE2E-F6DE35CF9A28}" styleName="濃色スタイル 2 - アクセント 3/アクセント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中間スタイル 3 - アクセント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8A107856-5554-42FB-B03E-39F5DBC370BA}" styleName="中間スタイル 4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529"/>
    <p:restoredTop sz="94377" autoAdjust="0"/>
  </p:normalViewPr>
  <p:slideViewPr>
    <p:cSldViewPr snapToGrid="0">
      <p:cViewPr varScale="1">
        <p:scale>
          <a:sx n="78" d="100"/>
          <a:sy n="78" d="100"/>
        </p:scale>
        <p:origin x="3472" y="472"/>
      </p:cViewPr>
      <p:guideLst>
        <p:guide orient="horz" pos="3368"/>
        <p:guide pos="4763"/>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98475"/>
          </a:xfrm>
          <a:prstGeom prst="rect">
            <a:avLst/>
          </a:prstGeom>
        </p:spPr>
        <p:txBody>
          <a:bodyPr vert="horz" lIns="91440" tIns="45720" rIns="91440" bIns="45720" rtlCol="0"/>
          <a:lstStyle>
            <a:lvl1pPr algn="r">
              <a:defRPr sz="1200"/>
            </a:lvl1pPr>
          </a:lstStyle>
          <a:p>
            <a:fld id="{8633755D-CAFC-43DD-9AAB-2FD6CDBE01D0}" type="datetimeFigureOut">
              <a:rPr kumimoji="1" lang="ja-JP" altLang="en-US" smtClean="0"/>
              <a:t>2025/5/22</a:t>
            </a:fld>
            <a:endParaRPr kumimoji="1" lang="ja-JP" altLang="en-US"/>
          </a:p>
        </p:txBody>
      </p:sp>
      <p:sp>
        <p:nvSpPr>
          <p:cNvPr id="4" name="スライド イメージ プレースホルダー 3"/>
          <p:cNvSpPr>
            <a:spLocks noGrp="1" noRot="1" noChangeAspect="1"/>
          </p:cNvSpPr>
          <p:nvPr>
            <p:ph type="sldImg" idx="2"/>
          </p:nvPr>
        </p:nvSpPr>
        <p:spPr>
          <a:xfrm>
            <a:off x="1054100" y="1243013"/>
            <a:ext cx="4749800" cy="3357562"/>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786313"/>
            <a:ext cx="5486400" cy="391636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7213"/>
            <a:ext cx="2971800"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9447213"/>
            <a:ext cx="2971800" cy="498475"/>
          </a:xfrm>
          <a:prstGeom prst="rect">
            <a:avLst/>
          </a:prstGeom>
        </p:spPr>
        <p:txBody>
          <a:bodyPr vert="horz" lIns="91440" tIns="45720" rIns="91440" bIns="45720" rtlCol="0" anchor="b"/>
          <a:lstStyle>
            <a:lvl1pPr algn="r">
              <a:defRPr sz="1200"/>
            </a:lvl1pPr>
          </a:lstStyle>
          <a:p>
            <a:fld id="{30A9EDE4-41E1-4487-ACCD-3D40D281D53A}" type="slidenum">
              <a:rPr kumimoji="1" lang="ja-JP" altLang="en-US" smtClean="0"/>
              <a:t>‹#›</a:t>
            </a:fld>
            <a:endParaRPr kumimoji="1" lang="ja-JP" altLang="en-US"/>
          </a:p>
        </p:txBody>
      </p:sp>
    </p:spTree>
    <p:extLst>
      <p:ext uri="{BB962C8B-B14F-4D97-AF65-F5344CB8AC3E}">
        <p14:creationId xmlns:p14="http://schemas.microsoft.com/office/powerpoint/2010/main" val="325067254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30A9EDE4-41E1-4487-ACCD-3D40D281D53A}" type="slidenum">
              <a:rPr kumimoji="1" lang="ja-JP" altLang="en-US" smtClean="0"/>
              <a:t>1</a:t>
            </a:fld>
            <a:endParaRPr kumimoji="1" lang="ja-JP" altLang="en-US"/>
          </a:p>
        </p:txBody>
      </p:sp>
    </p:spTree>
    <p:extLst>
      <p:ext uri="{BB962C8B-B14F-4D97-AF65-F5344CB8AC3E}">
        <p14:creationId xmlns:p14="http://schemas.microsoft.com/office/powerpoint/2010/main" val="31179956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30A9EDE4-41E1-4487-ACCD-3D40D281D53A}" type="slidenum">
              <a:rPr kumimoji="1" lang="ja-JP" altLang="en-US" smtClean="0"/>
              <a:t>2</a:t>
            </a:fld>
            <a:endParaRPr kumimoji="1" lang="ja-JP" altLang="en-US"/>
          </a:p>
        </p:txBody>
      </p:sp>
    </p:spTree>
    <p:extLst>
      <p:ext uri="{BB962C8B-B14F-4D97-AF65-F5344CB8AC3E}">
        <p14:creationId xmlns:p14="http://schemas.microsoft.com/office/powerpoint/2010/main" val="30727857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35C83D6-80E6-37B3-88E6-11FE721D5AD2}"/>
              </a:ext>
            </a:extLst>
          </p:cNvPr>
          <p:cNvSpPr>
            <a:spLocks noGrp="1"/>
          </p:cNvSpPr>
          <p:nvPr>
            <p:ph type="ctrTitle"/>
          </p:nvPr>
        </p:nvSpPr>
        <p:spPr>
          <a:xfrm>
            <a:off x="1890316" y="1750055"/>
            <a:ext cx="11341894" cy="3722887"/>
          </a:xfrm>
        </p:spPr>
        <p:txBody>
          <a:bodyPr anchor="b"/>
          <a:lstStyle>
            <a:lvl1pPr algn="ctr">
              <a:defRPr sz="7442"/>
            </a:lvl1pPr>
          </a:lstStyle>
          <a:p>
            <a:r>
              <a:rPr kumimoji="1" lang="ja-JP" altLang="en-US"/>
              <a:t>マスター タイトルの書式設定</a:t>
            </a:r>
          </a:p>
        </p:txBody>
      </p:sp>
      <p:sp>
        <p:nvSpPr>
          <p:cNvPr id="3" name="字幕 2">
            <a:extLst>
              <a:ext uri="{FF2B5EF4-FFF2-40B4-BE49-F238E27FC236}">
                <a16:creationId xmlns:a16="http://schemas.microsoft.com/office/drawing/2014/main" id="{64260F0E-0633-3990-93F8-6463EBE28256}"/>
              </a:ext>
            </a:extLst>
          </p:cNvPr>
          <p:cNvSpPr>
            <a:spLocks noGrp="1"/>
          </p:cNvSpPr>
          <p:nvPr>
            <p:ph type="subTitle" idx="1"/>
          </p:nvPr>
        </p:nvSpPr>
        <p:spPr>
          <a:xfrm>
            <a:off x="1890316" y="5616511"/>
            <a:ext cx="11341894" cy="2581762"/>
          </a:xfrm>
        </p:spPr>
        <p:txBody>
          <a:bodyPr/>
          <a:lstStyle>
            <a:lvl1pPr marL="0" indent="0" algn="ctr">
              <a:buNone/>
              <a:defRPr sz="2977"/>
            </a:lvl1pPr>
            <a:lvl2pPr marL="567111" indent="0" algn="ctr">
              <a:buNone/>
              <a:defRPr sz="2481"/>
            </a:lvl2pPr>
            <a:lvl3pPr marL="1134222" indent="0" algn="ctr">
              <a:buNone/>
              <a:defRPr sz="2233"/>
            </a:lvl3pPr>
            <a:lvl4pPr marL="1701333" indent="0" algn="ctr">
              <a:buNone/>
              <a:defRPr sz="1985"/>
            </a:lvl4pPr>
            <a:lvl5pPr marL="2268444" indent="0" algn="ctr">
              <a:buNone/>
              <a:defRPr sz="1985"/>
            </a:lvl5pPr>
            <a:lvl6pPr marL="2835554" indent="0" algn="ctr">
              <a:buNone/>
              <a:defRPr sz="1985"/>
            </a:lvl6pPr>
            <a:lvl7pPr marL="3402665" indent="0" algn="ctr">
              <a:buNone/>
              <a:defRPr sz="1985"/>
            </a:lvl7pPr>
            <a:lvl8pPr marL="3969776" indent="0" algn="ctr">
              <a:buNone/>
              <a:defRPr sz="1985"/>
            </a:lvl8pPr>
            <a:lvl9pPr marL="4536887" indent="0" algn="ctr">
              <a:buNone/>
              <a:defRPr sz="1985"/>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C834F62C-8550-78D2-D6E1-4F3E8F371176}"/>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CE97CE8E-DB9C-33C5-52BB-284855736476}"/>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6E544B72-59F1-38AE-2362-AE8BA9ED1E16}"/>
              </a:ext>
            </a:extLst>
          </p:cNvPr>
          <p:cNvSpPr>
            <a:spLocks noGrp="1"/>
          </p:cNvSpPr>
          <p:nvPr>
            <p:ph type="sldNum" sz="quarter" idx="12"/>
          </p:nvPr>
        </p:nvSpPr>
        <p:spPr/>
        <p:txBody>
          <a:bodyPr/>
          <a:lstStyle/>
          <a:p>
            <a:fld id="{28C89B74-DFFF-4098-98C7-182256AB02C2}" type="slidenum">
              <a:rPr lang="en-US" altLang="ja-JP" smtClean="0"/>
              <a:pPr/>
              <a:t>‹#›</a:t>
            </a:fld>
            <a:endParaRPr lang="en-US" altLang="ja-JP"/>
          </a:p>
        </p:txBody>
      </p:sp>
    </p:spTree>
    <p:extLst>
      <p:ext uri="{BB962C8B-B14F-4D97-AF65-F5344CB8AC3E}">
        <p14:creationId xmlns:p14="http://schemas.microsoft.com/office/powerpoint/2010/main" val="39590328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4BD84C2-1065-938C-AABD-6DC836DCF7A5}"/>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A606BDF-AAE8-83D9-36BD-096CCC6CCC41}"/>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4F43AED-D947-C083-3006-DB26DECE27C3}"/>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4FBA150B-FF5B-EFB9-882C-527D5C45CF11}"/>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C7DCFA23-C8B9-8720-1A03-C901A20CAE41}"/>
              </a:ext>
            </a:extLst>
          </p:cNvPr>
          <p:cNvSpPr>
            <a:spLocks noGrp="1"/>
          </p:cNvSpPr>
          <p:nvPr>
            <p:ph type="sldNum" sz="quarter" idx="12"/>
          </p:nvPr>
        </p:nvSpPr>
        <p:spPr/>
        <p:txBody>
          <a:bodyPr/>
          <a:lstStyle/>
          <a:p>
            <a:fld id="{A4871645-1498-45BD-821A-F95B05D8C154}" type="slidenum">
              <a:rPr lang="en-US" altLang="ja-JP" smtClean="0"/>
              <a:pPr/>
              <a:t>‹#›</a:t>
            </a:fld>
            <a:endParaRPr lang="en-US" altLang="ja-JP"/>
          </a:p>
        </p:txBody>
      </p:sp>
    </p:spTree>
    <p:extLst>
      <p:ext uri="{BB962C8B-B14F-4D97-AF65-F5344CB8AC3E}">
        <p14:creationId xmlns:p14="http://schemas.microsoft.com/office/powerpoint/2010/main" val="32500210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33E17466-E637-409E-4832-ED44EF33DE50}"/>
              </a:ext>
            </a:extLst>
          </p:cNvPr>
          <p:cNvSpPr>
            <a:spLocks noGrp="1"/>
          </p:cNvSpPr>
          <p:nvPr>
            <p:ph type="title" orient="vert"/>
          </p:nvPr>
        </p:nvSpPr>
        <p:spPr>
          <a:xfrm>
            <a:off x="10822057" y="569325"/>
            <a:ext cx="3260794" cy="9062162"/>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5E6F16E-E23D-CDA3-ABB0-8D601CFE8C1B}"/>
              </a:ext>
            </a:extLst>
          </p:cNvPr>
          <p:cNvSpPr>
            <a:spLocks noGrp="1"/>
          </p:cNvSpPr>
          <p:nvPr>
            <p:ph type="body" orient="vert" idx="1"/>
          </p:nvPr>
        </p:nvSpPr>
        <p:spPr>
          <a:xfrm>
            <a:off x="1039673" y="569325"/>
            <a:ext cx="9593352" cy="9062162"/>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7964F39-664C-89FD-633B-D4A66AA296EE}"/>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1EC7C924-8399-5196-71B8-3B8B44659AB9}"/>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DDAB110C-0CB2-0167-7A0E-6E470FF91DE8}"/>
              </a:ext>
            </a:extLst>
          </p:cNvPr>
          <p:cNvSpPr>
            <a:spLocks noGrp="1"/>
          </p:cNvSpPr>
          <p:nvPr>
            <p:ph type="sldNum" sz="quarter" idx="12"/>
          </p:nvPr>
        </p:nvSpPr>
        <p:spPr/>
        <p:txBody>
          <a:bodyPr/>
          <a:lstStyle/>
          <a:p>
            <a:fld id="{F9FA015E-3D0D-428E-8048-8739E7CE2AB5}" type="slidenum">
              <a:rPr lang="en-US" altLang="ja-JP" smtClean="0"/>
              <a:pPr/>
              <a:t>‹#›</a:t>
            </a:fld>
            <a:endParaRPr lang="en-US" altLang="ja-JP"/>
          </a:p>
        </p:txBody>
      </p:sp>
    </p:spTree>
    <p:extLst>
      <p:ext uri="{BB962C8B-B14F-4D97-AF65-F5344CB8AC3E}">
        <p14:creationId xmlns:p14="http://schemas.microsoft.com/office/powerpoint/2010/main" val="2309939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5F84F5-1865-E072-2900-BF21AF8D902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DBE1532-1AFC-B179-58CA-DEC91B9B61FE}"/>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AFA2C04-5954-D1BA-9F85-8748FA51236C}"/>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9F361448-18BA-3887-DA50-1085A3B6049C}"/>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C99378FD-F87F-0CB8-B27D-C083EBDDB21B}"/>
              </a:ext>
            </a:extLst>
          </p:cNvPr>
          <p:cNvSpPr>
            <a:spLocks noGrp="1"/>
          </p:cNvSpPr>
          <p:nvPr>
            <p:ph type="sldNum" sz="quarter" idx="12"/>
          </p:nvPr>
        </p:nvSpPr>
        <p:spPr/>
        <p:txBody>
          <a:bodyPr/>
          <a:lstStyle/>
          <a:p>
            <a:fld id="{87CACA40-C6B2-421B-8105-36156B7E0F3B}" type="slidenum">
              <a:rPr lang="en-US" altLang="ja-JP" smtClean="0"/>
              <a:pPr/>
              <a:t>‹#›</a:t>
            </a:fld>
            <a:endParaRPr lang="en-US" altLang="ja-JP"/>
          </a:p>
        </p:txBody>
      </p:sp>
    </p:spTree>
    <p:extLst>
      <p:ext uri="{BB962C8B-B14F-4D97-AF65-F5344CB8AC3E}">
        <p14:creationId xmlns:p14="http://schemas.microsoft.com/office/powerpoint/2010/main" val="9536016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D0398A8-4222-26FA-9636-EE6BBF361937}"/>
              </a:ext>
            </a:extLst>
          </p:cNvPr>
          <p:cNvSpPr>
            <a:spLocks noGrp="1"/>
          </p:cNvSpPr>
          <p:nvPr>
            <p:ph type="title"/>
          </p:nvPr>
        </p:nvSpPr>
        <p:spPr>
          <a:xfrm>
            <a:off x="1031797" y="2665925"/>
            <a:ext cx="13043178" cy="4448157"/>
          </a:xfrm>
        </p:spPr>
        <p:txBody>
          <a:bodyPr anchor="b"/>
          <a:lstStyle>
            <a:lvl1pPr>
              <a:defRPr sz="7442"/>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CE24857-A13B-6840-7B96-E468293408FE}"/>
              </a:ext>
            </a:extLst>
          </p:cNvPr>
          <p:cNvSpPr>
            <a:spLocks noGrp="1"/>
          </p:cNvSpPr>
          <p:nvPr>
            <p:ph type="body" idx="1"/>
          </p:nvPr>
        </p:nvSpPr>
        <p:spPr>
          <a:xfrm>
            <a:off x="1031797" y="7156164"/>
            <a:ext cx="13043178" cy="2339180"/>
          </a:xfrm>
        </p:spPr>
        <p:txBody>
          <a:bodyPr/>
          <a:lstStyle>
            <a:lvl1pPr marL="0" indent="0">
              <a:buNone/>
              <a:defRPr sz="2977">
                <a:solidFill>
                  <a:schemeClr val="tx1">
                    <a:tint val="75000"/>
                  </a:schemeClr>
                </a:solidFill>
              </a:defRPr>
            </a:lvl1pPr>
            <a:lvl2pPr marL="567111" indent="0">
              <a:buNone/>
              <a:defRPr sz="2481">
                <a:solidFill>
                  <a:schemeClr val="tx1">
                    <a:tint val="75000"/>
                  </a:schemeClr>
                </a:solidFill>
              </a:defRPr>
            </a:lvl2pPr>
            <a:lvl3pPr marL="1134222" indent="0">
              <a:buNone/>
              <a:defRPr sz="2233">
                <a:solidFill>
                  <a:schemeClr val="tx1">
                    <a:tint val="75000"/>
                  </a:schemeClr>
                </a:solidFill>
              </a:defRPr>
            </a:lvl3pPr>
            <a:lvl4pPr marL="1701333" indent="0">
              <a:buNone/>
              <a:defRPr sz="1985">
                <a:solidFill>
                  <a:schemeClr val="tx1">
                    <a:tint val="75000"/>
                  </a:schemeClr>
                </a:solidFill>
              </a:defRPr>
            </a:lvl4pPr>
            <a:lvl5pPr marL="2268444" indent="0">
              <a:buNone/>
              <a:defRPr sz="1985">
                <a:solidFill>
                  <a:schemeClr val="tx1">
                    <a:tint val="75000"/>
                  </a:schemeClr>
                </a:solidFill>
              </a:defRPr>
            </a:lvl5pPr>
            <a:lvl6pPr marL="2835554" indent="0">
              <a:buNone/>
              <a:defRPr sz="1985">
                <a:solidFill>
                  <a:schemeClr val="tx1">
                    <a:tint val="75000"/>
                  </a:schemeClr>
                </a:solidFill>
              </a:defRPr>
            </a:lvl6pPr>
            <a:lvl7pPr marL="3402665" indent="0">
              <a:buNone/>
              <a:defRPr sz="1985">
                <a:solidFill>
                  <a:schemeClr val="tx1">
                    <a:tint val="75000"/>
                  </a:schemeClr>
                </a:solidFill>
              </a:defRPr>
            </a:lvl7pPr>
            <a:lvl8pPr marL="3969776" indent="0">
              <a:buNone/>
              <a:defRPr sz="1985">
                <a:solidFill>
                  <a:schemeClr val="tx1">
                    <a:tint val="75000"/>
                  </a:schemeClr>
                </a:solidFill>
              </a:defRPr>
            </a:lvl8pPr>
            <a:lvl9pPr marL="4536887" indent="0">
              <a:buNone/>
              <a:defRPr sz="1985">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87EF6C8-D09B-0CF5-D063-FF73A4F460A5}"/>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2EB1BDFD-76E3-F63D-CC0B-59FCF8A22BB4}"/>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AF3C663F-BDB1-E323-3D9C-13EBAA41F724}"/>
              </a:ext>
            </a:extLst>
          </p:cNvPr>
          <p:cNvSpPr>
            <a:spLocks noGrp="1"/>
          </p:cNvSpPr>
          <p:nvPr>
            <p:ph type="sldNum" sz="quarter" idx="12"/>
          </p:nvPr>
        </p:nvSpPr>
        <p:spPr/>
        <p:txBody>
          <a:bodyPr/>
          <a:lstStyle/>
          <a:p>
            <a:fld id="{44CA93EF-8C34-427C-A0E0-A289A69FAA40}" type="slidenum">
              <a:rPr lang="en-US" altLang="ja-JP" smtClean="0"/>
              <a:pPr/>
              <a:t>‹#›</a:t>
            </a:fld>
            <a:endParaRPr lang="en-US" altLang="ja-JP"/>
          </a:p>
        </p:txBody>
      </p:sp>
    </p:spTree>
    <p:extLst>
      <p:ext uri="{BB962C8B-B14F-4D97-AF65-F5344CB8AC3E}">
        <p14:creationId xmlns:p14="http://schemas.microsoft.com/office/powerpoint/2010/main" val="27099636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313474-5C7C-BF6A-8083-D37CFFA2A2F7}"/>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DB41BF2-C8BE-7032-7AB1-1E12D6B3DA81}"/>
              </a:ext>
            </a:extLst>
          </p:cNvPr>
          <p:cNvSpPr>
            <a:spLocks noGrp="1"/>
          </p:cNvSpPr>
          <p:nvPr>
            <p:ph sz="half" idx="1"/>
          </p:nvPr>
        </p:nvSpPr>
        <p:spPr>
          <a:xfrm>
            <a:off x="1039674" y="2846623"/>
            <a:ext cx="6427073" cy="678486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47B4E874-79B5-599C-223B-2BABA572FCF3}"/>
              </a:ext>
            </a:extLst>
          </p:cNvPr>
          <p:cNvSpPr>
            <a:spLocks noGrp="1"/>
          </p:cNvSpPr>
          <p:nvPr>
            <p:ph sz="half" idx="2"/>
          </p:nvPr>
        </p:nvSpPr>
        <p:spPr>
          <a:xfrm>
            <a:off x="7655778" y="2846623"/>
            <a:ext cx="6427073" cy="678486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E3D3CB1-6730-061F-D69D-836CCCF1D579}"/>
              </a:ext>
            </a:extLst>
          </p:cNvPr>
          <p:cNvSpPr>
            <a:spLocks noGrp="1"/>
          </p:cNvSpPr>
          <p:nvPr>
            <p:ph type="dt" sz="half" idx="10"/>
          </p:nvPr>
        </p:nvSpPr>
        <p:spPr/>
        <p:txBody>
          <a:bodyPr/>
          <a:lstStyle/>
          <a:p>
            <a:endParaRPr lang="en-US" altLang="ja-JP"/>
          </a:p>
        </p:txBody>
      </p:sp>
      <p:sp>
        <p:nvSpPr>
          <p:cNvPr id="6" name="フッター プレースホルダー 5">
            <a:extLst>
              <a:ext uri="{FF2B5EF4-FFF2-40B4-BE49-F238E27FC236}">
                <a16:creationId xmlns:a16="http://schemas.microsoft.com/office/drawing/2014/main" id="{FA967B5F-0B94-2089-7CB7-89F9F5668D71}"/>
              </a:ext>
            </a:extLst>
          </p:cNvPr>
          <p:cNvSpPr>
            <a:spLocks noGrp="1"/>
          </p:cNvSpPr>
          <p:nvPr>
            <p:ph type="ftr" sz="quarter" idx="11"/>
          </p:nvPr>
        </p:nvSpPr>
        <p:spPr/>
        <p:txBody>
          <a:bodyPr/>
          <a:lstStyle/>
          <a:p>
            <a:endParaRPr lang="en-US" altLang="ja-JP"/>
          </a:p>
        </p:txBody>
      </p:sp>
      <p:sp>
        <p:nvSpPr>
          <p:cNvPr id="7" name="スライド番号プレースホルダー 6">
            <a:extLst>
              <a:ext uri="{FF2B5EF4-FFF2-40B4-BE49-F238E27FC236}">
                <a16:creationId xmlns:a16="http://schemas.microsoft.com/office/drawing/2014/main" id="{9922A264-0AE7-3A98-BF6C-77FC41B90B49}"/>
              </a:ext>
            </a:extLst>
          </p:cNvPr>
          <p:cNvSpPr>
            <a:spLocks noGrp="1"/>
          </p:cNvSpPr>
          <p:nvPr>
            <p:ph type="sldNum" sz="quarter" idx="12"/>
          </p:nvPr>
        </p:nvSpPr>
        <p:spPr/>
        <p:txBody>
          <a:bodyPr/>
          <a:lstStyle/>
          <a:p>
            <a:fld id="{5B3E1861-8E07-47DF-9155-5CD85C76EC49}" type="slidenum">
              <a:rPr lang="en-US" altLang="ja-JP" smtClean="0"/>
              <a:pPr/>
              <a:t>‹#›</a:t>
            </a:fld>
            <a:endParaRPr lang="en-US" altLang="ja-JP"/>
          </a:p>
        </p:txBody>
      </p:sp>
    </p:spTree>
    <p:extLst>
      <p:ext uri="{BB962C8B-B14F-4D97-AF65-F5344CB8AC3E}">
        <p14:creationId xmlns:p14="http://schemas.microsoft.com/office/powerpoint/2010/main" val="23414235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A8D29C-DC74-805A-44D2-AAB710F3F2DE}"/>
              </a:ext>
            </a:extLst>
          </p:cNvPr>
          <p:cNvSpPr>
            <a:spLocks noGrp="1"/>
          </p:cNvSpPr>
          <p:nvPr>
            <p:ph type="title"/>
          </p:nvPr>
        </p:nvSpPr>
        <p:spPr>
          <a:xfrm>
            <a:off x="1041643" y="569326"/>
            <a:ext cx="13043178" cy="2066896"/>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B0EE2A9-9A78-98B2-B628-10A882E8FD11}"/>
              </a:ext>
            </a:extLst>
          </p:cNvPr>
          <p:cNvSpPr>
            <a:spLocks noGrp="1"/>
          </p:cNvSpPr>
          <p:nvPr>
            <p:ph type="body" idx="1"/>
          </p:nvPr>
        </p:nvSpPr>
        <p:spPr>
          <a:xfrm>
            <a:off x="1041644" y="2621369"/>
            <a:ext cx="6397536" cy="1284692"/>
          </a:xfrm>
        </p:spPr>
        <p:txBody>
          <a:bodyPr anchor="b"/>
          <a:lstStyle>
            <a:lvl1pPr marL="0" indent="0">
              <a:buNone/>
              <a:defRPr sz="2977" b="1"/>
            </a:lvl1pPr>
            <a:lvl2pPr marL="567111" indent="0">
              <a:buNone/>
              <a:defRPr sz="2481" b="1"/>
            </a:lvl2pPr>
            <a:lvl3pPr marL="1134222" indent="0">
              <a:buNone/>
              <a:defRPr sz="2233" b="1"/>
            </a:lvl3pPr>
            <a:lvl4pPr marL="1701333" indent="0">
              <a:buNone/>
              <a:defRPr sz="1985" b="1"/>
            </a:lvl4pPr>
            <a:lvl5pPr marL="2268444" indent="0">
              <a:buNone/>
              <a:defRPr sz="1985" b="1"/>
            </a:lvl5pPr>
            <a:lvl6pPr marL="2835554" indent="0">
              <a:buNone/>
              <a:defRPr sz="1985" b="1"/>
            </a:lvl6pPr>
            <a:lvl7pPr marL="3402665" indent="0">
              <a:buNone/>
              <a:defRPr sz="1985" b="1"/>
            </a:lvl7pPr>
            <a:lvl8pPr marL="3969776" indent="0">
              <a:buNone/>
              <a:defRPr sz="1985" b="1"/>
            </a:lvl8pPr>
            <a:lvl9pPr marL="4536887" indent="0">
              <a:buNone/>
              <a:defRPr sz="1985"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008FD597-FF0A-DF02-EC62-903A337DE041}"/>
              </a:ext>
            </a:extLst>
          </p:cNvPr>
          <p:cNvSpPr>
            <a:spLocks noGrp="1"/>
          </p:cNvSpPr>
          <p:nvPr>
            <p:ph sz="half" idx="2"/>
          </p:nvPr>
        </p:nvSpPr>
        <p:spPr>
          <a:xfrm>
            <a:off x="1041644" y="3906061"/>
            <a:ext cx="6397536" cy="574522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9393D795-B58C-F87A-2487-B8CDCBD058CA}"/>
              </a:ext>
            </a:extLst>
          </p:cNvPr>
          <p:cNvSpPr>
            <a:spLocks noGrp="1"/>
          </p:cNvSpPr>
          <p:nvPr>
            <p:ph type="body" sz="quarter" idx="3"/>
          </p:nvPr>
        </p:nvSpPr>
        <p:spPr>
          <a:xfrm>
            <a:off x="7655778" y="2621369"/>
            <a:ext cx="6429043" cy="1284692"/>
          </a:xfrm>
        </p:spPr>
        <p:txBody>
          <a:bodyPr anchor="b"/>
          <a:lstStyle>
            <a:lvl1pPr marL="0" indent="0">
              <a:buNone/>
              <a:defRPr sz="2977" b="1"/>
            </a:lvl1pPr>
            <a:lvl2pPr marL="567111" indent="0">
              <a:buNone/>
              <a:defRPr sz="2481" b="1"/>
            </a:lvl2pPr>
            <a:lvl3pPr marL="1134222" indent="0">
              <a:buNone/>
              <a:defRPr sz="2233" b="1"/>
            </a:lvl3pPr>
            <a:lvl4pPr marL="1701333" indent="0">
              <a:buNone/>
              <a:defRPr sz="1985" b="1"/>
            </a:lvl4pPr>
            <a:lvl5pPr marL="2268444" indent="0">
              <a:buNone/>
              <a:defRPr sz="1985" b="1"/>
            </a:lvl5pPr>
            <a:lvl6pPr marL="2835554" indent="0">
              <a:buNone/>
              <a:defRPr sz="1985" b="1"/>
            </a:lvl6pPr>
            <a:lvl7pPr marL="3402665" indent="0">
              <a:buNone/>
              <a:defRPr sz="1985" b="1"/>
            </a:lvl7pPr>
            <a:lvl8pPr marL="3969776" indent="0">
              <a:buNone/>
              <a:defRPr sz="1985" b="1"/>
            </a:lvl8pPr>
            <a:lvl9pPr marL="4536887" indent="0">
              <a:buNone/>
              <a:defRPr sz="1985"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61801D11-D47F-A53F-F7F7-E3EF592EA2D5}"/>
              </a:ext>
            </a:extLst>
          </p:cNvPr>
          <p:cNvSpPr>
            <a:spLocks noGrp="1"/>
          </p:cNvSpPr>
          <p:nvPr>
            <p:ph sz="quarter" idx="4"/>
          </p:nvPr>
        </p:nvSpPr>
        <p:spPr>
          <a:xfrm>
            <a:off x="7655778" y="3906061"/>
            <a:ext cx="6429043" cy="574522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E529B4CB-9F43-C364-CF02-7888AC6C2F4E}"/>
              </a:ext>
            </a:extLst>
          </p:cNvPr>
          <p:cNvSpPr>
            <a:spLocks noGrp="1"/>
          </p:cNvSpPr>
          <p:nvPr>
            <p:ph type="dt" sz="half" idx="10"/>
          </p:nvPr>
        </p:nvSpPr>
        <p:spPr/>
        <p:txBody>
          <a:bodyPr/>
          <a:lstStyle/>
          <a:p>
            <a:endParaRPr lang="en-US" altLang="ja-JP"/>
          </a:p>
        </p:txBody>
      </p:sp>
      <p:sp>
        <p:nvSpPr>
          <p:cNvPr id="8" name="フッター プレースホルダー 7">
            <a:extLst>
              <a:ext uri="{FF2B5EF4-FFF2-40B4-BE49-F238E27FC236}">
                <a16:creationId xmlns:a16="http://schemas.microsoft.com/office/drawing/2014/main" id="{EE85EBDB-95FD-5182-3A6E-540C105DFA54}"/>
              </a:ext>
            </a:extLst>
          </p:cNvPr>
          <p:cNvSpPr>
            <a:spLocks noGrp="1"/>
          </p:cNvSpPr>
          <p:nvPr>
            <p:ph type="ftr" sz="quarter" idx="11"/>
          </p:nvPr>
        </p:nvSpPr>
        <p:spPr/>
        <p:txBody>
          <a:bodyPr/>
          <a:lstStyle/>
          <a:p>
            <a:endParaRPr lang="en-US" altLang="ja-JP"/>
          </a:p>
        </p:txBody>
      </p:sp>
      <p:sp>
        <p:nvSpPr>
          <p:cNvPr id="9" name="スライド番号プレースホルダー 8">
            <a:extLst>
              <a:ext uri="{FF2B5EF4-FFF2-40B4-BE49-F238E27FC236}">
                <a16:creationId xmlns:a16="http://schemas.microsoft.com/office/drawing/2014/main" id="{5F29531C-9C16-2AAF-2567-533E28A60603}"/>
              </a:ext>
            </a:extLst>
          </p:cNvPr>
          <p:cNvSpPr>
            <a:spLocks noGrp="1"/>
          </p:cNvSpPr>
          <p:nvPr>
            <p:ph type="sldNum" sz="quarter" idx="12"/>
          </p:nvPr>
        </p:nvSpPr>
        <p:spPr/>
        <p:txBody>
          <a:bodyPr/>
          <a:lstStyle/>
          <a:p>
            <a:fld id="{C13F0189-D314-4E63-9633-05BE50A50D55}" type="slidenum">
              <a:rPr lang="en-US" altLang="ja-JP" smtClean="0"/>
              <a:pPr/>
              <a:t>‹#›</a:t>
            </a:fld>
            <a:endParaRPr lang="en-US" altLang="ja-JP"/>
          </a:p>
        </p:txBody>
      </p:sp>
    </p:spTree>
    <p:extLst>
      <p:ext uri="{BB962C8B-B14F-4D97-AF65-F5344CB8AC3E}">
        <p14:creationId xmlns:p14="http://schemas.microsoft.com/office/powerpoint/2010/main" val="4179065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AB496E-2610-83BD-5891-4ABF13546535}"/>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7CECE84A-5F86-9839-C230-4843C19728E0}"/>
              </a:ext>
            </a:extLst>
          </p:cNvPr>
          <p:cNvSpPr>
            <a:spLocks noGrp="1"/>
          </p:cNvSpPr>
          <p:nvPr>
            <p:ph type="dt" sz="half" idx="10"/>
          </p:nvPr>
        </p:nvSpPr>
        <p:spPr/>
        <p:txBody>
          <a:bodyPr/>
          <a:lstStyle/>
          <a:p>
            <a:endParaRPr lang="en-US" altLang="ja-JP"/>
          </a:p>
        </p:txBody>
      </p:sp>
      <p:sp>
        <p:nvSpPr>
          <p:cNvPr id="4" name="フッター プレースホルダー 3">
            <a:extLst>
              <a:ext uri="{FF2B5EF4-FFF2-40B4-BE49-F238E27FC236}">
                <a16:creationId xmlns:a16="http://schemas.microsoft.com/office/drawing/2014/main" id="{47A0AB76-FC05-F045-11FB-C6D445BBE64D}"/>
              </a:ext>
            </a:extLst>
          </p:cNvPr>
          <p:cNvSpPr>
            <a:spLocks noGrp="1"/>
          </p:cNvSpPr>
          <p:nvPr>
            <p:ph type="ftr" sz="quarter" idx="11"/>
          </p:nvPr>
        </p:nvSpPr>
        <p:spPr/>
        <p:txBody>
          <a:bodyPr/>
          <a:lstStyle/>
          <a:p>
            <a:endParaRPr lang="en-US" altLang="ja-JP"/>
          </a:p>
        </p:txBody>
      </p:sp>
      <p:sp>
        <p:nvSpPr>
          <p:cNvPr id="5" name="スライド番号プレースホルダー 4">
            <a:extLst>
              <a:ext uri="{FF2B5EF4-FFF2-40B4-BE49-F238E27FC236}">
                <a16:creationId xmlns:a16="http://schemas.microsoft.com/office/drawing/2014/main" id="{9D560144-0A51-951C-A496-380623B3B4AC}"/>
              </a:ext>
            </a:extLst>
          </p:cNvPr>
          <p:cNvSpPr>
            <a:spLocks noGrp="1"/>
          </p:cNvSpPr>
          <p:nvPr>
            <p:ph type="sldNum" sz="quarter" idx="12"/>
          </p:nvPr>
        </p:nvSpPr>
        <p:spPr/>
        <p:txBody>
          <a:bodyPr/>
          <a:lstStyle/>
          <a:p>
            <a:fld id="{5F3E16C8-0944-4A58-9CF5-80410A398036}" type="slidenum">
              <a:rPr lang="en-US" altLang="ja-JP" smtClean="0"/>
              <a:pPr/>
              <a:t>‹#›</a:t>
            </a:fld>
            <a:endParaRPr lang="en-US" altLang="ja-JP"/>
          </a:p>
        </p:txBody>
      </p:sp>
    </p:spTree>
    <p:extLst>
      <p:ext uri="{BB962C8B-B14F-4D97-AF65-F5344CB8AC3E}">
        <p14:creationId xmlns:p14="http://schemas.microsoft.com/office/powerpoint/2010/main" val="229279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BFEA5029-7379-14CC-FBD9-4A976595CF0D}"/>
              </a:ext>
            </a:extLst>
          </p:cNvPr>
          <p:cNvSpPr>
            <a:spLocks noGrp="1"/>
          </p:cNvSpPr>
          <p:nvPr>
            <p:ph type="dt" sz="half" idx="10"/>
          </p:nvPr>
        </p:nvSpPr>
        <p:spPr/>
        <p:txBody>
          <a:bodyPr/>
          <a:lstStyle/>
          <a:p>
            <a:endParaRPr lang="en-US" altLang="ja-JP"/>
          </a:p>
        </p:txBody>
      </p:sp>
      <p:sp>
        <p:nvSpPr>
          <p:cNvPr id="3" name="フッター プレースホルダー 2">
            <a:extLst>
              <a:ext uri="{FF2B5EF4-FFF2-40B4-BE49-F238E27FC236}">
                <a16:creationId xmlns:a16="http://schemas.microsoft.com/office/drawing/2014/main" id="{491912F3-9FE9-87AD-C0A4-4D6C48061D04}"/>
              </a:ext>
            </a:extLst>
          </p:cNvPr>
          <p:cNvSpPr>
            <a:spLocks noGrp="1"/>
          </p:cNvSpPr>
          <p:nvPr>
            <p:ph type="ftr" sz="quarter" idx="11"/>
          </p:nvPr>
        </p:nvSpPr>
        <p:spPr/>
        <p:txBody>
          <a:bodyPr/>
          <a:lstStyle/>
          <a:p>
            <a:endParaRPr lang="en-US" altLang="ja-JP"/>
          </a:p>
        </p:txBody>
      </p:sp>
      <p:sp>
        <p:nvSpPr>
          <p:cNvPr id="4" name="スライド番号プレースホルダー 3">
            <a:extLst>
              <a:ext uri="{FF2B5EF4-FFF2-40B4-BE49-F238E27FC236}">
                <a16:creationId xmlns:a16="http://schemas.microsoft.com/office/drawing/2014/main" id="{214FFC6C-48FB-3A34-320C-DF90543BB647}"/>
              </a:ext>
            </a:extLst>
          </p:cNvPr>
          <p:cNvSpPr>
            <a:spLocks noGrp="1"/>
          </p:cNvSpPr>
          <p:nvPr>
            <p:ph type="sldNum" sz="quarter" idx="12"/>
          </p:nvPr>
        </p:nvSpPr>
        <p:spPr/>
        <p:txBody>
          <a:bodyPr/>
          <a:lstStyle/>
          <a:p>
            <a:fld id="{D7052374-07E1-4578-9123-C15B7DF253D7}" type="slidenum">
              <a:rPr lang="en-US" altLang="ja-JP" smtClean="0"/>
              <a:pPr/>
              <a:t>‹#›</a:t>
            </a:fld>
            <a:endParaRPr lang="en-US" altLang="ja-JP"/>
          </a:p>
        </p:txBody>
      </p:sp>
    </p:spTree>
    <p:extLst>
      <p:ext uri="{BB962C8B-B14F-4D97-AF65-F5344CB8AC3E}">
        <p14:creationId xmlns:p14="http://schemas.microsoft.com/office/powerpoint/2010/main" val="22131350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5422EE9-DC34-75B1-244A-EEC2E9F71740}"/>
              </a:ext>
            </a:extLst>
          </p:cNvPr>
          <p:cNvSpPr>
            <a:spLocks noGrp="1"/>
          </p:cNvSpPr>
          <p:nvPr>
            <p:ph type="title"/>
          </p:nvPr>
        </p:nvSpPr>
        <p:spPr>
          <a:xfrm>
            <a:off x="1041644" y="712893"/>
            <a:ext cx="4877408" cy="2495127"/>
          </a:xfrm>
        </p:spPr>
        <p:txBody>
          <a:bodyPr anchor="b"/>
          <a:lstStyle>
            <a:lvl1pPr>
              <a:defRPr sz="3969"/>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B610EFC-364B-174F-338D-50A4A09D0CD2}"/>
              </a:ext>
            </a:extLst>
          </p:cNvPr>
          <p:cNvSpPr>
            <a:spLocks noGrp="1"/>
          </p:cNvSpPr>
          <p:nvPr>
            <p:ph idx="1"/>
          </p:nvPr>
        </p:nvSpPr>
        <p:spPr>
          <a:xfrm>
            <a:off x="6429043" y="1539652"/>
            <a:ext cx="7655778" cy="7599245"/>
          </a:xfrm>
        </p:spPr>
        <p:txBody>
          <a:bodyPr/>
          <a:lstStyle>
            <a:lvl1pPr>
              <a:defRPr sz="3969"/>
            </a:lvl1pPr>
            <a:lvl2pPr>
              <a:defRPr sz="3473"/>
            </a:lvl2pPr>
            <a:lvl3pPr>
              <a:defRPr sz="2977"/>
            </a:lvl3pPr>
            <a:lvl4pPr>
              <a:defRPr sz="2481"/>
            </a:lvl4pPr>
            <a:lvl5pPr>
              <a:defRPr sz="2481"/>
            </a:lvl5pPr>
            <a:lvl6pPr>
              <a:defRPr sz="2481"/>
            </a:lvl6pPr>
            <a:lvl7pPr>
              <a:defRPr sz="2481"/>
            </a:lvl7pPr>
            <a:lvl8pPr>
              <a:defRPr sz="2481"/>
            </a:lvl8pPr>
            <a:lvl9pPr>
              <a:defRPr sz="2481"/>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BD8C408-7438-E362-3AC8-A0A58773DF45}"/>
              </a:ext>
            </a:extLst>
          </p:cNvPr>
          <p:cNvSpPr>
            <a:spLocks noGrp="1"/>
          </p:cNvSpPr>
          <p:nvPr>
            <p:ph type="body" sz="half" idx="2"/>
          </p:nvPr>
        </p:nvSpPr>
        <p:spPr>
          <a:xfrm>
            <a:off x="1041644" y="3208020"/>
            <a:ext cx="4877408" cy="5943254"/>
          </a:xfrm>
        </p:spPr>
        <p:txBody>
          <a:bodyPr/>
          <a:lstStyle>
            <a:lvl1pPr marL="0" indent="0">
              <a:buNone/>
              <a:defRPr sz="1985"/>
            </a:lvl1pPr>
            <a:lvl2pPr marL="567111" indent="0">
              <a:buNone/>
              <a:defRPr sz="1737"/>
            </a:lvl2pPr>
            <a:lvl3pPr marL="1134222" indent="0">
              <a:buNone/>
              <a:defRPr sz="1488"/>
            </a:lvl3pPr>
            <a:lvl4pPr marL="1701333" indent="0">
              <a:buNone/>
              <a:defRPr sz="1240"/>
            </a:lvl4pPr>
            <a:lvl5pPr marL="2268444" indent="0">
              <a:buNone/>
              <a:defRPr sz="1240"/>
            </a:lvl5pPr>
            <a:lvl6pPr marL="2835554" indent="0">
              <a:buNone/>
              <a:defRPr sz="1240"/>
            </a:lvl6pPr>
            <a:lvl7pPr marL="3402665" indent="0">
              <a:buNone/>
              <a:defRPr sz="1240"/>
            </a:lvl7pPr>
            <a:lvl8pPr marL="3969776" indent="0">
              <a:buNone/>
              <a:defRPr sz="1240"/>
            </a:lvl8pPr>
            <a:lvl9pPr marL="4536887" indent="0">
              <a:buNone/>
              <a:defRPr sz="124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BB97D97-6C9E-C58C-D96A-047FE1A59BBA}"/>
              </a:ext>
            </a:extLst>
          </p:cNvPr>
          <p:cNvSpPr>
            <a:spLocks noGrp="1"/>
          </p:cNvSpPr>
          <p:nvPr>
            <p:ph type="dt" sz="half" idx="10"/>
          </p:nvPr>
        </p:nvSpPr>
        <p:spPr/>
        <p:txBody>
          <a:bodyPr/>
          <a:lstStyle/>
          <a:p>
            <a:endParaRPr lang="en-US" altLang="ja-JP"/>
          </a:p>
        </p:txBody>
      </p:sp>
      <p:sp>
        <p:nvSpPr>
          <p:cNvPr id="6" name="フッター プレースホルダー 5">
            <a:extLst>
              <a:ext uri="{FF2B5EF4-FFF2-40B4-BE49-F238E27FC236}">
                <a16:creationId xmlns:a16="http://schemas.microsoft.com/office/drawing/2014/main" id="{2CD01865-F8B0-447C-2F2F-85CACD494D6F}"/>
              </a:ext>
            </a:extLst>
          </p:cNvPr>
          <p:cNvSpPr>
            <a:spLocks noGrp="1"/>
          </p:cNvSpPr>
          <p:nvPr>
            <p:ph type="ftr" sz="quarter" idx="11"/>
          </p:nvPr>
        </p:nvSpPr>
        <p:spPr/>
        <p:txBody>
          <a:bodyPr/>
          <a:lstStyle/>
          <a:p>
            <a:endParaRPr lang="en-US" altLang="ja-JP"/>
          </a:p>
        </p:txBody>
      </p:sp>
      <p:sp>
        <p:nvSpPr>
          <p:cNvPr id="7" name="スライド番号プレースホルダー 6">
            <a:extLst>
              <a:ext uri="{FF2B5EF4-FFF2-40B4-BE49-F238E27FC236}">
                <a16:creationId xmlns:a16="http://schemas.microsoft.com/office/drawing/2014/main" id="{0630E0D1-BA0D-964E-A48A-01B377D2867D}"/>
              </a:ext>
            </a:extLst>
          </p:cNvPr>
          <p:cNvSpPr>
            <a:spLocks noGrp="1"/>
          </p:cNvSpPr>
          <p:nvPr>
            <p:ph type="sldNum" sz="quarter" idx="12"/>
          </p:nvPr>
        </p:nvSpPr>
        <p:spPr/>
        <p:txBody>
          <a:bodyPr/>
          <a:lstStyle/>
          <a:p>
            <a:fld id="{22157F77-F579-46E2-A764-0858274218E3}" type="slidenum">
              <a:rPr lang="en-US" altLang="ja-JP" smtClean="0"/>
              <a:pPr/>
              <a:t>‹#›</a:t>
            </a:fld>
            <a:endParaRPr lang="en-US" altLang="ja-JP"/>
          </a:p>
        </p:txBody>
      </p:sp>
    </p:spTree>
    <p:extLst>
      <p:ext uri="{BB962C8B-B14F-4D97-AF65-F5344CB8AC3E}">
        <p14:creationId xmlns:p14="http://schemas.microsoft.com/office/powerpoint/2010/main" val="2695899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FEB883D-6564-23EA-67E1-A19A4FD46803}"/>
              </a:ext>
            </a:extLst>
          </p:cNvPr>
          <p:cNvSpPr>
            <a:spLocks noGrp="1"/>
          </p:cNvSpPr>
          <p:nvPr>
            <p:ph type="title"/>
          </p:nvPr>
        </p:nvSpPr>
        <p:spPr>
          <a:xfrm>
            <a:off x="1041644" y="712893"/>
            <a:ext cx="4877408" cy="2495127"/>
          </a:xfrm>
        </p:spPr>
        <p:txBody>
          <a:bodyPr anchor="b"/>
          <a:lstStyle>
            <a:lvl1pPr>
              <a:defRPr sz="3969"/>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418A79EC-16BC-2A8D-859B-4794153359DB}"/>
              </a:ext>
            </a:extLst>
          </p:cNvPr>
          <p:cNvSpPr>
            <a:spLocks noGrp="1"/>
          </p:cNvSpPr>
          <p:nvPr>
            <p:ph type="pic" idx="1"/>
          </p:nvPr>
        </p:nvSpPr>
        <p:spPr>
          <a:xfrm>
            <a:off x="6429043" y="1539652"/>
            <a:ext cx="7655778" cy="7599245"/>
          </a:xfrm>
        </p:spPr>
        <p:txBody>
          <a:bodyPr/>
          <a:lstStyle>
            <a:lvl1pPr marL="0" indent="0">
              <a:buNone/>
              <a:defRPr sz="3969"/>
            </a:lvl1pPr>
            <a:lvl2pPr marL="567111" indent="0">
              <a:buNone/>
              <a:defRPr sz="3473"/>
            </a:lvl2pPr>
            <a:lvl3pPr marL="1134222" indent="0">
              <a:buNone/>
              <a:defRPr sz="2977"/>
            </a:lvl3pPr>
            <a:lvl4pPr marL="1701333" indent="0">
              <a:buNone/>
              <a:defRPr sz="2481"/>
            </a:lvl4pPr>
            <a:lvl5pPr marL="2268444" indent="0">
              <a:buNone/>
              <a:defRPr sz="2481"/>
            </a:lvl5pPr>
            <a:lvl6pPr marL="2835554" indent="0">
              <a:buNone/>
              <a:defRPr sz="2481"/>
            </a:lvl6pPr>
            <a:lvl7pPr marL="3402665" indent="0">
              <a:buNone/>
              <a:defRPr sz="2481"/>
            </a:lvl7pPr>
            <a:lvl8pPr marL="3969776" indent="0">
              <a:buNone/>
              <a:defRPr sz="2481"/>
            </a:lvl8pPr>
            <a:lvl9pPr marL="4536887" indent="0">
              <a:buNone/>
              <a:defRPr sz="2481"/>
            </a:lvl9pPr>
          </a:lstStyle>
          <a:p>
            <a:endParaRPr kumimoji="1" lang="ja-JP" altLang="en-US"/>
          </a:p>
        </p:txBody>
      </p:sp>
      <p:sp>
        <p:nvSpPr>
          <p:cNvPr id="4" name="テキスト プレースホルダー 3">
            <a:extLst>
              <a:ext uri="{FF2B5EF4-FFF2-40B4-BE49-F238E27FC236}">
                <a16:creationId xmlns:a16="http://schemas.microsoft.com/office/drawing/2014/main" id="{E59C39EE-7BE3-5156-C90C-A0322EAB2D33}"/>
              </a:ext>
            </a:extLst>
          </p:cNvPr>
          <p:cNvSpPr>
            <a:spLocks noGrp="1"/>
          </p:cNvSpPr>
          <p:nvPr>
            <p:ph type="body" sz="half" idx="2"/>
          </p:nvPr>
        </p:nvSpPr>
        <p:spPr>
          <a:xfrm>
            <a:off x="1041644" y="3208020"/>
            <a:ext cx="4877408" cy="5943254"/>
          </a:xfrm>
        </p:spPr>
        <p:txBody>
          <a:bodyPr/>
          <a:lstStyle>
            <a:lvl1pPr marL="0" indent="0">
              <a:buNone/>
              <a:defRPr sz="1985"/>
            </a:lvl1pPr>
            <a:lvl2pPr marL="567111" indent="0">
              <a:buNone/>
              <a:defRPr sz="1737"/>
            </a:lvl2pPr>
            <a:lvl3pPr marL="1134222" indent="0">
              <a:buNone/>
              <a:defRPr sz="1488"/>
            </a:lvl3pPr>
            <a:lvl4pPr marL="1701333" indent="0">
              <a:buNone/>
              <a:defRPr sz="1240"/>
            </a:lvl4pPr>
            <a:lvl5pPr marL="2268444" indent="0">
              <a:buNone/>
              <a:defRPr sz="1240"/>
            </a:lvl5pPr>
            <a:lvl6pPr marL="2835554" indent="0">
              <a:buNone/>
              <a:defRPr sz="1240"/>
            </a:lvl6pPr>
            <a:lvl7pPr marL="3402665" indent="0">
              <a:buNone/>
              <a:defRPr sz="1240"/>
            </a:lvl7pPr>
            <a:lvl8pPr marL="3969776" indent="0">
              <a:buNone/>
              <a:defRPr sz="1240"/>
            </a:lvl8pPr>
            <a:lvl9pPr marL="4536887" indent="0">
              <a:buNone/>
              <a:defRPr sz="124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DFEC20E-35A3-0513-94EE-62C9E797EEB8}"/>
              </a:ext>
            </a:extLst>
          </p:cNvPr>
          <p:cNvSpPr>
            <a:spLocks noGrp="1"/>
          </p:cNvSpPr>
          <p:nvPr>
            <p:ph type="dt" sz="half" idx="10"/>
          </p:nvPr>
        </p:nvSpPr>
        <p:spPr/>
        <p:txBody>
          <a:bodyPr/>
          <a:lstStyle/>
          <a:p>
            <a:endParaRPr lang="en-US" altLang="ja-JP"/>
          </a:p>
        </p:txBody>
      </p:sp>
      <p:sp>
        <p:nvSpPr>
          <p:cNvPr id="6" name="フッター プレースホルダー 5">
            <a:extLst>
              <a:ext uri="{FF2B5EF4-FFF2-40B4-BE49-F238E27FC236}">
                <a16:creationId xmlns:a16="http://schemas.microsoft.com/office/drawing/2014/main" id="{D38EB214-1413-4487-6551-0D3B8C165323}"/>
              </a:ext>
            </a:extLst>
          </p:cNvPr>
          <p:cNvSpPr>
            <a:spLocks noGrp="1"/>
          </p:cNvSpPr>
          <p:nvPr>
            <p:ph type="ftr" sz="quarter" idx="11"/>
          </p:nvPr>
        </p:nvSpPr>
        <p:spPr/>
        <p:txBody>
          <a:bodyPr/>
          <a:lstStyle/>
          <a:p>
            <a:endParaRPr lang="en-US" altLang="ja-JP"/>
          </a:p>
        </p:txBody>
      </p:sp>
      <p:sp>
        <p:nvSpPr>
          <p:cNvPr id="7" name="スライド番号プレースホルダー 6">
            <a:extLst>
              <a:ext uri="{FF2B5EF4-FFF2-40B4-BE49-F238E27FC236}">
                <a16:creationId xmlns:a16="http://schemas.microsoft.com/office/drawing/2014/main" id="{78C62398-EDB5-A6EA-B107-015682E55EB7}"/>
              </a:ext>
            </a:extLst>
          </p:cNvPr>
          <p:cNvSpPr>
            <a:spLocks noGrp="1"/>
          </p:cNvSpPr>
          <p:nvPr>
            <p:ph type="sldNum" sz="quarter" idx="12"/>
          </p:nvPr>
        </p:nvSpPr>
        <p:spPr/>
        <p:txBody>
          <a:bodyPr/>
          <a:lstStyle/>
          <a:p>
            <a:fld id="{9A177A25-FB84-499E-AC69-687909A42E2E}" type="slidenum">
              <a:rPr lang="en-US" altLang="ja-JP" smtClean="0"/>
              <a:pPr/>
              <a:t>‹#›</a:t>
            </a:fld>
            <a:endParaRPr lang="en-US" altLang="ja-JP"/>
          </a:p>
        </p:txBody>
      </p:sp>
    </p:spTree>
    <p:extLst>
      <p:ext uri="{BB962C8B-B14F-4D97-AF65-F5344CB8AC3E}">
        <p14:creationId xmlns:p14="http://schemas.microsoft.com/office/powerpoint/2010/main" val="1126434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81550E49-2880-70C6-64A6-70C4273121A9}"/>
              </a:ext>
            </a:extLst>
          </p:cNvPr>
          <p:cNvSpPr>
            <a:spLocks noGrp="1"/>
          </p:cNvSpPr>
          <p:nvPr>
            <p:ph type="title"/>
          </p:nvPr>
        </p:nvSpPr>
        <p:spPr>
          <a:xfrm>
            <a:off x="1039674" y="569326"/>
            <a:ext cx="13043178" cy="2066896"/>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B5FA3C3-6A43-1A5A-32DB-A8D499E2C1AC}"/>
              </a:ext>
            </a:extLst>
          </p:cNvPr>
          <p:cNvSpPr>
            <a:spLocks noGrp="1"/>
          </p:cNvSpPr>
          <p:nvPr>
            <p:ph type="body" idx="1"/>
          </p:nvPr>
        </p:nvSpPr>
        <p:spPr>
          <a:xfrm>
            <a:off x="1039674" y="2846623"/>
            <a:ext cx="13043178" cy="6784864"/>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5D28BFB-5236-DB24-E083-918117DA5DC7}"/>
              </a:ext>
            </a:extLst>
          </p:cNvPr>
          <p:cNvSpPr>
            <a:spLocks noGrp="1"/>
          </p:cNvSpPr>
          <p:nvPr>
            <p:ph type="dt" sz="half" idx="2"/>
          </p:nvPr>
        </p:nvSpPr>
        <p:spPr>
          <a:xfrm>
            <a:off x="1039674" y="9911198"/>
            <a:ext cx="3402568" cy="569325"/>
          </a:xfrm>
          <a:prstGeom prst="rect">
            <a:avLst/>
          </a:prstGeom>
        </p:spPr>
        <p:txBody>
          <a:bodyPr vert="horz" lIns="91440" tIns="45720" rIns="91440" bIns="45720" rtlCol="0" anchor="ctr"/>
          <a:lstStyle>
            <a:lvl1pPr algn="l">
              <a:defRPr sz="1488">
                <a:solidFill>
                  <a:schemeClr val="tx1">
                    <a:tint val="75000"/>
                  </a:schemeClr>
                </a:solidFill>
              </a:defRPr>
            </a:lvl1pPr>
          </a:lstStyle>
          <a:p>
            <a:endParaRPr lang="en-US" altLang="ja-JP"/>
          </a:p>
        </p:txBody>
      </p:sp>
      <p:sp>
        <p:nvSpPr>
          <p:cNvPr id="5" name="フッター プレースホルダー 4">
            <a:extLst>
              <a:ext uri="{FF2B5EF4-FFF2-40B4-BE49-F238E27FC236}">
                <a16:creationId xmlns:a16="http://schemas.microsoft.com/office/drawing/2014/main" id="{A65CAADC-A8CC-F3E3-014E-F19BBBB0610E}"/>
              </a:ext>
            </a:extLst>
          </p:cNvPr>
          <p:cNvSpPr>
            <a:spLocks noGrp="1"/>
          </p:cNvSpPr>
          <p:nvPr>
            <p:ph type="ftr" sz="quarter" idx="3"/>
          </p:nvPr>
        </p:nvSpPr>
        <p:spPr>
          <a:xfrm>
            <a:off x="5009337" y="9911198"/>
            <a:ext cx="5103852" cy="569325"/>
          </a:xfrm>
          <a:prstGeom prst="rect">
            <a:avLst/>
          </a:prstGeom>
        </p:spPr>
        <p:txBody>
          <a:bodyPr vert="horz" lIns="91440" tIns="45720" rIns="91440" bIns="45720" rtlCol="0" anchor="ctr"/>
          <a:lstStyle>
            <a:lvl1pPr algn="ctr">
              <a:defRPr sz="1488">
                <a:solidFill>
                  <a:schemeClr val="tx1">
                    <a:tint val="75000"/>
                  </a:schemeClr>
                </a:solidFill>
              </a:defRPr>
            </a:lvl1pPr>
          </a:lstStyle>
          <a:p>
            <a:endParaRPr lang="en-US" altLang="ja-JP"/>
          </a:p>
        </p:txBody>
      </p:sp>
      <p:sp>
        <p:nvSpPr>
          <p:cNvPr id="6" name="スライド番号プレースホルダー 5">
            <a:extLst>
              <a:ext uri="{FF2B5EF4-FFF2-40B4-BE49-F238E27FC236}">
                <a16:creationId xmlns:a16="http://schemas.microsoft.com/office/drawing/2014/main" id="{DD1BF9AB-0612-5861-C400-5F1AD5174B8B}"/>
              </a:ext>
            </a:extLst>
          </p:cNvPr>
          <p:cNvSpPr>
            <a:spLocks noGrp="1"/>
          </p:cNvSpPr>
          <p:nvPr>
            <p:ph type="sldNum" sz="quarter" idx="4"/>
          </p:nvPr>
        </p:nvSpPr>
        <p:spPr>
          <a:xfrm>
            <a:off x="10680283" y="9911198"/>
            <a:ext cx="3402568" cy="569325"/>
          </a:xfrm>
          <a:prstGeom prst="rect">
            <a:avLst/>
          </a:prstGeom>
        </p:spPr>
        <p:txBody>
          <a:bodyPr vert="horz" lIns="91440" tIns="45720" rIns="91440" bIns="45720" rtlCol="0" anchor="ctr"/>
          <a:lstStyle>
            <a:lvl1pPr algn="r">
              <a:defRPr sz="1488">
                <a:solidFill>
                  <a:schemeClr val="tx1">
                    <a:tint val="75000"/>
                  </a:schemeClr>
                </a:solidFill>
              </a:defRPr>
            </a:lvl1pPr>
          </a:lstStyle>
          <a:p>
            <a:fld id="{9EE16A38-F7C2-4216-9804-3BC4386F278A}" type="slidenum">
              <a:rPr lang="en-US" altLang="ja-JP" smtClean="0"/>
              <a:pPr/>
              <a:t>‹#›</a:t>
            </a:fld>
            <a:endParaRPr lang="en-US" altLang="ja-JP"/>
          </a:p>
        </p:txBody>
      </p:sp>
    </p:spTree>
    <p:extLst>
      <p:ext uri="{BB962C8B-B14F-4D97-AF65-F5344CB8AC3E}">
        <p14:creationId xmlns:p14="http://schemas.microsoft.com/office/powerpoint/2010/main" val="1579297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134222" rtl="0" eaLnBrk="1" latinLnBrk="0" hangingPunct="1">
        <a:lnSpc>
          <a:spcPct val="90000"/>
        </a:lnSpc>
        <a:spcBef>
          <a:spcPct val="0"/>
        </a:spcBef>
        <a:buNone/>
        <a:defRPr kumimoji="1" sz="5458" kern="1200">
          <a:solidFill>
            <a:schemeClr val="tx1"/>
          </a:solidFill>
          <a:latin typeface="+mj-lt"/>
          <a:ea typeface="+mj-ea"/>
          <a:cs typeface="+mj-cs"/>
        </a:defRPr>
      </a:lvl1pPr>
    </p:titleStyle>
    <p:bodyStyle>
      <a:lvl1pPr marL="283555" indent="-283555" algn="l" defTabSz="1134222" rtl="0" eaLnBrk="1" latinLnBrk="0" hangingPunct="1">
        <a:lnSpc>
          <a:spcPct val="90000"/>
        </a:lnSpc>
        <a:spcBef>
          <a:spcPts val="1240"/>
        </a:spcBef>
        <a:buFont typeface="Arial" panose="020B0604020202020204" pitchFamily="34" charset="0"/>
        <a:buChar char="•"/>
        <a:defRPr kumimoji="1" sz="3473" kern="1200">
          <a:solidFill>
            <a:schemeClr val="tx1"/>
          </a:solidFill>
          <a:latin typeface="+mn-lt"/>
          <a:ea typeface="+mn-ea"/>
          <a:cs typeface="+mn-cs"/>
        </a:defRPr>
      </a:lvl1pPr>
      <a:lvl2pPr marL="850666" indent="-283555" algn="l" defTabSz="1134222" rtl="0" eaLnBrk="1" latinLnBrk="0" hangingPunct="1">
        <a:lnSpc>
          <a:spcPct val="90000"/>
        </a:lnSpc>
        <a:spcBef>
          <a:spcPts val="620"/>
        </a:spcBef>
        <a:buFont typeface="Arial" panose="020B0604020202020204" pitchFamily="34" charset="0"/>
        <a:buChar char="•"/>
        <a:defRPr kumimoji="1" sz="2977" kern="1200">
          <a:solidFill>
            <a:schemeClr val="tx1"/>
          </a:solidFill>
          <a:latin typeface="+mn-lt"/>
          <a:ea typeface="+mn-ea"/>
          <a:cs typeface="+mn-cs"/>
        </a:defRPr>
      </a:lvl2pPr>
      <a:lvl3pPr marL="1417777" indent="-283555" algn="l" defTabSz="1134222" rtl="0" eaLnBrk="1" latinLnBrk="0" hangingPunct="1">
        <a:lnSpc>
          <a:spcPct val="90000"/>
        </a:lnSpc>
        <a:spcBef>
          <a:spcPts val="620"/>
        </a:spcBef>
        <a:buFont typeface="Arial" panose="020B0604020202020204" pitchFamily="34" charset="0"/>
        <a:buChar char="•"/>
        <a:defRPr kumimoji="1" sz="2481" kern="1200">
          <a:solidFill>
            <a:schemeClr val="tx1"/>
          </a:solidFill>
          <a:latin typeface="+mn-lt"/>
          <a:ea typeface="+mn-ea"/>
          <a:cs typeface="+mn-cs"/>
        </a:defRPr>
      </a:lvl3pPr>
      <a:lvl4pPr marL="1984888"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4pPr>
      <a:lvl5pPr marL="2551999"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5pPr>
      <a:lvl6pPr marL="3119110"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6pPr>
      <a:lvl7pPr marL="3686221"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7pPr>
      <a:lvl8pPr marL="4253332"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8pPr>
      <a:lvl9pPr marL="4820442"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9pPr>
    </p:bodyStyle>
    <p:otherStyle>
      <a:defPPr>
        <a:defRPr lang="ja-JP"/>
      </a:defPPr>
      <a:lvl1pPr marL="0" algn="l" defTabSz="1134222" rtl="0" eaLnBrk="1" latinLnBrk="0" hangingPunct="1">
        <a:defRPr kumimoji="1" sz="2233" kern="1200">
          <a:solidFill>
            <a:schemeClr val="tx1"/>
          </a:solidFill>
          <a:latin typeface="+mn-lt"/>
          <a:ea typeface="+mn-ea"/>
          <a:cs typeface="+mn-cs"/>
        </a:defRPr>
      </a:lvl1pPr>
      <a:lvl2pPr marL="567111" algn="l" defTabSz="1134222" rtl="0" eaLnBrk="1" latinLnBrk="0" hangingPunct="1">
        <a:defRPr kumimoji="1" sz="2233" kern="1200">
          <a:solidFill>
            <a:schemeClr val="tx1"/>
          </a:solidFill>
          <a:latin typeface="+mn-lt"/>
          <a:ea typeface="+mn-ea"/>
          <a:cs typeface="+mn-cs"/>
        </a:defRPr>
      </a:lvl2pPr>
      <a:lvl3pPr marL="1134222" algn="l" defTabSz="1134222" rtl="0" eaLnBrk="1" latinLnBrk="0" hangingPunct="1">
        <a:defRPr kumimoji="1" sz="2233" kern="1200">
          <a:solidFill>
            <a:schemeClr val="tx1"/>
          </a:solidFill>
          <a:latin typeface="+mn-lt"/>
          <a:ea typeface="+mn-ea"/>
          <a:cs typeface="+mn-cs"/>
        </a:defRPr>
      </a:lvl3pPr>
      <a:lvl4pPr marL="1701333" algn="l" defTabSz="1134222" rtl="0" eaLnBrk="1" latinLnBrk="0" hangingPunct="1">
        <a:defRPr kumimoji="1" sz="2233" kern="1200">
          <a:solidFill>
            <a:schemeClr val="tx1"/>
          </a:solidFill>
          <a:latin typeface="+mn-lt"/>
          <a:ea typeface="+mn-ea"/>
          <a:cs typeface="+mn-cs"/>
        </a:defRPr>
      </a:lvl4pPr>
      <a:lvl5pPr marL="2268444" algn="l" defTabSz="1134222" rtl="0" eaLnBrk="1" latinLnBrk="0" hangingPunct="1">
        <a:defRPr kumimoji="1" sz="2233" kern="1200">
          <a:solidFill>
            <a:schemeClr val="tx1"/>
          </a:solidFill>
          <a:latin typeface="+mn-lt"/>
          <a:ea typeface="+mn-ea"/>
          <a:cs typeface="+mn-cs"/>
        </a:defRPr>
      </a:lvl5pPr>
      <a:lvl6pPr marL="2835554" algn="l" defTabSz="1134222" rtl="0" eaLnBrk="1" latinLnBrk="0" hangingPunct="1">
        <a:defRPr kumimoji="1" sz="2233" kern="1200">
          <a:solidFill>
            <a:schemeClr val="tx1"/>
          </a:solidFill>
          <a:latin typeface="+mn-lt"/>
          <a:ea typeface="+mn-ea"/>
          <a:cs typeface="+mn-cs"/>
        </a:defRPr>
      </a:lvl6pPr>
      <a:lvl7pPr marL="3402665" algn="l" defTabSz="1134222" rtl="0" eaLnBrk="1" latinLnBrk="0" hangingPunct="1">
        <a:defRPr kumimoji="1" sz="2233" kern="1200">
          <a:solidFill>
            <a:schemeClr val="tx1"/>
          </a:solidFill>
          <a:latin typeface="+mn-lt"/>
          <a:ea typeface="+mn-ea"/>
          <a:cs typeface="+mn-cs"/>
        </a:defRPr>
      </a:lvl7pPr>
      <a:lvl8pPr marL="3969776" algn="l" defTabSz="1134222" rtl="0" eaLnBrk="1" latinLnBrk="0" hangingPunct="1">
        <a:defRPr kumimoji="1" sz="2233" kern="1200">
          <a:solidFill>
            <a:schemeClr val="tx1"/>
          </a:solidFill>
          <a:latin typeface="+mn-lt"/>
          <a:ea typeface="+mn-ea"/>
          <a:cs typeface="+mn-cs"/>
        </a:defRPr>
      </a:lvl8pPr>
      <a:lvl9pPr marL="4536887" algn="l" defTabSz="1134222" rtl="0" eaLnBrk="1" latinLnBrk="0" hangingPunct="1">
        <a:defRPr kumimoji="1" sz="223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descr="テキスト&#10;&#10;AI によって生成されたコンテンツは間違っている可能性があります。">
            <a:extLst>
              <a:ext uri="{FF2B5EF4-FFF2-40B4-BE49-F238E27FC236}">
                <a16:creationId xmlns:a16="http://schemas.microsoft.com/office/drawing/2014/main" id="{C842ED4A-5458-1BEB-8C1F-77792556D5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90901" y="552465"/>
            <a:ext cx="6945121" cy="1335600"/>
          </a:xfrm>
          <a:prstGeom prst="rect">
            <a:avLst/>
          </a:prstGeom>
        </p:spPr>
      </p:pic>
      <p:sp>
        <p:nvSpPr>
          <p:cNvPr id="2288" name="Text Box 240">
            <a:extLst>
              <a:ext uri="{FF2B5EF4-FFF2-40B4-BE49-F238E27FC236}">
                <a16:creationId xmlns:a16="http://schemas.microsoft.com/office/drawing/2014/main" id="{175E5B74-76A3-4998-8E0B-F84007611206}"/>
              </a:ext>
            </a:extLst>
          </p:cNvPr>
          <p:cNvSpPr txBox="1">
            <a:spLocks noChangeArrowheads="1" noChangeShapeType="1"/>
          </p:cNvSpPr>
          <p:nvPr/>
        </p:nvSpPr>
        <p:spPr bwMode="auto">
          <a:xfrm>
            <a:off x="10550524" y="2610587"/>
            <a:ext cx="2447925" cy="3959225"/>
          </a:xfrm>
          <a:prstGeom prst="rect">
            <a:avLst/>
          </a:prstGeom>
          <a:noFill/>
          <a:ln w="0" algn="in">
            <a:noFill/>
            <a:miter lim="800000"/>
            <a:headEnd/>
            <a:tailEnd/>
          </a:ln>
          <a:effectLst/>
        </p:spPr>
        <p:txBody>
          <a:bodyPr lIns="36195" tIns="36195" rIns="36195" bIns="36195"/>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endParaRPr lang="ja-JP" altLang="ja-JP" dirty="0"/>
          </a:p>
        </p:txBody>
      </p:sp>
      <p:sp>
        <p:nvSpPr>
          <p:cNvPr id="2291" name="Text Box 243">
            <a:extLst>
              <a:ext uri="{FF2B5EF4-FFF2-40B4-BE49-F238E27FC236}">
                <a16:creationId xmlns:a16="http://schemas.microsoft.com/office/drawing/2014/main" id="{22A8BFEE-97AE-4199-B92B-3F5431EB0B0F}"/>
              </a:ext>
            </a:extLst>
          </p:cNvPr>
          <p:cNvSpPr txBox="1">
            <a:spLocks noChangeArrowheads="1" noChangeShapeType="1"/>
          </p:cNvSpPr>
          <p:nvPr/>
        </p:nvSpPr>
        <p:spPr bwMode="auto">
          <a:xfrm>
            <a:off x="8077797" y="2492420"/>
            <a:ext cx="2398712" cy="3959225"/>
          </a:xfrm>
          <a:prstGeom prst="rect">
            <a:avLst/>
          </a:prstGeom>
          <a:noFill/>
          <a:ln w="0" algn="in">
            <a:no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5560" tIns="35560" rIns="35560" bIns="35560"/>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dirty="0"/>
              <a:t>　</a:t>
            </a:r>
            <a:endParaRPr lang="ja-JP" altLang="ja-JP" dirty="0"/>
          </a:p>
        </p:txBody>
      </p:sp>
      <p:sp>
        <p:nvSpPr>
          <p:cNvPr id="2295" name="Control 247">
            <a:extLst>
              <a:ext uri="{FF2B5EF4-FFF2-40B4-BE49-F238E27FC236}">
                <a16:creationId xmlns:a16="http://schemas.microsoft.com/office/drawing/2014/main" id="{7E25C409-99A4-48DB-A239-A7C6ABEF943E}"/>
              </a:ext>
            </a:extLst>
          </p:cNvPr>
          <p:cNvSpPr>
            <a:spLocks noChangeArrowheads="1" noChangeShapeType="1"/>
          </p:cNvSpPr>
          <p:nvPr/>
        </p:nvSpPr>
        <p:spPr bwMode="auto">
          <a:xfrm>
            <a:off x="13106400" y="3447119"/>
            <a:ext cx="1589088" cy="2024062"/>
          </a:xfrm>
          <a:prstGeom prst="rect">
            <a:avLst/>
          </a:prstGeom>
          <a:noFill/>
          <a:ln>
            <a:noFill/>
          </a:ln>
          <a:effectLst/>
          <a:extLst>
            <a:ext uri="{91240B29-F687-4F45-9708-019B960494DF}">
              <a14:hiddenLine xmlns:a14="http://schemas.microsoft.com/office/drawing/2010/main" w="9525" algn="in">
                <a:no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0" tIns="0" rIns="0" bIns="0"/>
          <a:lstStyle>
            <a:lvl1pPr defTabSz="1346200">
              <a:defRPr kumimoji="1">
                <a:solidFill>
                  <a:schemeClr val="tx1"/>
                </a:solidFill>
                <a:latin typeface="Arial" panose="020B0604020202020204" pitchFamily="34" charset="0"/>
                <a:ea typeface="ＭＳ Ｐゴシック" panose="020B0600070205080204" pitchFamily="34" charset="-128"/>
              </a:defRPr>
            </a:lvl1pPr>
            <a:lvl2pPr defTabSz="1346200">
              <a:defRPr kumimoji="1">
                <a:solidFill>
                  <a:schemeClr val="tx1"/>
                </a:solidFill>
                <a:latin typeface="Arial" panose="020B0604020202020204" pitchFamily="34" charset="0"/>
                <a:ea typeface="ＭＳ Ｐゴシック" panose="020B0600070205080204" pitchFamily="34" charset="-128"/>
              </a:defRPr>
            </a:lvl2pPr>
            <a:lvl3pPr defTabSz="1346200">
              <a:defRPr kumimoji="1">
                <a:solidFill>
                  <a:schemeClr val="tx1"/>
                </a:solidFill>
                <a:latin typeface="Arial" panose="020B0604020202020204" pitchFamily="34" charset="0"/>
                <a:ea typeface="ＭＳ Ｐゴシック" panose="020B0600070205080204" pitchFamily="34" charset="-128"/>
              </a:defRPr>
            </a:lvl3pPr>
            <a:lvl4pPr defTabSz="1346200">
              <a:defRPr kumimoji="1">
                <a:solidFill>
                  <a:schemeClr val="tx1"/>
                </a:solidFill>
                <a:latin typeface="Arial" panose="020B0604020202020204" pitchFamily="34" charset="0"/>
                <a:ea typeface="ＭＳ Ｐゴシック" panose="020B0600070205080204" pitchFamily="34" charset="-128"/>
              </a:defRPr>
            </a:lvl4pPr>
            <a:lvl5pPr defTabSz="1346200">
              <a:defRPr kumimoji="1">
                <a:solidFill>
                  <a:schemeClr val="tx1"/>
                </a:solidFill>
                <a:latin typeface="Arial" panose="020B0604020202020204" pitchFamily="34" charset="0"/>
                <a:ea typeface="ＭＳ Ｐゴシック" panose="020B0600070205080204" pitchFamily="34" charset="-128"/>
              </a:defRPr>
            </a:lvl5pPr>
            <a:lvl6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a:spcBef>
                <a:spcPct val="50000"/>
              </a:spcBef>
            </a:pPr>
            <a:r>
              <a:rPr lang="en-US" altLang="ja-JP" sz="900" dirty="0">
                <a:solidFill>
                  <a:srgbClr val="000000"/>
                </a:solidFill>
                <a:latin typeface="メイリオ" panose="020B0604030504040204" pitchFamily="50" charset="-128"/>
                <a:ea typeface="メイリオ" panose="020B0604030504040204" pitchFamily="50" charset="-128"/>
              </a:rPr>
              <a:t>	1</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食の旬暦・・・・・・・・</a:t>
            </a:r>
            <a:r>
              <a:rPr lang="en-US" altLang="ja-JP" sz="900" dirty="0">
                <a:solidFill>
                  <a:srgbClr val="000000"/>
                </a:solidFill>
                <a:latin typeface="メイリオ" panose="020B0604030504040204" pitchFamily="50" charset="-128"/>
                <a:ea typeface="メイリオ" panose="020B0604030504040204" pitchFamily="50" charset="-128"/>
              </a:rPr>
              <a:t>1</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家づくりのワンポイント</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アドバイス・・・・・・・</a:t>
            </a:r>
            <a:r>
              <a:rPr lang="en-US" altLang="ja-JP" sz="900" dirty="0">
                <a:solidFill>
                  <a:srgbClr val="000000"/>
                </a:solidFill>
                <a:latin typeface="メイリオ" panose="020B0604030504040204" pitchFamily="50" charset="-128"/>
                <a:ea typeface="メイリオ" panose="020B0604030504040204" pitchFamily="50" charset="-128"/>
              </a:rPr>
              <a:t>2</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暮らしのマナー・・・・・</a:t>
            </a:r>
            <a:r>
              <a:rPr lang="en-US" altLang="ja-JP" sz="900" dirty="0">
                <a:solidFill>
                  <a:srgbClr val="000000"/>
                </a:solidFill>
                <a:latin typeface="メイリオ" panose="020B0604030504040204" pitchFamily="50" charset="-128"/>
                <a:ea typeface="メイリオ" panose="020B0604030504040204" pitchFamily="50" charset="-128"/>
              </a:rPr>
              <a:t>2</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家を建てよう・・・・・・</a:t>
            </a:r>
            <a:r>
              <a:rPr lang="en-US" altLang="ja-JP" sz="900" dirty="0">
                <a:solidFill>
                  <a:srgbClr val="000000"/>
                </a:solidFill>
                <a:latin typeface="メイリオ" panose="020B0604030504040204" pitchFamily="50" charset="-128"/>
                <a:ea typeface="メイリオ" panose="020B0604030504040204" pitchFamily="50" charset="-128"/>
              </a:rPr>
              <a:t>3</a:t>
            </a:r>
            <a:endParaRPr lang="en-US" altLang="ja-JP" dirty="0">
              <a:latin typeface="メイリオ" panose="020B0604030504040204" pitchFamily="50" charset="-128"/>
              <a:ea typeface="メイリオ" panose="020B0604030504040204" pitchFamily="50" charset="-128"/>
            </a:endParaRP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住まいのヒント・・・・・</a:t>
            </a:r>
            <a:r>
              <a:rPr lang="en-US" altLang="ja-JP" sz="900" dirty="0">
                <a:solidFill>
                  <a:srgbClr val="000000"/>
                </a:solidFill>
                <a:latin typeface="メイリオ" panose="020B0604030504040204" pitchFamily="50" charset="-128"/>
                <a:ea typeface="メイリオ" panose="020B0604030504040204" pitchFamily="50" charset="-128"/>
              </a:rPr>
              <a:t>3</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家づくり用語集・・・・・</a:t>
            </a:r>
            <a:r>
              <a:rPr lang="en-US" altLang="ja-JP" sz="900" dirty="0">
                <a:solidFill>
                  <a:srgbClr val="000000"/>
                </a:solidFill>
                <a:latin typeface="メイリオ" panose="020B0604030504040204" pitchFamily="50" charset="-128"/>
                <a:ea typeface="メイリオ" panose="020B0604030504040204" pitchFamily="50" charset="-128"/>
              </a:rPr>
              <a:t>4</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おうちがしあわせ・・・・</a:t>
            </a:r>
            <a:r>
              <a:rPr lang="en-US" altLang="ja-JP" sz="900" dirty="0">
                <a:solidFill>
                  <a:srgbClr val="000000"/>
                </a:solidFill>
                <a:latin typeface="メイリオ" panose="020B0604030504040204" pitchFamily="50" charset="-128"/>
                <a:ea typeface="メイリオ" panose="020B0604030504040204" pitchFamily="50" charset="-128"/>
              </a:rPr>
              <a:t>4</a:t>
            </a:r>
          </a:p>
        </p:txBody>
      </p:sp>
      <p:sp>
        <p:nvSpPr>
          <p:cNvPr id="2296" name="Text Box 248">
            <a:extLst>
              <a:ext uri="{FF2B5EF4-FFF2-40B4-BE49-F238E27FC236}">
                <a16:creationId xmlns:a16="http://schemas.microsoft.com/office/drawing/2014/main" id="{F15C60E7-8FAD-4773-BEAE-0ECC5FBC236E}"/>
              </a:ext>
            </a:extLst>
          </p:cNvPr>
          <p:cNvSpPr txBox="1">
            <a:spLocks noChangeArrowheads="1" noChangeShapeType="1"/>
          </p:cNvSpPr>
          <p:nvPr/>
        </p:nvSpPr>
        <p:spPr bwMode="auto">
          <a:xfrm>
            <a:off x="13106400" y="3077044"/>
            <a:ext cx="1555750" cy="188444"/>
          </a:xfrm>
          <a:prstGeom prst="rect">
            <a:avLst/>
          </a:prstGeom>
          <a:noFill/>
          <a:ln>
            <a:noFill/>
          </a:ln>
          <a:effectLst/>
        </p:spPr>
        <p:txBody>
          <a:bodyPr lIns="0" tIns="0" rIns="0" bIns="0"/>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endParaRPr lang="en-US" altLang="ja-JP" dirty="0">
              <a:solidFill>
                <a:schemeClr val="bg1"/>
              </a:solidFill>
            </a:endParaRPr>
          </a:p>
        </p:txBody>
      </p:sp>
      <p:sp>
        <p:nvSpPr>
          <p:cNvPr id="2300" name="Text Box 252">
            <a:extLst>
              <a:ext uri="{FF2B5EF4-FFF2-40B4-BE49-F238E27FC236}">
                <a16:creationId xmlns:a16="http://schemas.microsoft.com/office/drawing/2014/main" id="{496C9D27-DBE5-493C-BB84-3A25607A76E3}"/>
              </a:ext>
            </a:extLst>
          </p:cNvPr>
          <p:cNvSpPr txBox="1">
            <a:spLocks noChangeArrowheads="1"/>
          </p:cNvSpPr>
          <p:nvPr/>
        </p:nvSpPr>
        <p:spPr bwMode="auto">
          <a:xfrm>
            <a:off x="13671433" y="5455441"/>
            <a:ext cx="991267" cy="2582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800" dirty="0">
                <a:solidFill>
                  <a:srgbClr val="000000"/>
                </a:solidFill>
                <a:latin typeface="ＭＳ Ｐゴシック"/>
                <a:ea typeface="ＭＳ Ｐゴシック"/>
              </a:rPr>
              <a:t>イラスト：ぱるぱーる</a:t>
            </a:r>
            <a:endParaRPr lang="ja-JP" altLang="en-US" sz="800" dirty="0">
              <a:latin typeface="ＭＳ Ｐゴシック"/>
            </a:endParaRPr>
          </a:p>
        </p:txBody>
      </p:sp>
      <p:sp>
        <p:nvSpPr>
          <p:cNvPr id="2556" name="Text Box 508">
            <a:extLst>
              <a:ext uri="{FF2B5EF4-FFF2-40B4-BE49-F238E27FC236}">
                <a16:creationId xmlns:a16="http://schemas.microsoft.com/office/drawing/2014/main" id="{F6D64543-E216-4803-B638-1AB8A721969F}"/>
              </a:ext>
            </a:extLst>
          </p:cNvPr>
          <p:cNvSpPr txBox="1">
            <a:spLocks noChangeArrowheads="1" noChangeShapeType="1"/>
          </p:cNvSpPr>
          <p:nvPr/>
        </p:nvSpPr>
        <p:spPr bwMode="auto">
          <a:xfrm>
            <a:off x="4588640" y="564814"/>
            <a:ext cx="1491639" cy="3528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solidFill>
                  <a:srgbClr val="000000"/>
                </a:solidFill>
                <a:latin typeface="ＭＳ Ｐゴシック" panose="020B0600070205080204" pitchFamily="50" charset="-128"/>
                <a:ea typeface="ＭＳ Ｐゴシック" panose="020B0600070205080204" pitchFamily="50" charset="-128"/>
              </a:rPr>
              <a:t>家づくり用語集</a:t>
            </a:r>
            <a:endParaRPr lang="ja-JP" altLang="en-US" sz="1200" b="1" dirty="0">
              <a:latin typeface="ＭＳ Ｐゴシック" panose="020B0600070205080204" pitchFamily="50" charset="-128"/>
              <a:ea typeface="ＭＳ Ｐゴシック" panose="020B0600070205080204" pitchFamily="50" charset="-128"/>
            </a:endParaRPr>
          </a:p>
        </p:txBody>
      </p:sp>
      <p:sp>
        <p:nvSpPr>
          <p:cNvPr id="2702" name="Text Box 654">
            <a:extLst>
              <a:ext uri="{FF2B5EF4-FFF2-40B4-BE49-F238E27FC236}">
                <a16:creationId xmlns:a16="http://schemas.microsoft.com/office/drawing/2014/main" id="{3CF52880-E1D5-4104-8C10-87661732F825}"/>
              </a:ext>
            </a:extLst>
          </p:cNvPr>
          <p:cNvSpPr txBox="1">
            <a:spLocks noChangeArrowheads="1" noChangeShapeType="1"/>
          </p:cNvSpPr>
          <p:nvPr/>
        </p:nvSpPr>
        <p:spPr bwMode="auto">
          <a:xfrm>
            <a:off x="1920625" y="4862908"/>
            <a:ext cx="4100952" cy="357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solidFill>
                  <a:srgbClr val="000000"/>
                </a:solidFill>
                <a:latin typeface="ＭＳ Ｐゴシック" panose="020B0600070205080204" pitchFamily="50" charset="-128"/>
                <a:ea typeface="ＭＳ Ｐゴシック" panose="020B0600070205080204" pitchFamily="50" charset="-128"/>
              </a:rPr>
              <a:t>おうちがし</a:t>
            </a:r>
            <a:r>
              <a:rPr lang="ja-JP" altLang="en-US" sz="1500" b="1">
                <a:solidFill>
                  <a:srgbClr val="000000"/>
                </a:solidFill>
                <a:latin typeface="ＭＳ Ｐゴシック" panose="020B0600070205080204" pitchFamily="50" charset="-128"/>
                <a:ea typeface="ＭＳ Ｐゴシック" panose="020B0600070205080204" pitchFamily="50" charset="-128"/>
              </a:rPr>
              <a:t>あわせ　 ～夏休みの自由研究は～</a:t>
            </a:r>
            <a:endParaRPr lang="ja-JP" altLang="en-US" sz="1500" b="1" dirty="0">
              <a:latin typeface="ＭＳ Ｐゴシック" panose="020B0600070205080204" pitchFamily="50" charset="-128"/>
              <a:ea typeface="ＭＳ Ｐゴシック" panose="020B0600070205080204" pitchFamily="50" charset="-128"/>
            </a:endParaRPr>
          </a:p>
        </p:txBody>
      </p:sp>
      <p:grpSp>
        <p:nvGrpSpPr>
          <p:cNvPr id="44" name="Group 75">
            <a:extLst>
              <a:ext uri="{FF2B5EF4-FFF2-40B4-BE49-F238E27FC236}">
                <a16:creationId xmlns:a16="http://schemas.microsoft.com/office/drawing/2014/main" id="{FA6963AD-D0EB-4B64-B68E-D9411E7F4DAB}"/>
              </a:ext>
            </a:extLst>
          </p:cNvPr>
          <p:cNvGrpSpPr>
            <a:grpSpLocks/>
          </p:cNvGrpSpPr>
          <p:nvPr/>
        </p:nvGrpSpPr>
        <p:grpSpPr bwMode="auto">
          <a:xfrm>
            <a:off x="659137" y="3077044"/>
            <a:ext cx="2429954" cy="1368424"/>
            <a:chOff x="1016891" y="8379171"/>
            <a:chExt cx="1956971" cy="1512178"/>
          </a:xfrm>
        </p:grpSpPr>
        <p:sp>
          <p:nvSpPr>
            <p:cNvPr id="46" name="Text Box 76">
              <a:extLst>
                <a:ext uri="{FF2B5EF4-FFF2-40B4-BE49-F238E27FC236}">
                  <a16:creationId xmlns:a16="http://schemas.microsoft.com/office/drawing/2014/main" id="{F8044E09-60E6-440E-B6AC-AAC9D79312F2}"/>
                </a:ext>
              </a:extLst>
            </p:cNvPr>
            <p:cNvSpPr txBox="1">
              <a:spLocks noChangeArrowheads="1" noChangeShapeType="1"/>
            </p:cNvSpPr>
            <p:nvPr/>
          </p:nvSpPr>
          <p:spPr bwMode="auto">
            <a:xfrm>
              <a:off x="1016891" y="8772705"/>
              <a:ext cx="1956971" cy="704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Lst>
          </p:spPr>
          <p:txBody>
            <a:bodyPr lIns="36195" tIns="36195" rIns="36195" bIns="36195"/>
            <a:lstStyle>
              <a:defPPr>
                <a:defRPr lang="ja-JP"/>
              </a:defPPr>
              <a:lvl1pPr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FontTx/>
                <a:buNone/>
              </a:pPr>
              <a:r>
                <a:rPr lang="ja-JP" altLang="en-US" sz="1100">
                  <a:effectLst/>
                  <a:latin typeface="Meiryo UI" panose="020B0604030504040204" pitchFamily="34" charset="-128"/>
                  <a:ea typeface="Meiryo UI" panose="020B0604030504040204" pitchFamily="34" charset="-128"/>
                </a:rPr>
                <a:t>〒</a:t>
              </a:r>
              <a:r>
                <a:rPr lang="en-US" altLang="ja-JP" sz="1100" dirty="0">
                  <a:effectLst/>
                  <a:latin typeface="Meiryo UI" panose="020B0604030504040204" pitchFamily="34" charset="-128"/>
                  <a:ea typeface="Meiryo UI" panose="020B0604030504040204" pitchFamily="34" charset="-128"/>
                </a:rPr>
                <a:t>330-0854</a:t>
              </a:r>
              <a:r>
                <a:rPr lang="ja-JP" altLang="en-US" sz="1100">
                  <a:effectLst/>
                  <a:latin typeface="Meiryo UI" panose="020B0604030504040204" pitchFamily="34" charset="-128"/>
                  <a:ea typeface="Meiryo UI" panose="020B0604030504040204" pitchFamily="34" charset="-128"/>
                </a:rPr>
                <a:t>　 </a:t>
              </a:r>
              <a:endParaRPr lang="en-US" altLang="ja-JP" sz="1100" dirty="0">
                <a:effectLst/>
                <a:latin typeface="Meiryo UI" panose="020B0604030504040204" pitchFamily="34" charset="-128"/>
                <a:ea typeface="Meiryo UI" panose="020B0604030504040204" pitchFamily="34" charset="-128"/>
              </a:endParaRPr>
            </a:p>
            <a:p>
              <a:pPr eaLnBrk="1" hangingPunct="1">
                <a:spcBef>
                  <a:spcPct val="0"/>
                </a:spcBef>
                <a:buFontTx/>
                <a:buNone/>
              </a:pPr>
              <a:r>
                <a:rPr lang="ja-JP" altLang="en-US" sz="1100">
                  <a:effectLst/>
                  <a:latin typeface="Meiryo UI" panose="020B0604030504040204" pitchFamily="34" charset="-128"/>
                  <a:ea typeface="Meiryo UI" panose="020B0604030504040204" pitchFamily="34" charset="-128"/>
                </a:rPr>
                <a:t>埼玉県さいたま市大宮区桜木町</a:t>
              </a:r>
              <a:r>
                <a:rPr lang="en-US" altLang="ja-JP" sz="1100" dirty="0">
                  <a:effectLst/>
                  <a:latin typeface="Meiryo UI" panose="020B0604030504040204" pitchFamily="34" charset="-128"/>
                  <a:ea typeface="Meiryo UI" panose="020B0604030504040204" pitchFamily="34" charset="-128"/>
                </a:rPr>
                <a:t>1</a:t>
              </a:r>
              <a:r>
                <a:rPr lang="ja-JP" altLang="en-US" sz="1100">
                  <a:effectLst/>
                  <a:latin typeface="Meiryo UI" panose="020B0604030504040204" pitchFamily="34" charset="-128"/>
                  <a:ea typeface="Meiryo UI" panose="020B0604030504040204" pitchFamily="34" charset="-128"/>
                </a:rPr>
                <a:t>丁目</a:t>
              </a:r>
              <a:r>
                <a:rPr lang="en-US" altLang="ja-JP" sz="1100" dirty="0">
                  <a:effectLst/>
                  <a:latin typeface="Meiryo UI" panose="020B0604030504040204" pitchFamily="34" charset="-128"/>
                  <a:ea typeface="Meiryo UI" panose="020B0604030504040204" pitchFamily="34" charset="-128"/>
                </a:rPr>
                <a:t>398-1 </a:t>
              </a:r>
              <a:r>
                <a:rPr lang="ja-JP" altLang="en-US" sz="1100">
                  <a:effectLst/>
                  <a:latin typeface="Meiryo UI" panose="020B0604030504040204" pitchFamily="34" charset="-128"/>
                  <a:ea typeface="Meiryo UI" panose="020B0604030504040204" pitchFamily="34" charset="-128"/>
                </a:rPr>
                <a:t>アドグレイス大宮</a:t>
              </a:r>
              <a:r>
                <a:rPr lang="en-US" altLang="ja-JP" sz="1100" dirty="0">
                  <a:effectLst/>
                  <a:latin typeface="Meiryo UI" panose="020B0604030504040204" pitchFamily="34" charset="-128"/>
                  <a:ea typeface="Meiryo UI" panose="020B0604030504040204" pitchFamily="34" charset="-128"/>
                </a:rPr>
                <a:t>7</a:t>
              </a:r>
              <a:r>
                <a:rPr lang="en" altLang="ja-JP" sz="1100" dirty="0">
                  <a:effectLst/>
                  <a:latin typeface="Meiryo UI" panose="020B0604030504040204" pitchFamily="34" charset="-128"/>
                  <a:ea typeface="Meiryo UI" panose="020B0604030504040204" pitchFamily="34" charset="-128"/>
                </a:rPr>
                <a:t>F</a:t>
              </a:r>
              <a:endParaRPr lang="ja-JP" altLang="ja-JP" sz="1100">
                <a:latin typeface="Meiryo UI" panose="020B0604030504040204" pitchFamily="34" charset="-128"/>
                <a:ea typeface="Meiryo UI" panose="020B0604030504040204" pitchFamily="34" charset="-128"/>
              </a:endParaRPr>
            </a:p>
          </p:txBody>
        </p:sp>
        <p:sp>
          <p:nvSpPr>
            <p:cNvPr id="47" name="Text Box 77">
              <a:extLst>
                <a:ext uri="{FF2B5EF4-FFF2-40B4-BE49-F238E27FC236}">
                  <a16:creationId xmlns:a16="http://schemas.microsoft.com/office/drawing/2014/main" id="{718E7866-B961-4282-9C98-25676BF97210}"/>
                </a:ext>
              </a:extLst>
            </p:cNvPr>
            <p:cNvSpPr txBox="1">
              <a:spLocks noChangeArrowheads="1" noChangeShapeType="1"/>
            </p:cNvSpPr>
            <p:nvPr/>
          </p:nvSpPr>
          <p:spPr bwMode="auto">
            <a:xfrm>
              <a:off x="1026995" y="8379171"/>
              <a:ext cx="1796289" cy="393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Lst>
          </p:spPr>
          <p:txBody>
            <a:bodyPr lIns="36195" tIns="36195" rIns="36195" bIns="36195"/>
            <a:lstStyle>
              <a:defPPr>
                <a:defRPr lang="ja-JP"/>
              </a:defPPr>
              <a:lvl1pPr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FontTx/>
                <a:buNone/>
              </a:pPr>
              <a:r>
                <a:rPr lang="ja-JP" altLang="ja-JP" sz="1600" spc="300">
                  <a:solidFill>
                    <a:srgbClr val="000000"/>
                  </a:solidFill>
                  <a:latin typeface="Meiryo UI" panose="020B0604030504040204" pitchFamily="34" charset="-128"/>
                  <a:ea typeface="Meiryo UI" panose="020B0604030504040204" pitchFamily="34" charset="-128"/>
                </a:rPr>
                <a:t>株式会社フォーセンス</a:t>
              </a:r>
              <a:endParaRPr lang="ja-JP" altLang="ja-JP" sz="1600" spc="300">
                <a:latin typeface="Meiryo UI" panose="020B0604030504040204" pitchFamily="34" charset="-128"/>
                <a:ea typeface="Meiryo UI" panose="020B0604030504040204" pitchFamily="34" charset="-128"/>
              </a:endParaRPr>
            </a:p>
          </p:txBody>
        </p:sp>
        <p:sp>
          <p:nvSpPr>
            <p:cNvPr id="48" name="Text Box 78">
              <a:extLst>
                <a:ext uri="{FF2B5EF4-FFF2-40B4-BE49-F238E27FC236}">
                  <a16:creationId xmlns:a16="http://schemas.microsoft.com/office/drawing/2014/main" id="{5A13CCBA-3C8E-4C62-8E43-E877C9F734BE}"/>
                </a:ext>
              </a:extLst>
            </p:cNvPr>
            <p:cNvSpPr txBox="1">
              <a:spLocks noChangeArrowheads="1" noChangeShapeType="1"/>
            </p:cNvSpPr>
            <p:nvPr/>
          </p:nvSpPr>
          <p:spPr bwMode="auto">
            <a:xfrm>
              <a:off x="1051958" y="9476970"/>
              <a:ext cx="1796289" cy="414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Lst>
          </p:spPr>
          <p:txBody>
            <a:bodyPr lIns="36195" tIns="36195" rIns="36195" bIns="36195"/>
            <a:lstStyle>
              <a:defPPr>
                <a:defRPr lang="ja-JP"/>
              </a:defPPr>
              <a:lvl1pPr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FontTx/>
                <a:buNone/>
              </a:pPr>
              <a:r>
                <a:rPr lang="en" altLang="ja-JP" sz="1100" dirty="0">
                  <a:effectLst/>
                  <a:latin typeface="Meiryo UI" panose="020B0604030504040204" pitchFamily="34" charset="-128"/>
                  <a:ea typeface="Meiryo UI" panose="020B0604030504040204" pitchFamily="34" charset="-128"/>
                </a:rPr>
                <a:t>TEL : 048-741-9125</a:t>
              </a:r>
              <a:r>
                <a:rPr lang="ja-JP" altLang="en" sz="1100">
                  <a:effectLst/>
                  <a:latin typeface="Meiryo UI" panose="020B0604030504040204" pitchFamily="34" charset="-128"/>
                  <a:ea typeface="Meiryo UI" panose="020B0604030504040204" pitchFamily="34" charset="-128"/>
                </a:rPr>
                <a:t>　</a:t>
              </a:r>
              <a:endParaRPr lang="en-US" altLang="ja-JP" sz="1100" dirty="0">
                <a:effectLst/>
                <a:latin typeface="Meiryo UI" panose="020B0604030504040204" pitchFamily="34" charset="-128"/>
                <a:ea typeface="Meiryo UI" panose="020B0604030504040204" pitchFamily="34" charset="-128"/>
              </a:endParaRPr>
            </a:p>
            <a:p>
              <a:pPr eaLnBrk="1" hangingPunct="1">
                <a:spcBef>
                  <a:spcPct val="0"/>
                </a:spcBef>
                <a:buFontTx/>
                <a:buNone/>
              </a:pPr>
              <a:r>
                <a:rPr lang="en" altLang="ja-JP" sz="1100" dirty="0">
                  <a:effectLst/>
                  <a:latin typeface="Meiryo UI" panose="020B0604030504040204" pitchFamily="34" charset="-128"/>
                  <a:ea typeface="Meiryo UI" panose="020B0604030504040204" pitchFamily="34" charset="-128"/>
                </a:rPr>
                <a:t>FAX : 050-3537-6440 </a:t>
              </a:r>
              <a:br>
                <a:rPr lang="en" altLang="ja-JP" sz="800" dirty="0"/>
              </a:br>
              <a:endParaRPr lang="ja-JP" altLang="ja-JP" sz="2900"/>
            </a:p>
          </p:txBody>
        </p:sp>
      </p:grpSp>
      <p:sp>
        <p:nvSpPr>
          <p:cNvPr id="2" name="テキスト ボックス 1">
            <a:extLst>
              <a:ext uri="{FF2B5EF4-FFF2-40B4-BE49-F238E27FC236}">
                <a16:creationId xmlns:a16="http://schemas.microsoft.com/office/drawing/2014/main" id="{5B4DE27A-5914-84C3-BE74-DD5AD8A616CB}"/>
              </a:ext>
            </a:extLst>
          </p:cNvPr>
          <p:cNvSpPr txBox="1"/>
          <p:nvPr/>
        </p:nvSpPr>
        <p:spPr>
          <a:xfrm>
            <a:off x="11271090" y="10300705"/>
            <a:ext cx="348172" cy="230832"/>
          </a:xfrm>
          <a:prstGeom prst="rect">
            <a:avLst/>
          </a:prstGeom>
          <a:noFill/>
        </p:spPr>
        <p:txBody>
          <a:bodyPr wrap="none" rtlCol="0">
            <a:spAutoFit/>
          </a:bodyPr>
          <a:lstStyle/>
          <a:p>
            <a:r>
              <a:rPr kumimoji="1" lang="en-US" altLang="ja-JP" sz="900" dirty="0"/>
              <a:t>-1-</a:t>
            </a:r>
            <a:endParaRPr kumimoji="1" lang="ja-JP" altLang="en-US" sz="900" dirty="0"/>
          </a:p>
        </p:txBody>
      </p:sp>
      <p:sp>
        <p:nvSpPr>
          <p:cNvPr id="4" name="テキスト ボックス 3">
            <a:extLst>
              <a:ext uri="{FF2B5EF4-FFF2-40B4-BE49-F238E27FC236}">
                <a16:creationId xmlns:a16="http://schemas.microsoft.com/office/drawing/2014/main" id="{CFB99334-8BE0-188B-26EA-52A72393D5E8}"/>
              </a:ext>
            </a:extLst>
          </p:cNvPr>
          <p:cNvSpPr txBox="1"/>
          <p:nvPr/>
        </p:nvSpPr>
        <p:spPr>
          <a:xfrm>
            <a:off x="3403409" y="10305556"/>
            <a:ext cx="348172" cy="230832"/>
          </a:xfrm>
          <a:prstGeom prst="rect">
            <a:avLst/>
          </a:prstGeom>
          <a:noFill/>
        </p:spPr>
        <p:txBody>
          <a:bodyPr wrap="none" rtlCol="0">
            <a:spAutoFit/>
          </a:bodyPr>
          <a:lstStyle/>
          <a:p>
            <a:r>
              <a:rPr kumimoji="1" lang="en-US" altLang="ja-JP" sz="900" dirty="0"/>
              <a:t>-4-</a:t>
            </a:r>
            <a:endParaRPr kumimoji="1" lang="ja-JP" altLang="en-US" sz="900" dirty="0"/>
          </a:p>
        </p:txBody>
      </p:sp>
      <p:sp>
        <p:nvSpPr>
          <p:cNvPr id="49" name="Text Box 236">
            <a:extLst>
              <a:ext uri="{FF2B5EF4-FFF2-40B4-BE49-F238E27FC236}">
                <a16:creationId xmlns:a16="http://schemas.microsoft.com/office/drawing/2014/main" id="{B177584E-0980-44F1-8AF2-EC318FB396B4}"/>
              </a:ext>
            </a:extLst>
          </p:cNvPr>
          <p:cNvSpPr txBox="1">
            <a:spLocks noChangeArrowheads="1"/>
          </p:cNvSpPr>
          <p:nvPr/>
        </p:nvSpPr>
        <p:spPr bwMode="auto">
          <a:xfrm>
            <a:off x="9397600" y="7126119"/>
            <a:ext cx="1466510" cy="330001"/>
          </a:xfrm>
          <a:prstGeom prst="rect">
            <a:avLst/>
          </a:prstGeom>
          <a:noFill/>
          <a:ln>
            <a:noFill/>
          </a:ln>
        </p:spPr>
        <p:txBody>
          <a:bodyPr vert="horz"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50"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50"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400" b="1" dirty="0">
                <a:solidFill>
                  <a:srgbClr val="F39B53"/>
                </a:solidFill>
                <a:latin typeface="ＭＳ Ｐゴシック" panose="020B0600070205080204" pitchFamily="50" charset="-128"/>
              </a:rPr>
              <a:t>8</a:t>
            </a:r>
            <a:r>
              <a:rPr lang="ja-JP" altLang="en-US" sz="1400" b="1">
                <a:solidFill>
                  <a:srgbClr val="F39B53"/>
                </a:solidFill>
                <a:latin typeface="ＭＳ Ｐゴシック" panose="020B0600070205080204" pitchFamily="50" charset="-128"/>
              </a:rPr>
              <a:t>月　モロヘイヤ</a:t>
            </a:r>
            <a:endParaRPr lang="ja-JP" altLang="ja-JP" dirty="0">
              <a:solidFill>
                <a:srgbClr val="F39B53"/>
              </a:solidFill>
            </a:endParaRPr>
          </a:p>
        </p:txBody>
      </p:sp>
      <p:sp>
        <p:nvSpPr>
          <p:cNvPr id="39" name="Line 257">
            <a:extLst>
              <a:ext uri="{FF2B5EF4-FFF2-40B4-BE49-F238E27FC236}">
                <a16:creationId xmlns:a16="http://schemas.microsoft.com/office/drawing/2014/main" id="{C70DF8DA-6409-4685-99E1-603D4B64E0B7}"/>
              </a:ext>
            </a:extLst>
          </p:cNvPr>
          <p:cNvSpPr>
            <a:spLocks noChangeShapeType="1"/>
          </p:cNvSpPr>
          <p:nvPr/>
        </p:nvSpPr>
        <p:spPr bwMode="auto">
          <a:xfrm flipV="1">
            <a:off x="447213" y="10271484"/>
            <a:ext cx="6699712" cy="4010"/>
          </a:xfrm>
          <a:prstGeom prst="line">
            <a:avLst/>
          </a:prstGeom>
          <a:noFill/>
          <a:ln w="28575" algn="ctr">
            <a:solidFill>
              <a:srgbClr val="F39B5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2286" name="Line 238">
            <a:extLst>
              <a:ext uri="{FF2B5EF4-FFF2-40B4-BE49-F238E27FC236}">
                <a16:creationId xmlns:a16="http://schemas.microsoft.com/office/drawing/2014/main" id="{7EEF4707-9AF1-4E70-AAC1-C98D39AA506C}"/>
              </a:ext>
            </a:extLst>
          </p:cNvPr>
          <p:cNvSpPr>
            <a:spLocks noChangeShapeType="1"/>
          </p:cNvSpPr>
          <p:nvPr/>
        </p:nvSpPr>
        <p:spPr bwMode="auto">
          <a:xfrm>
            <a:off x="7944998" y="1944128"/>
            <a:ext cx="6840537" cy="0"/>
          </a:xfrm>
          <a:prstGeom prst="line">
            <a:avLst/>
          </a:prstGeom>
          <a:noFill/>
          <a:ln w="38100" algn="ctr">
            <a:solidFill>
              <a:srgbClr val="F39B5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31" name="Line 238">
            <a:extLst>
              <a:ext uri="{FF2B5EF4-FFF2-40B4-BE49-F238E27FC236}">
                <a16:creationId xmlns:a16="http://schemas.microsoft.com/office/drawing/2014/main" id="{C2CDE110-8BE0-222E-1708-D87D842D97E2}"/>
              </a:ext>
            </a:extLst>
          </p:cNvPr>
          <p:cNvSpPr>
            <a:spLocks noChangeShapeType="1"/>
          </p:cNvSpPr>
          <p:nvPr/>
        </p:nvSpPr>
        <p:spPr bwMode="auto">
          <a:xfrm>
            <a:off x="7889221" y="513375"/>
            <a:ext cx="6840537" cy="0"/>
          </a:xfrm>
          <a:prstGeom prst="line">
            <a:avLst/>
          </a:prstGeom>
          <a:noFill/>
          <a:ln w="38100" algn="ctr">
            <a:solidFill>
              <a:srgbClr val="F39B5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dirty="0"/>
          </a:p>
        </p:txBody>
      </p:sp>
      <p:sp>
        <p:nvSpPr>
          <p:cNvPr id="2292" name="Text Box 244">
            <a:extLst>
              <a:ext uri="{FF2B5EF4-FFF2-40B4-BE49-F238E27FC236}">
                <a16:creationId xmlns:a16="http://schemas.microsoft.com/office/drawing/2014/main" id="{BDBCE44D-1B69-4DC0-AEF3-5D0ABD841D46}"/>
              </a:ext>
            </a:extLst>
          </p:cNvPr>
          <p:cNvSpPr txBox="1">
            <a:spLocks noChangeArrowheads="1" noChangeShapeType="1"/>
          </p:cNvSpPr>
          <p:nvPr/>
        </p:nvSpPr>
        <p:spPr bwMode="auto">
          <a:xfrm>
            <a:off x="11640820" y="1526211"/>
            <a:ext cx="1512888" cy="287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000" dirty="0">
                <a:solidFill>
                  <a:schemeClr val="tx1">
                    <a:lumMod val="75000"/>
                    <a:lumOff val="25000"/>
                  </a:schemeClr>
                </a:solidFill>
                <a:latin typeface="ＭＳ Ｐゴシック"/>
                <a:ea typeface="ＭＳ Ｐゴシック"/>
              </a:rPr>
              <a:t>発行</a:t>
            </a:r>
            <a:r>
              <a:rPr lang="ja-JP" altLang="en-US" sz="1000">
                <a:solidFill>
                  <a:schemeClr val="tx1">
                    <a:lumMod val="75000"/>
                    <a:lumOff val="25000"/>
                  </a:schemeClr>
                </a:solidFill>
                <a:latin typeface="ＭＳ Ｐゴシック"/>
                <a:ea typeface="ＭＳ Ｐゴシック"/>
              </a:rPr>
              <a:t>日</a:t>
            </a:r>
            <a:r>
              <a:rPr lang="en-US" altLang="ja-JP" sz="1000" dirty="0">
                <a:solidFill>
                  <a:schemeClr val="tx1">
                    <a:lumMod val="75000"/>
                    <a:lumOff val="25000"/>
                  </a:schemeClr>
                </a:solidFill>
                <a:latin typeface="ＭＳ Ｐゴシック"/>
                <a:ea typeface="ＭＳ Ｐゴシック"/>
              </a:rPr>
              <a:t>2025</a:t>
            </a:r>
            <a:r>
              <a:rPr lang="ja-JP" altLang="en-US" sz="1000">
                <a:solidFill>
                  <a:schemeClr val="tx1">
                    <a:lumMod val="75000"/>
                    <a:lumOff val="25000"/>
                  </a:schemeClr>
                </a:solidFill>
                <a:latin typeface="ＭＳ Ｐゴシック"/>
                <a:ea typeface="ＭＳ Ｐゴシック"/>
              </a:rPr>
              <a:t>年</a:t>
            </a:r>
            <a:r>
              <a:rPr lang="en-US" altLang="ja-JP" sz="1000" dirty="0">
                <a:solidFill>
                  <a:schemeClr val="tx1">
                    <a:lumMod val="75000"/>
                    <a:lumOff val="25000"/>
                  </a:schemeClr>
                </a:solidFill>
                <a:latin typeface="ＭＳ Ｐゴシック"/>
                <a:ea typeface="ＭＳ Ｐゴシック"/>
              </a:rPr>
              <a:t>8</a:t>
            </a:r>
            <a:r>
              <a:rPr lang="ja-JP" altLang="en-US" sz="1000">
                <a:solidFill>
                  <a:schemeClr val="tx1">
                    <a:lumMod val="75000"/>
                    <a:lumOff val="25000"/>
                  </a:schemeClr>
                </a:solidFill>
                <a:latin typeface="ＭＳ Ｐゴシック"/>
                <a:ea typeface="ＭＳ Ｐゴシック"/>
              </a:rPr>
              <a:t>月</a:t>
            </a:r>
            <a:r>
              <a:rPr lang="en-US" altLang="ja-JP" sz="1000" dirty="0">
                <a:solidFill>
                  <a:schemeClr val="tx1">
                    <a:lumMod val="75000"/>
                    <a:lumOff val="25000"/>
                  </a:schemeClr>
                </a:solidFill>
                <a:latin typeface="ＭＳ Ｐゴシック"/>
                <a:ea typeface="ＭＳ Ｐゴシック"/>
              </a:rPr>
              <a:t>1</a:t>
            </a:r>
            <a:r>
              <a:rPr lang="ja-JP" altLang="en-US" sz="1000" dirty="0">
                <a:solidFill>
                  <a:schemeClr val="tx1">
                    <a:lumMod val="75000"/>
                    <a:lumOff val="25000"/>
                  </a:schemeClr>
                </a:solidFill>
                <a:latin typeface="ＭＳ Ｐゴシック"/>
                <a:ea typeface="ＭＳ Ｐゴシック"/>
              </a:rPr>
              <a:t>日</a:t>
            </a:r>
            <a:endParaRPr lang="ja-JP" altLang="en-US" dirty="0">
              <a:solidFill>
                <a:schemeClr val="tx1">
                  <a:lumMod val="75000"/>
                  <a:lumOff val="25000"/>
                </a:schemeClr>
              </a:solidFill>
              <a:latin typeface="ＭＳ Ｐゴシック"/>
              <a:ea typeface="ＭＳ Ｐゴシック"/>
            </a:endParaRPr>
          </a:p>
        </p:txBody>
      </p:sp>
      <p:sp>
        <p:nvSpPr>
          <p:cNvPr id="3" name="正方形/長方形 2">
            <a:extLst>
              <a:ext uri="{FF2B5EF4-FFF2-40B4-BE49-F238E27FC236}">
                <a16:creationId xmlns:a16="http://schemas.microsoft.com/office/drawing/2014/main" id="{490914F3-A705-222C-70E2-DF830618129E}"/>
              </a:ext>
            </a:extLst>
          </p:cNvPr>
          <p:cNvSpPr/>
          <p:nvPr/>
        </p:nvSpPr>
        <p:spPr bwMode="auto">
          <a:xfrm>
            <a:off x="447213" y="4807293"/>
            <a:ext cx="6671587" cy="412806"/>
          </a:xfrm>
          <a:prstGeom prst="rect">
            <a:avLst/>
          </a:prstGeom>
          <a:noFill/>
          <a:ln w="9525" cap="flat" cmpd="sng" algn="ctr">
            <a:solidFill>
              <a:srgbClr val="F39B5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10" name="正方形/長方形 9">
            <a:extLst>
              <a:ext uri="{FF2B5EF4-FFF2-40B4-BE49-F238E27FC236}">
                <a16:creationId xmlns:a16="http://schemas.microsoft.com/office/drawing/2014/main" id="{C8134695-64CA-EAFD-CD65-804D305FB587}"/>
              </a:ext>
            </a:extLst>
          </p:cNvPr>
          <p:cNvSpPr/>
          <p:nvPr/>
        </p:nvSpPr>
        <p:spPr bwMode="auto">
          <a:xfrm>
            <a:off x="439475" y="4807293"/>
            <a:ext cx="234000" cy="412806"/>
          </a:xfrm>
          <a:prstGeom prst="rect">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r>
              <a:rPr kumimoji="1" lang="en-US" altLang="ja-JP" sz="29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 </a:t>
            </a: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2" name="正方形/長方形 11">
            <a:extLst>
              <a:ext uri="{FF2B5EF4-FFF2-40B4-BE49-F238E27FC236}">
                <a16:creationId xmlns:a16="http://schemas.microsoft.com/office/drawing/2014/main" id="{716E6833-5FC4-DB9F-8746-1F30BDAFD5C7}"/>
              </a:ext>
            </a:extLst>
          </p:cNvPr>
          <p:cNvSpPr/>
          <p:nvPr/>
        </p:nvSpPr>
        <p:spPr bwMode="auto">
          <a:xfrm>
            <a:off x="3433773" y="513376"/>
            <a:ext cx="3671888" cy="412806"/>
          </a:xfrm>
          <a:prstGeom prst="rect">
            <a:avLst/>
          </a:prstGeom>
          <a:noFill/>
          <a:ln w="9525" cap="flat" cmpd="sng" algn="ctr">
            <a:solidFill>
              <a:srgbClr val="F39B5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13" name="正方形/長方形 12">
            <a:extLst>
              <a:ext uri="{FF2B5EF4-FFF2-40B4-BE49-F238E27FC236}">
                <a16:creationId xmlns:a16="http://schemas.microsoft.com/office/drawing/2014/main" id="{AE87C515-60FC-F986-9DE5-9ACAA74A5DD0}"/>
              </a:ext>
            </a:extLst>
          </p:cNvPr>
          <p:cNvSpPr/>
          <p:nvPr/>
        </p:nvSpPr>
        <p:spPr bwMode="auto">
          <a:xfrm>
            <a:off x="3426034" y="513375"/>
            <a:ext cx="234000" cy="412806"/>
          </a:xfrm>
          <a:prstGeom prst="rect">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3" name="正方形/長方形 32">
            <a:extLst>
              <a:ext uri="{FF2B5EF4-FFF2-40B4-BE49-F238E27FC236}">
                <a16:creationId xmlns:a16="http://schemas.microsoft.com/office/drawing/2014/main" id="{F4A162CE-AD18-DB7D-0135-7484402F4F29}"/>
              </a:ext>
            </a:extLst>
          </p:cNvPr>
          <p:cNvSpPr/>
          <p:nvPr/>
        </p:nvSpPr>
        <p:spPr bwMode="auto">
          <a:xfrm>
            <a:off x="6863244" y="513375"/>
            <a:ext cx="233999" cy="412806"/>
          </a:xfrm>
          <a:prstGeom prst="rect">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4" name="正方形/長方形 33">
            <a:extLst>
              <a:ext uri="{FF2B5EF4-FFF2-40B4-BE49-F238E27FC236}">
                <a16:creationId xmlns:a16="http://schemas.microsoft.com/office/drawing/2014/main" id="{7B078BAC-432D-452D-F0EA-CA89BC770F9D}"/>
              </a:ext>
            </a:extLst>
          </p:cNvPr>
          <p:cNvSpPr/>
          <p:nvPr/>
        </p:nvSpPr>
        <p:spPr>
          <a:xfrm>
            <a:off x="8077797" y="6918908"/>
            <a:ext cx="6699712" cy="3359465"/>
          </a:xfrm>
          <a:prstGeom prst="rect">
            <a:avLst/>
          </a:prstGeom>
          <a:noFill/>
          <a:ln w="28575">
            <a:solidFill>
              <a:srgbClr val="F39B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430EA255-8055-78AA-2177-438BEFA54F4B}"/>
              </a:ext>
            </a:extLst>
          </p:cNvPr>
          <p:cNvSpPr/>
          <p:nvPr/>
        </p:nvSpPr>
        <p:spPr bwMode="auto">
          <a:xfrm>
            <a:off x="8174114" y="6978546"/>
            <a:ext cx="1008407" cy="379101"/>
          </a:xfrm>
          <a:prstGeom prst="rect">
            <a:avLst/>
          </a:prstGeom>
          <a:noFill/>
          <a:ln w="19050" cap="flat" cmpd="sng" algn="ctr">
            <a:solidFill>
              <a:srgbClr val="F39B5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1" name="正方形/長方形 10">
            <a:extLst>
              <a:ext uri="{FF2B5EF4-FFF2-40B4-BE49-F238E27FC236}">
                <a16:creationId xmlns:a16="http://schemas.microsoft.com/office/drawing/2014/main" id="{F76F5AF9-ABE7-B3B5-D06D-1C80DD951163}"/>
              </a:ext>
            </a:extLst>
          </p:cNvPr>
          <p:cNvSpPr/>
          <p:nvPr/>
        </p:nvSpPr>
        <p:spPr bwMode="auto">
          <a:xfrm>
            <a:off x="8078788" y="6912019"/>
            <a:ext cx="1008407" cy="379101"/>
          </a:xfrm>
          <a:prstGeom prst="rect">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4" name="Text Box 236">
            <a:extLst>
              <a:ext uri="{FF2B5EF4-FFF2-40B4-BE49-F238E27FC236}">
                <a16:creationId xmlns:a16="http://schemas.microsoft.com/office/drawing/2014/main" id="{AB34260E-6525-BDE6-9944-42F27699BFC4}"/>
              </a:ext>
            </a:extLst>
          </p:cNvPr>
          <p:cNvSpPr txBox="1">
            <a:spLocks noChangeArrowheads="1"/>
          </p:cNvSpPr>
          <p:nvPr/>
        </p:nvSpPr>
        <p:spPr bwMode="auto">
          <a:xfrm>
            <a:off x="8156403" y="6944543"/>
            <a:ext cx="959041" cy="268726"/>
          </a:xfrm>
          <a:prstGeom prst="rect">
            <a:avLst/>
          </a:prstGeom>
          <a:noFill/>
          <a:ln>
            <a:noFill/>
          </a:ln>
        </p:spPr>
        <p:txBody>
          <a:bodyPr vert="horz"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50"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50"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ja-JP" sz="1500" b="1" dirty="0">
                <a:solidFill>
                  <a:schemeClr val="bg1"/>
                </a:solidFill>
                <a:latin typeface="ＭＳ Ｐゴシック" panose="020B0600070205080204" pitchFamily="50" charset="-128"/>
              </a:rPr>
              <a:t>食の</a:t>
            </a:r>
            <a:r>
              <a:rPr lang="ja-JP" altLang="ja-JP" sz="1500" b="1">
                <a:solidFill>
                  <a:schemeClr val="bg1"/>
                </a:solidFill>
                <a:latin typeface="ＭＳ Ｐゴシック" panose="020B0600070205080204" pitchFamily="50" charset="-128"/>
              </a:rPr>
              <a:t>旬暦　</a:t>
            </a:r>
            <a:endParaRPr lang="ja-JP" altLang="en-US" sz="1000" dirty="0">
              <a:solidFill>
                <a:schemeClr val="bg1"/>
              </a:solidFill>
              <a:latin typeface="ＭＳ Ｐゴシック" panose="020B0600070205080204" pitchFamily="50" charset="-128"/>
            </a:endParaRPr>
          </a:p>
          <a:p>
            <a:pPr eaLnBrk="1" hangingPunct="1"/>
            <a:endParaRPr lang="ja-JP" altLang="ja-JP" dirty="0">
              <a:solidFill>
                <a:schemeClr val="bg1"/>
              </a:solidFill>
            </a:endParaRPr>
          </a:p>
        </p:txBody>
      </p:sp>
      <p:sp>
        <p:nvSpPr>
          <p:cNvPr id="7" name="正方形/長方形 6">
            <a:extLst>
              <a:ext uri="{FF2B5EF4-FFF2-40B4-BE49-F238E27FC236}">
                <a16:creationId xmlns:a16="http://schemas.microsoft.com/office/drawing/2014/main" id="{1F30B376-9553-73A1-EE5A-E4BEB45258F9}"/>
              </a:ext>
            </a:extLst>
          </p:cNvPr>
          <p:cNvSpPr/>
          <p:nvPr/>
        </p:nvSpPr>
        <p:spPr bwMode="auto">
          <a:xfrm>
            <a:off x="6886502" y="4807292"/>
            <a:ext cx="234000" cy="412806"/>
          </a:xfrm>
          <a:prstGeom prst="rect">
            <a:avLst/>
          </a:prstGeom>
          <a:solidFill>
            <a:srgbClr val="ED7D3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8" name="Text Box 248">
            <a:extLst>
              <a:ext uri="{FF2B5EF4-FFF2-40B4-BE49-F238E27FC236}">
                <a16:creationId xmlns:a16="http://schemas.microsoft.com/office/drawing/2014/main" id="{70E40909-7877-9936-BA52-D476AD85BA9C}"/>
              </a:ext>
            </a:extLst>
          </p:cNvPr>
          <p:cNvSpPr txBox="1">
            <a:spLocks noChangeArrowheads="1" noChangeShapeType="1"/>
          </p:cNvSpPr>
          <p:nvPr/>
        </p:nvSpPr>
        <p:spPr bwMode="auto">
          <a:xfrm>
            <a:off x="13094911" y="5357563"/>
            <a:ext cx="1555750" cy="81770"/>
          </a:xfrm>
          <a:prstGeom prst="rect">
            <a:avLst/>
          </a:prstGeom>
          <a:noFill/>
          <a:ln>
            <a:noFill/>
          </a:ln>
          <a:effectLst/>
        </p:spPr>
        <p:txBody>
          <a:bodyPr lIns="0" tIns="0" rIns="0" bIns="0"/>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endParaRPr lang="en-US" altLang="ja-JP" dirty="0">
              <a:solidFill>
                <a:schemeClr val="bg1"/>
              </a:solidFill>
            </a:endParaRPr>
          </a:p>
        </p:txBody>
      </p:sp>
      <p:sp>
        <p:nvSpPr>
          <p:cNvPr id="16" name="テキスト ボックス 15">
            <a:extLst>
              <a:ext uri="{FF2B5EF4-FFF2-40B4-BE49-F238E27FC236}">
                <a16:creationId xmlns:a16="http://schemas.microsoft.com/office/drawing/2014/main" id="{7DA1C0EC-9289-D2E1-8079-3BE9BB09FB70}"/>
              </a:ext>
            </a:extLst>
          </p:cNvPr>
          <p:cNvSpPr txBox="1"/>
          <p:nvPr/>
        </p:nvSpPr>
        <p:spPr>
          <a:xfrm>
            <a:off x="13139194" y="3055056"/>
            <a:ext cx="917040" cy="261610"/>
          </a:xfrm>
          <a:prstGeom prst="rect">
            <a:avLst/>
          </a:prstGeom>
          <a:noFill/>
        </p:spPr>
        <p:txBody>
          <a:bodyPr wrap="square" rtlCol="0">
            <a:spAutoFit/>
          </a:bodyPr>
          <a:lstStyle/>
          <a:p>
            <a:r>
              <a:rPr kumimoji="1" lang="ja-JP" altLang="en-US" sz="1100" dirty="0">
                <a:solidFill>
                  <a:schemeClr val="bg1"/>
                </a:solidFill>
              </a:rPr>
              <a:t>目次</a:t>
            </a:r>
          </a:p>
        </p:txBody>
      </p:sp>
      <p:pic>
        <p:nvPicPr>
          <p:cNvPr id="6" name="図 5" descr="アイコン&#10;&#10;自動的に生成された説明">
            <a:extLst>
              <a:ext uri="{FF2B5EF4-FFF2-40B4-BE49-F238E27FC236}">
                <a16:creationId xmlns:a16="http://schemas.microsoft.com/office/drawing/2014/main" id="{4F508A39-FD83-6B21-A93E-17274364EC7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0882" y="2688598"/>
            <a:ext cx="2016000" cy="267936"/>
          </a:xfrm>
          <a:prstGeom prst="rect">
            <a:avLst/>
          </a:prstGeom>
        </p:spPr>
      </p:pic>
      <p:pic>
        <p:nvPicPr>
          <p:cNvPr id="15" name="図 9">
            <a:extLst>
              <a:ext uri="{FF2B5EF4-FFF2-40B4-BE49-F238E27FC236}">
                <a16:creationId xmlns:a16="http://schemas.microsoft.com/office/drawing/2014/main" id="{5885E031-11CE-9817-9C72-4939071EF197}"/>
              </a:ext>
            </a:extLst>
          </p:cNvPr>
          <p:cNvPicPr>
            <a:picLocks noChangeAspect="1"/>
          </p:cNvPicPr>
          <p:nvPr/>
        </p:nvPicPr>
        <p:blipFill>
          <a:blip r:embed="rId5"/>
          <a:stretch>
            <a:fillRect/>
          </a:stretch>
        </p:blipFill>
        <p:spPr>
          <a:xfrm>
            <a:off x="434073" y="596384"/>
            <a:ext cx="2743092" cy="1880817"/>
          </a:xfrm>
          <a:prstGeom prst="rect">
            <a:avLst/>
          </a:prstGeom>
        </p:spPr>
      </p:pic>
      <p:sp>
        <p:nvSpPr>
          <p:cNvPr id="21" name="角丸四角形 20">
            <a:extLst>
              <a:ext uri="{FF2B5EF4-FFF2-40B4-BE49-F238E27FC236}">
                <a16:creationId xmlns:a16="http://schemas.microsoft.com/office/drawing/2014/main" id="{5FBD6E88-858C-C79F-2DBC-8C06B54A6E5D}"/>
              </a:ext>
            </a:extLst>
          </p:cNvPr>
          <p:cNvSpPr/>
          <p:nvPr/>
        </p:nvSpPr>
        <p:spPr>
          <a:xfrm>
            <a:off x="12001499" y="7201641"/>
            <a:ext cx="2552117" cy="2896761"/>
          </a:xfrm>
          <a:prstGeom prst="roundRect">
            <a:avLst>
              <a:gd name="adj" fmla="val 2425"/>
            </a:avLst>
          </a:prstGeom>
          <a:noFill/>
          <a:ln>
            <a:solidFill>
              <a:srgbClr val="F39B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Text Box 74">
            <a:extLst>
              <a:ext uri="{FF2B5EF4-FFF2-40B4-BE49-F238E27FC236}">
                <a16:creationId xmlns:a16="http://schemas.microsoft.com/office/drawing/2014/main" id="{F92BEED1-1DF3-F27F-2E93-497F0F07E939}"/>
              </a:ext>
            </a:extLst>
          </p:cNvPr>
          <p:cNvSpPr txBox="1">
            <a:spLocks noChangeArrowheads="1"/>
          </p:cNvSpPr>
          <p:nvPr/>
        </p:nvSpPr>
        <p:spPr bwMode="auto">
          <a:xfrm>
            <a:off x="8341175" y="7614172"/>
            <a:ext cx="3524637" cy="2608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vert="horz" lIns="36576" tIns="0" rIns="36576" bIns="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a:lnSpc>
                <a:spcPts val="1400"/>
              </a:lnSpc>
              <a:spcBef>
                <a:spcPts val="0"/>
              </a:spcBef>
              <a:defRPr/>
            </a:pPr>
            <a:r>
              <a:rPr lang="ja-JP" altLang="en-US" sz="1100">
                <a:solidFill>
                  <a:srgbClr val="000000"/>
                </a:solidFill>
                <a:latin typeface="MS PGothic" panose="020B0600070205080204" pitchFamily="34" charset="-128"/>
                <a:ea typeface="MS PGothic" panose="020B0600070205080204" pitchFamily="34" charset="-128"/>
              </a:rPr>
              <a:t>　</a:t>
            </a:r>
            <a:r>
              <a:rPr lang="ja-JP" altLang="en-US" sz="1100">
                <a:latin typeface="MS PGothic" panose="020B0600070205080204" pitchFamily="34" charset="-128"/>
                <a:ea typeface="MS PGothic" panose="020B0600070205080204" pitchFamily="34" charset="-128"/>
              </a:rPr>
              <a:t>モロヘイヤとは、アラビア語で</a:t>
            </a:r>
            <a:endParaRPr lang="en-US" altLang="ja-JP" sz="1100" dirty="0">
              <a:latin typeface="MS PGothic" panose="020B0600070205080204" pitchFamily="34" charset="-128"/>
              <a:ea typeface="MS PGothic" panose="020B0600070205080204" pitchFamily="34" charset="-128"/>
            </a:endParaRPr>
          </a:p>
          <a:p>
            <a:pPr>
              <a:lnSpc>
                <a:spcPts val="1400"/>
              </a:lnSpc>
              <a:spcBef>
                <a:spcPts val="0"/>
              </a:spcBef>
              <a:defRPr/>
            </a:pPr>
            <a:r>
              <a:rPr lang="ja-JP" altLang="en-US" sz="1100">
                <a:latin typeface="MS PGothic" panose="020B0600070205080204" pitchFamily="34" charset="-128"/>
                <a:ea typeface="MS PGothic" panose="020B0600070205080204" pitchFamily="34" charset="-128"/>
              </a:rPr>
              <a:t>「王様の野菜」という意味。</a:t>
            </a:r>
            <a:endParaRPr lang="en-US" altLang="ja-JP" sz="1100" dirty="0">
              <a:latin typeface="MS PGothic" panose="020B0600070205080204" pitchFamily="34" charset="-128"/>
              <a:ea typeface="MS PGothic" panose="020B0600070205080204" pitchFamily="34" charset="-128"/>
            </a:endParaRPr>
          </a:p>
          <a:p>
            <a:pPr>
              <a:lnSpc>
                <a:spcPts val="1400"/>
              </a:lnSpc>
              <a:spcBef>
                <a:spcPts val="0"/>
              </a:spcBef>
              <a:defRPr/>
            </a:pPr>
            <a:r>
              <a:rPr lang="ja-JP" altLang="en-US" sz="1100">
                <a:latin typeface="MS PGothic" panose="020B0600070205080204" pitchFamily="34" charset="-128"/>
                <a:ea typeface="MS PGothic" panose="020B0600070205080204" pitchFamily="34" charset="-128"/>
              </a:rPr>
              <a:t>どんな薬を飲んでも治らない重病の王様がモロヘイヤのスープを飲んで治ったとか、王族以外には食用が禁じられていたなどの古代エジプトの話に由来しているようです 。インドからアフリカという熱帯地域が原産地で、高温＆乾燥に強く、夏が旬の栄養価の高い青菜です。 </a:t>
            </a:r>
            <a:endParaRPr lang="en-US" altLang="ja-JP" sz="1100" dirty="0">
              <a:latin typeface="MS PGothic" panose="020B0600070205080204" pitchFamily="34" charset="-128"/>
              <a:ea typeface="MS PGothic" panose="020B0600070205080204" pitchFamily="34" charset="-128"/>
            </a:endParaRPr>
          </a:p>
          <a:p>
            <a:pPr>
              <a:lnSpc>
                <a:spcPts val="1400"/>
              </a:lnSpc>
              <a:spcBef>
                <a:spcPts val="0"/>
              </a:spcBef>
              <a:defRPr/>
            </a:pPr>
            <a:endParaRPr lang="ja-JP" altLang="en-US" sz="1100">
              <a:latin typeface="MS PGothic" panose="020B0600070205080204" pitchFamily="34" charset="-128"/>
              <a:ea typeface="MS PGothic" panose="020B0600070205080204" pitchFamily="34" charset="-128"/>
            </a:endParaRPr>
          </a:p>
          <a:p>
            <a:pPr>
              <a:lnSpc>
                <a:spcPts val="1400"/>
              </a:lnSpc>
              <a:spcBef>
                <a:spcPts val="0"/>
              </a:spcBef>
              <a:defRPr/>
            </a:pPr>
            <a:r>
              <a:rPr lang="ja-JP" altLang="en-US" sz="1100">
                <a:latin typeface="MS PGothic" panose="020B0600070205080204" pitchFamily="34" charset="-128"/>
                <a:ea typeface="MS PGothic" panose="020B0600070205080204" pitchFamily="34" charset="-128"/>
              </a:rPr>
              <a:t>　モロヘイヤの特徴は、青菜には珍しいネバネバ成分「ムチン」が多いことで、茹でたり刻むとネバネバが出てきます。これが血糖値やコレステロールを下げたり、胃の粘膜を守ったり、なおかつ、お通じをよくしてくれる嬉しい成分なのです。さらに、活性酵素の働きを抑える抗酸化成分のポリフェノールも豊富に含まれています。 </a:t>
            </a:r>
            <a:endParaRPr lang="en-US" altLang="ja-JP" sz="1100" dirty="0">
              <a:latin typeface="MS PGothic" panose="020B0600070205080204" pitchFamily="34" charset="-128"/>
              <a:ea typeface="MS PGothic" panose="020B0600070205080204" pitchFamily="34" charset="-128"/>
            </a:endParaRPr>
          </a:p>
        </p:txBody>
      </p:sp>
      <p:sp>
        <p:nvSpPr>
          <p:cNvPr id="41" name="Text Box 74">
            <a:extLst>
              <a:ext uri="{FF2B5EF4-FFF2-40B4-BE49-F238E27FC236}">
                <a16:creationId xmlns:a16="http://schemas.microsoft.com/office/drawing/2014/main" id="{257980CB-12BD-EB2F-A66D-65E99B85262B}"/>
              </a:ext>
            </a:extLst>
          </p:cNvPr>
          <p:cNvSpPr txBox="1">
            <a:spLocks noChangeArrowheads="1"/>
          </p:cNvSpPr>
          <p:nvPr/>
        </p:nvSpPr>
        <p:spPr bwMode="auto">
          <a:xfrm>
            <a:off x="12143312" y="7693039"/>
            <a:ext cx="251594" cy="1949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vert="horz" lIns="36576" tIns="0" rIns="36576" bIns="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a:lnSpc>
                <a:spcPts val="1400"/>
              </a:lnSpc>
              <a:spcBef>
                <a:spcPts val="0"/>
              </a:spcBef>
              <a:defRPr/>
            </a:pPr>
            <a:r>
              <a:rPr lang="ja-JP" altLang="en-US" sz="1100">
                <a:latin typeface="MS PGothic" panose="020B0600070205080204" pitchFamily="34" charset="-128"/>
                <a:ea typeface="MS PGothic" panose="020B0600070205080204" pitchFamily="34" charset="-128"/>
              </a:rPr>
              <a:t>①</a:t>
            </a:r>
            <a:endParaRPr lang="en-US" altLang="ja-JP" sz="1100" dirty="0">
              <a:latin typeface="MS PGothic" panose="020B0600070205080204" pitchFamily="34" charset="-128"/>
              <a:ea typeface="MS PGothic" panose="020B0600070205080204" pitchFamily="34" charset="-128"/>
            </a:endParaRPr>
          </a:p>
          <a:p>
            <a:pPr>
              <a:lnSpc>
                <a:spcPts val="1400"/>
              </a:lnSpc>
              <a:spcBef>
                <a:spcPts val="0"/>
              </a:spcBef>
              <a:defRPr/>
            </a:pPr>
            <a:endParaRPr lang="en-US" altLang="ja-JP" sz="1100" dirty="0">
              <a:latin typeface="MS PGothic" panose="020B0600070205080204" pitchFamily="34" charset="-128"/>
              <a:ea typeface="MS PGothic" panose="020B0600070205080204" pitchFamily="34" charset="-128"/>
            </a:endParaRPr>
          </a:p>
          <a:p>
            <a:pPr>
              <a:lnSpc>
                <a:spcPts val="1400"/>
              </a:lnSpc>
              <a:spcBef>
                <a:spcPts val="0"/>
              </a:spcBef>
              <a:defRPr/>
            </a:pPr>
            <a:endParaRPr lang="en-US" altLang="ja-JP" sz="1100" dirty="0">
              <a:latin typeface="MS PGothic" panose="020B0600070205080204" pitchFamily="34" charset="-128"/>
              <a:ea typeface="MS PGothic" panose="020B0600070205080204" pitchFamily="34" charset="-128"/>
            </a:endParaRPr>
          </a:p>
          <a:p>
            <a:pPr>
              <a:lnSpc>
                <a:spcPts val="1400"/>
              </a:lnSpc>
              <a:spcBef>
                <a:spcPts val="0"/>
              </a:spcBef>
              <a:defRPr/>
            </a:pPr>
            <a:endParaRPr lang="en-US" altLang="ja-JP" sz="1100" dirty="0">
              <a:latin typeface="MS PGothic" panose="020B0600070205080204" pitchFamily="34" charset="-128"/>
              <a:ea typeface="MS PGothic" panose="020B0600070205080204" pitchFamily="34" charset="-128"/>
            </a:endParaRPr>
          </a:p>
          <a:p>
            <a:pPr>
              <a:lnSpc>
                <a:spcPts val="1400"/>
              </a:lnSpc>
              <a:spcBef>
                <a:spcPts val="0"/>
              </a:spcBef>
              <a:defRPr/>
            </a:pPr>
            <a:endParaRPr lang="en-US" altLang="ja-JP" sz="1100" dirty="0">
              <a:latin typeface="MS PGothic" panose="020B0600070205080204" pitchFamily="34" charset="-128"/>
              <a:ea typeface="MS PGothic" panose="020B0600070205080204" pitchFamily="34" charset="-128"/>
            </a:endParaRPr>
          </a:p>
          <a:p>
            <a:pPr>
              <a:lnSpc>
                <a:spcPts val="1400"/>
              </a:lnSpc>
              <a:spcBef>
                <a:spcPts val="0"/>
              </a:spcBef>
              <a:defRPr/>
            </a:pPr>
            <a:r>
              <a:rPr lang="ja-JP" altLang="en-US" sz="1100">
                <a:latin typeface="MS PGothic" panose="020B0600070205080204" pitchFamily="34" charset="-128"/>
                <a:ea typeface="MS PGothic" panose="020B0600070205080204" pitchFamily="34" charset="-128"/>
              </a:rPr>
              <a:t>②</a:t>
            </a:r>
            <a:endParaRPr lang="en-US" altLang="ja-JP" sz="1100" dirty="0">
              <a:latin typeface="MS PGothic" panose="020B0600070205080204" pitchFamily="34" charset="-128"/>
              <a:ea typeface="MS PGothic" panose="020B0600070205080204" pitchFamily="34" charset="-128"/>
            </a:endParaRPr>
          </a:p>
          <a:p>
            <a:pPr>
              <a:lnSpc>
                <a:spcPts val="1400"/>
              </a:lnSpc>
              <a:spcBef>
                <a:spcPts val="0"/>
              </a:spcBef>
              <a:defRPr/>
            </a:pPr>
            <a:endParaRPr lang="en-US" altLang="ja-JP" sz="1100" dirty="0">
              <a:latin typeface="MS PGothic" panose="020B0600070205080204" pitchFamily="34" charset="-128"/>
              <a:ea typeface="MS PGothic" panose="020B0600070205080204" pitchFamily="34" charset="-128"/>
            </a:endParaRPr>
          </a:p>
          <a:p>
            <a:pPr>
              <a:lnSpc>
                <a:spcPts val="1400"/>
              </a:lnSpc>
              <a:spcBef>
                <a:spcPts val="0"/>
              </a:spcBef>
              <a:defRPr/>
            </a:pPr>
            <a:endParaRPr lang="en-US" altLang="ja-JP" sz="1100" dirty="0">
              <a:latin typeface="MS PGothic" panose="020B0600070205080204" pitchFamily="34" charset="-128"/>
              <a:ea typeface="MS PGothic" panose="020B0600070205080204" pitchFamily="34" charset="-128"/>
            </a:endParaRPr>
          </a:p>
          <a:p>
            <a:pPr>
              <a:lnSpc>
                <a:spcPts val="1400"/>
              </a:lnSpc>
              <a:spcBef>
                <a:spcPts val="0"/>
              </a:spcBef>
              <a:defRPr/>
            </a:pPr>
            <a:endParaRPr lang="en-US" altLang="ja-JP" sz="1100" dirty="0">
              <a:latin typeface="MS PGothic" panose="020B0600070205080204" pitchFamily="34" charset="-128"/>
              <a:ea typeface="MS PGothic" panose="020B0600070205080204" pitchFamily="34" charset="-128"/>
            </a:endParaRPr>
          </a:p>
          <a:p>
            <a:pPr>
              <a:lnSpc>
                <a:spcPts val="1400"/>
              </a:lnSpc>
              <a:spcBef>
                <a:spcPts val="0"/>
              </a:spcBef>
              <a:defRPr/>
            </a:pPr>
            <a:r>
              <a:rPr lang="ja-JP" altLang="en-US" sz="1100">
                <a:latin typeface="MS PGothic" panose="020B0600070205080204" pitchFamily="34" charset="-128"/>
                <a:ea typeface="MS PGothic" panose="020B0600070205080204" pitchFamily="34" charset="-128"/>
              </a:rPr>
              <a:t>③</a:t>
            </a:r>
            <a:endParaRPr lang="en-US" altLang="ja-JP" sz="1100" dirty="0">
              <a:latin typeface="MS PGothic" panose="020B0600070205080204" pitchFamily="34" charset="-128"/>
              <a:ea typeface="MS PGothic" panose="020B0600070205080204" pitchFamily="34" charset="-128"/>
            </a:endParaRPr>
          </a:p>
          <a:p>
            <a:pPr>
              <a:lnSpc>
                <a:spcPts val="1400"/>
              </a:lnSpc>
              <a:spcBef>
                <a:spcPts val="0"/>
              </a:spcBef>
              <a:defRPr/>
            </a:pPr>
            <a:endParaRPr lang="en-US" altLang="ja-JP" sz="1100" dirty="0">
              <a:latin typeface="MS PGothic" panose="020B0600070205080204" pitchFamily="34" charset="-128"/>
              <a:ea typeface="MS PGothic" panose="020B0600070205080204" pitchFamily="34" charset="-128"/>
            </a:endParaRPr>
          </a:p>
          <a:p>
            <a:pPr>
              <a:lnSpc>
                <a:spcPts val="1400"/>
              </a:lnSpc>
              <a:spcBef>
                <a:spcPts val="0"/>
              </a:spcBef>
              <a:defRPr/>
            </a:pPr>
            <a:endParaRPr lang="en-US" altLang="ja-JP" sz="1100" dirty="0">
              <a:latin typeface="MS PGothic" panose="020B0600070205080204" pitchFamily="34" charset="-128"/>
              <a:ea typeface="MS PGothic" panose="020B0600070205080204" pitchFamily="34" charset="-128"/>
            </a:endParaRPr>
          </a:p>
          <a:p>
            <a:pPr>
              <a:lnSpc>
                <a:spcPts val="1400"/>
              </a:lnSpc>
              <a:spcBef>
                <a:spcPts val="0"/>
              </a:spcBef>
              <a:defRPr/>
            </a:pPr>
            <a:r>
              <a:rPr lang="ja-JP" altLang="en-US" sz="1100">
                <a:latin typeface="MS PGothic" panose="020B0600070205080204" pitchFamily="34" charset="-128"/>
                <a:ea typeface="MS PGothic" panose="020B0600070205080204" pitchFamily="34" charset="-128"/>
              </a:rPr>
              <a:t>④</a:t>
            </a:r>
          </a:p>
        </p:txBody>
      </p:sp>
      <p:sp>
        <p:nvSpPr>
          <p:cNvPr id="28" name="テキスト ボックス 27">
            <a:extLst>
              <a:ext uri="{FF2B5EF4-FFF2-40B4-BE49-F238E27FC236}">
                <a16:creationId xmlns:a16="http://schemas.microsoft.com/office/drawing/2014/main" id="{71538B6E-443E-BE68-AC12-BFE297D00C54}"/>
              </a:ext>
            </a:extLst>
          </p:cNvPr>
          <p:cNvSpPr txBox="1"/>
          <p:nvPr/>
        </p:nvSpPr>
        <p:spPr>
          <a:xfrm>
            <a:off x="12121358" y="7348400"/>
            <a:ext cx="2329484" cy="261610"/>
          </a:xfrm>
          <a:prstGeom prst="rect">
            <a:avLst/>
          </a:prstGeom>
          <a:noFill/>
        </p:spPr>
        <p:txBody>
          <a:bodyPr wrap="none" rtlCol="0">
            <a:spAutoFit/>
          </a:bodyPr>
          <a:lstStyle/>
          <a:p>
            <a:r>
              <a:rPr lang="ja-JP" altLang="en-US" sz="1100">
                <a:solidFill>
                  <a:srgbClr val="F39B53"/>
                </a:solidFill>
                <a:latin typeface="MS PGothic" panose="020B0600070205080204" pitchFamily="34" charset="-128"/>
                <a:ea typeface="MS PGothic" panose="020B0600070205080204" pitchFamily="34" charset="-128"/>
              </a:rPr>
              <a:t>モロヘイヤと長いもとたらこの和え物</a:t>
            </a:r>
            <a:endParaRPr kumimoji="1" lang="ja-JP" altLang="en-US" sz="1100" b="1">
              <a:solidFill>
                <a:srgbClr val="F39B53"/>
              </a:solidFill>
              <a:latin typeface="MS PGothic" panose="020B0600070205080204" pitchFamily="34" charset="-128"/>
              <a:ea typeface="MS PGothic" panose="020B0600070205080204" pitchFamily="34" charset="-128"/>
            </a:endParaRPr>
          </a:p>
        </p:txBody>
      </p:sp>
      <p:sp>
        <p:nvSpPr>
          <p:cNvPr id="22" name="テキスト ボックス 21">
            <a:extLst>
              <a:ext uri="{FF2B5EF4-FFF2-40B4-BE49-F238E27FC236}">
                <a16:creationId xmlns:a16="http://schemas.microsoft.com/office/drawing/2014/main" id="{996573C1-D550-51EE-4D23-03C2D05B1FD4}"/>
              </a:ext>
            </a:extLst>
          </p:cNvPr>
          <p:cNvSpPr txBox="1"/>
          <p:nvPr/>
        </p:nvSpPr>
        <p:spPr>
          <a:xfrm>
            <a:off x="557278" y="5302953"/>
            <a:ext cx="4379208" cy="938719"/>
          </a:xfrm>
          <a:prstGeom prst="rect">
            <a:avLst/>
          </a:prstGeom>
          <a:noFill/>
        </p:spPr>
        <p:txBody>
          <a:bodyPr wrap="square" rtlCol="0">
            <a:spAutoFit/>
          </a:bodyPr>
          <a:lstStyle/>
          <a:p>
            <a:r>
              <a:rPr lang="ja-JP" altLang="ja-JP" sz="1100">
                <a:latin typeface="MS PGothic" panose="020B0600070205080204" pitchFamily="34" charset="-128"/>
                <a:ea typeface="MS PGothic" panose="020B0600070205080204" pitchFamily="34" charset="-128"/>
              </a:rPr>
              <a:t>自由研究とは、学校の勉強だけでは学びきれない「興味・関心・発見」を自分なりに深めていく学習</a:t>
            </a:r>
            <a:r>
              <a:rPr lang="ja-JP" altLang="en-US" sz="1100">
                <a:latin typeface="MS PGothic" panose="020B0600070205080204" pitchFamily="34" charset="-128"/>
                <a:ea typeface="MS PGothic" panose="020B0600070205080204" pitchFamily="34" charset="-128"/>
              </a:rPr>
              <a:t>です。</a:t>
            </a:r>
            <a:endParaRPr lang="en-US" altLang="ja-JP" sz="1100" dirty="0">
              <a:latin typeface="MS PGothic" panose="020B0600070205080204" pitchFamily="34" charset="-128"/>
              <a:ea typeface="MS PGothic" panose="020B0600070205080204" pitchFamily="34" charset="-128"/>
            </a:endParaRPr>
          </a:p>
          <a:p>
            <a:br>
              <a:rPr lang="en-US" altLang="ja-JP" sz="1100" dirty="0">
                <a:latin typeface="MS PGothic" panose="020B0600070205080204" pitchFamily="34" charset="-128"/>
                <a:ea typeface="MS PGothic" panose="020B0600070205080204" pitchFamily="34" charset="-128"/>
              </a:rPr>
            </a:br>
            <a:r>
              <a:rPr lang="ja-JP" altLang="ja-JP" sz="1100">
                <a:latin typeface="MS PGothic" panose="020B0600070205080204" pitchFamily="34" charset="-128"/>
                <a:ea typeface="MS PGothic" panose="020B0600070205080204" pitchFamily="34" charset="-128"/>
              </a:rPr>
              <a:t>自分で考えて、手を動かして、まとめる経験は、確実に「生きる力」になります</a:t>
            </a:r>
            <a:r>
              <a:rPr lang="ja-JP" altLang="en-US" sz="1100">
                <a:latin typeface="MS PGothic" panose="020B0600070205080204" pitchFamily="34" charset="-128"/>
                <a:ea typeface="MS PGothic" panose="020B0600070205080204" pitchFamily="34" charset="-128"/>
              </a:rPr>
              <a:t>。</a:t>
            </a:r>
            <a:r>
              <a:rPr lang="ja-JP" altLang="ja-JP" sz="1100">
                <a:latin typeface="MS PGothic" panose="020B0600070205080204" pitchFamily="34" charset="-128"/>
                <a:ea typeface="MS PGothic" panose="020B0600070205080204" pitchFamily="34" charset="-128"/>
              </a:rPr>
              <a:t>この夏だけの自由な学びを、楽しんでくださいね！ </a:t>
            </a:r>
          </a:p>
        </p:txBody>
      </p:sp>
      <p:sp>
        <p:nvSpPr>
          <p:cNvPr id="24" name="テキスト ボックス 23">
            <a:extLst>
              <a:ext uri="{FF2B5EF4-FFF2-40B4-BE49-F238E27FC236}">
                <a16:creationId xmlns:a16="http://schemas.microsoft.com/office/drawing/2014/main" id="{66AED31A-01DB-DB23-BD4F-7AED5802E7D2}"/>
              </a:ext>
            </a:extLst>
          </p:cNvPr>
          <p:cNvSpPr txBox="1"/>
          <p:nvPr/>
        </p:nvSpPr>
        <p:spPr>
          <a:xfrm>
            <a:off x="556475" y="6233768"/>
            <a:ext cx="1819362" cy="261610"/>
          </a:xfrm>
          <a:prstGeom prst="rect">
            <a:avLst/>
          </a:prstGeom>
          <a:noFill/>
        </p:spPr>
        <p:txBody>
          <a:bodyPr wrap="square" rtlCol="0">
            <a:spAutoFit/>
          </a:bodyPr>
          <a:lstStyle/>
          <a:p>
            <a:r>
              <a:rPr kumimoji="1" lang="ja-JP" altLang="en-US" sz="1100" b="1">
                <a:solidFill>
                  <a:srgbClr val="ED7D31"/>
                </a:solidFill>
                <a:latin typeface="MS PGothic" panose="020B0600070205080204" pitchFamily="34" charset="-128"/>
                <a:ea typeface="MS PGothic" panose="020B0600070205080204" pitchFamily="34" charset="-128"/>
              </a:rPr>
              <a:t>人気の自由研究テーマ</a:t>
            </a:r>
            <a:r>
              <a:rPr kumimoji="1" lang="en-US" altLang="ja-JP" sz="1100" b="1" dirty="0">
                <a:solidFill>
                  <a:srgbClr val="ED7D31"/>
                </a:solidFill>
                <a:latin typeface="MS PGothic" panose="020B0600070205080204" pitchFamily="34" charset="-128"/>
                <a:ea typeface="MS PGothic" panose="020B0600070205080204" pitchFamily="34" charset="-128"/>
              </a:rPr>
              <a:t>5</a:t>
            </a:r>
            <a:r>
              <a:rPr kumimoji="1" lang="ja-JP" altLang="en-US" sz="1100" b="1">
                <a:solidFill>
                  <a:srgbClr val="ED7D31"/>
                </a:solidFill>
                <a:latin typeface="MS PGothic" panose="020B0600070205080204" pitchFamily="34" charset="-128"/>
                <a:ea typeface="MS PGothic" panose="020B0600070205080204" pitchFamily="34" charset="-128"/>
              </a:rPr>
              <a:t>選</a:t>
            </a:r>
            <a:endParaRPr kumimoji="1" lang="en-US" altLang="ja-JP" sz="1100" b="1" dirty="0">
              <a:solidFill>
                <a:srgbClr val="ED7D31"/>
              </a:solidFill>
              <a:latin typeface="MS PGothic" panose="020B0600070205080204" pitchFamily="34" charset="-128"/>
              <a:ea typeface="MS PGothic" panose="020B0600070205080204" pitchFamily="34" charset="-128"/>
            </a:endParaRPr>
          </a:p>
        </p:txBody>
      </p:sp>
      <p:pic>
        <p:nvPicPr>
          <p:cNvPr id="29" name="図 28" descr="花の絵&#10;&#10;AI によって生成されたコンテンツは間違っている可能性があります。">
            <a:extLst>
              <a:ext uri="{FF2B5EF4-FFF2-40B4-BE49-F238E27FC236}">
                <a16:creationId xmlns:a16="http://schemas.microsoft.com/office/drawing/2014/main" id="{E2B1F27F-A6E2-307A-76DA-2139FFD9232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829443" y="7101569"/>
            <a:ext cx="910545" cy="755752"/>
          </a:xfrm>
          <a:prstGeom prst="rect">
            <a:avLst/>
          </a:prstGeom>
        </p:spPr>
      </p:pic>
      <p:sp>
        <p:nvSpPr>
          <p:cNvPr id="45" name="Text Box 74">
            <a:extLst>
              <a:ext uri="{FF2B5EF4-FFF2-40B4-BE49-F238E27FC236}">
                <a16:creationId xmlns:a16="http://schemas.microsoft.com/office/drawing/2014/main" id="{27A711BF-FB90-74F8-F04A-84AEF6BC78BC}"/>
              </a:ext>
            </a:extLst>
          </p:cNvPr>
          <p:cNvSpPr txBox="1">
            <a:spLocks noChangeArrowheads="1"/>
          </p:cNvSpPr>
          <p:nvPr/>
        </p:nvSpPr>
        <p:spPr bwMode="auto">
          <a:xfrm>
            <a:off x="12383401" y="7680739"/>
            <a:ext cx="2047355" cy="1949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vert="horz" lIns="36576" tIns="0" rIns="36576" bIns="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a:lnSpc>
                <a:spcPts val="1400"/>
              </a:lnSpc>
              <a:spcBef>
                <a:spcPts val="0"/>
              </a:spcBef>
              <a:defRPr/>
            </a:pPr>
            <a:r>
              <a:rPr lang="ja-JP" altLang="en-US" sz="1100">
                <a:latin typeface="MS PGothic" panose="020B0600070205080204" pitchFamily="34" charset="-128"/>
                <a:ea typeface="MS PGothic" panose="020B0600070205080204" pitchFamily="34" charset="-128"/>
              </a:rPr>
              <a:t>モロヘイヤ１袋は葉をちぎり、茎は固い部分を切る。塩少々を加えた熱湯でゆで、冷水にとり、しっかり絞って粗みじんに切る。</a:t>
            </a:r>
            <a:endParaRPr lang="en-US" altLang="ja-JP" sz="1100" dirty="0">
              <a:latin typeface="MS PGothic" panose="020B0600070205080204" pitchFamily="34" charset="-128"/>
              <a:ea typeface="MS PGothic" panose="020B0600070205080204" pitchFamily="34" charset="-128"/>
            </a:endParaRPr>
          </a:p>
          <a:p>
            <a:pPr>
              <a:lnSpc>
                <a:spcPts val="1400"/>
              </a:lnSpc>
              <a:spcBef>
                <a:spcPts val="0"/>
              </a:spcBef>
              <a:defRPr/>
            </a:pPr>
            <a:endParaRPr lang="ja-JP" altLang="en-US" sz="1100">
              <a:latin typeface="MS PGothic" panose="020B0600070205080204" pitchFamily="34" charset="-128"/>
              <a:ea typeface="MS PGothic" panose="020B0600070205080204" pitchFamily="34" charset="-128"/>
            </a:endParaRPr>
          </a:p>
          <a:p>
            <a:pPr>
              <a:lnSpc>
                <a:spcPts val="1400"/>
              </a:lnSpc>
              <a:spcBef>
                <a:spcPts val="0"/>
              </a:spcBef>
              <a:defRPr/>
            </a:pPr>
            <a:r>
              <a:rPr lang="ja-JP" altLang="en-US" sz="1100">
                <a:latin typeface="MS PGothic" panose="020B0600070205080204" pitchFamily="34" charset="-128"/>
                <a:ea typeface="MS PGothic" panose="020B0600070205080204" pitchFamily="34" charset="-128"/>
              </a:rPr>
              <a:t>長いも２００ｇは皮をむき</a:t>
            </a:r>
            <a:r>
              <a:rPr lang="ja-JP" altLang="en-US" sz="1100" spc="-100">
                <a:latin typeface="MS PGothic" panose="020B0600070205080204" pitchFamily="34" charset="-128"/>
                <a:ea typeface="MS PGothic" panose="020B0600070205080204" pitchFamily="34" charset="-128"/>
              </a:rPr>
              <a:t>、７～８㎜</a:t>
            </a:r>
            <a:r>
              <a:rPr lang="ja-JP" altLang="en-US" sz="1100">
                <a:latin typeface="MS PGothic" panose="020B0600070205080204" pitchFamily="34" charset="-128"/>
                <a:ea typeface="MS PGothic" panose="020B0600070205080204" pitchFamily="34" charset="-128"/>
              </a:rPr>
              <a:t>角に切って酢水に漬け、ざるにあげる。</a:t>
            </a:r>
            <a:endParaRPr lang="en-US" altLang="ja-JP" sz="1100" dirty="0">
              <a:latin typeface="MS PGothic" panose="020B0600070205080204" pitchFamily="34" charset="-128"/>
              <a:ea typeface="MS PGothic" panose="020B0600070205080204" pitchFamily="34" charset="-128"/>
            </a:endParaRPr>
          </a:p>
          <a:p>
            <a:pPr>
              <a:lnSpc>
                <a:spcPts val="1400"/>
              </a:lnSpc>
              <a:spcBef>
                <a:spcPts val="0"/>
              </a:spcBef>
              <a:defRPr/>
            </a:pPr>
            <a:endParaRPr lang="ja-JP" altLang="en-US" sz="1100">
              <a:latin typeface="MS PGothic" panose="020B0600070205080204" pitchFamily="34" charset="-128"/>
              <a:ea typeface="MS PGothic" panose="020B0600070205080204" pitchFamily="34" charset="-128"/>
            </a:endParaRPr>
          </a:p>
          <a:p>
            <a:pPr>
              <a:lnSpc>
                <a:spcPts val="1400"/>
              </a:lnSpc>
              <a:spcBef>
                <a:spcPts val="0"/>
              </a:spcBef>
              <a:defRPr/>
            </a:pPr>
            <a:r>
              <a:rPr lang="ja-JP" altLang="en-US" sz="1100">
                <a:latin typeface="MS PGothic" panose="020B0600070205080204" pitchFamily="34" charset="-128"/>
                <a:ea typeface="MS PGothic" panose="020B0600070205080204" pitchFamily="34" charset="-128"/>
              </a:rPr>
              <a:t>たらこ２腹をほぐし、酢・醤油各大さじ２で伸ばすように混ぜる。</a:t>
            </a:r>
            <a:endParaRPr lang="en-US" altLang="ja-JP" sz="1100" dirty="0">
              <a:latin typeface="MS PGothic" panose="020B0600070205080204" pitchFamily="34" charset="-128"/>
              <a:ea typeface="MS PGothic" panose="020B0600070205080204" pitchFamily="34" charset="-128"/>
            </a:endParaRPr>
          </a:p>
          <a:p>
            <a:pPr>
              <a:lnSpc>
                <a:spcPts val="1400"/>
              </a:lnSpc>
              <a:spcBef>
                <a:spcPts val="0"/>
              </a:spcBef>
              <a:defRPr/>
            </a:pPr>
            <a:endParaRPr lang="ja-JP" altLang="en-US" sz="1100">
              <a:latin typeface="MS PGothic" panose="020B0600070205080204" pitchFamily="34" charset="-128"/>
              <a:ea typeface="MS PGothic" panose="020B0600070205080204" pitchFamily="34" charset="-128"/>
            </a:endParaRPr>
          </a:p>
          <a:p>
            <a:pPr>
              <a:lnSpc>
                <a:spcPts val="1400"/>
              </a:lnSpc>
              <a:spcBef>
                <a:spcPts val="0"/>
              </a:spcBef>
              <a:defRPr/>
            </a:pPr>
            <a:r>
              <a:rPr lang="ja-JP" altLang="en-US" sz="1100">
                <a:latin typeface="MS PGothic" panose="020B0600070205080204" pitchFamily="34" charset="-128"/>
                <a:ea typeface="MS PGothic" panose="020B0600070205080204" pitchFamily="34" charset="-128"/>
              </a:rPr>
              <a:t>①～③を混ぜ、器に盛る。</a:t>
            </a:r>
          </a:p>
        </p:txBody>
      </p:sp>
      <p:sp>
        <p:nvSpPr>
          <p:cNvPr id="50" name="Text Box 77">
            <a:extLst>
              <a:ext uri="{FF2B5EF4-FFF2-40B4-BE49-F238E27FC236}">
                <a16:creationId xmlns:a16="http://schemas.microsoft.com/office/drawing/2014/main" id="{47DAD48A-0A1A-FC4E-12C7-480671B206FC}"/>
              </a:ext>
            </a:extLst>
          </p:cNvPr>
          <p:cNvSpPr txBox="1">
            <a:spLocks noChangeArrowheads="1"/>
          </p:cNvSpPr>
          <p:nvPr/>
        </p:nvSpPr>
        <p:spPr bwMode="auto">
          <a:xfrm>
            <a:off x="3855700" y="1097332"/>
            <a:ext cx="2755757" cy="1467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72576" tIns="36576" rIns="72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algn="ctr" eaLnBrk="1" hangingPunct="1"/>
            <a:r>
              <a:rPr lang="ja-JP" altLang="en-US" sz="1100" b="1">
                <a:solidFill>
                  <a:srgbClr val="F39B53"/>
                </a:solidFill>
                <a:latin typeface="ＭＳ Ｐゴシック" panose="020B0600070205080204" pitchFamily="34" charset="-128"/>
              </a:rPr>
              <a:t>フォーカルポイント</a:t>
            </a:r>
          </a:p>
          <a:p>
            <a:pPr algn="ctr" eaLnBrk="1" hangingPunct="1"/>
            <a:endParaRPr lang="ja-JP" altLang="en-US" sz="1100" b="1" u="sng">
              <a:solidFill>
                <a:srgbClr val="000000"/>
              </a:solidFill>
              <a:latin typeface="ＭＳ Ｐゴシック" panose="020B0600070205080204" pitchFamily="34" charset="-128"/>
            </a:endParaRPr>
          </a:p>
          <a:p>
            <a:pPr eaLnBrk="1" hangingPunct="1">
              <a:lnSpc>
                <a:spcPts val="1400"/>
              </a:lnSpc>
            </a:pPr>
            <a:r>
              <a:rPr lang="ja-JP" altLang="en-US" sz="1100"/>
              <a:t>部屋の中で人の視線が集中する場所のこと。フォーカルポイントへの視線を意識した家具の配置や演出をすることで、インテリア全体に落ち着きが出てきます。</a:t>
            </a:r>
          </a:p>
          <a:p>
            <a:pPr eaLnBrk="1" hangingPunct="1">
              <a:lnSpc>
                <a:spcPts val="1400"/>
              </a:lnSpc>
            </a:pPr>
            <a:r>
              <a:rPr lang="ja-JP" altLang="en-US" sz="1100"/>
              <a:t>代表的な例は、和室の床の間や洋室の暖炉などです。</a:t>
            </a:r>
          </a:p>
        </p:txBody>
      </p:sp>
      <p:sp>
        <p:nvSpPr>
          <p:cNvPr id="51" name="角丸四角形吹き出し 50">
            <a:extLst>
              <a:ext uri="{FF2B5EF4-FFF2-40B4-BE49-F238E27FC236}">
                <a16:creationId xmlns:a16="http://schemas.microsoft.com/office/drawing/2014/main" id="{3FDB2D77-96B6-AAAF-FF7A-E7C7B197FC41}"/>
              </a:ext>
            </a:extLst>
          </p:cNvPr>
          <p:cNvSpPr/>
          <p:nvPr/>
        </p:nvSpPr>
        <p:spPr>
          <a:xfrm>
            <a:off x="13094911" y="7101569"/>
            <a:ext cx="1249739" cy="224499"/>
          </a:xfrm>
          <a:prstGeom prst="wedgeRoundRectCallout">
            <a:avLst>
              <a:gd name="adj1" fmla="val -40964"/>
              <a:gd name="adj2" fmla="val 75430"/>
              <a:gd name="adj3" fmla="val 16667"/>
            </a:avLst>
          </a:pr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Text Box 74">
            <a:extLst>
              <a:ext uri="{FF2B5EF4-FFF2-40B4-BE49-F238E27FC236}">
                <a16:creationId xmlns:a16="http://schemas.microsoft.com/office/drawing/2014/main" id="{C3F55E0A-97AD-3780-DBB4-97BD3CD3E537}"/>
              </a:ext>
            </a:extLst>
          </p:cNvPr>
          <p:cNvSpPr txBox="1">
            <a:spLocks noChangeArrowheads="1"/>
          </p:cNvSpPr>
          <p:nvPr/>
        </p:nvSpPr>
        <p:spPr bwMode="auto">
          <a:xfrm>
            <a:off x="13139194" y="7118214"/>
            <a:ext cx="1145101" cy="212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vert="horz" lIns="36576" tIns="0" rIns="36576" bIns="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a:lnSpc>
                <a:spcPts val="1400"/>
              </a:lnSpc>
              <a:spcBef>
                <a:spcPts val="0"/>
              </a:spcBef>
              <a:defRPr/>
            </a:pPr>
            <a:r>
              <a:rPr lang="ja-JP" altLang="en-US" sz="900">
                <a:latin typeface="MS PGothic" panose="020B0600070205080204" pitchFamily="34" charset="-128"/>
                <a:ea typeface="MS PGothic" panose="020B0600070205080204" pitchFamily="34" charset="-128"/>
              </a:rPr>
              <a:t>夏バテ防止にぴったり</a:t>
            </a:r>
          </a:p>
        </p:txBody>
      </p:sp>
      <p:graphicFrame>
        <p:nvGraphicFramePr>
          <p:cNvPr id="26" name="表 25">
            <a:extLst>
              <a:ext uri="{FF2B5EF4-FFF2-40B4-BE49-F238E27FC236}">
                <a16:creationId xmlns:a16="http://schemas.microsoft.com/office/drawing/2014/main" id="{FE0DDDA6-2614-9888-B95E-5E83E1FF1400}"/>
              </a:ext>
            </a:extLst>
          </p:cNvPr>
          <p:cNvGraphicFramePr>
            <a:graphicFrameLocks noGrp="1"/>
          </p:cNvGraphicFramePr>
          <p:nvPr>
            <p:extLst>
              <p:ext uri="{D42A27DB-BD31-4B8C-83A1-F6EECF244321}">
                <p14:modId xmlns:p14="http://schemas.microsoft.com/office/powerpoint/2010/main" val="4054534727"/>
              </p:ext>
            </p:extLst>
          </p:nvPr>
        </p:nvGraphicFramePr>
        <p:xfrm>
          <a:off x="623529" y="6512746"/>
          <a:ext cx="6392776" cy="2582789"/>
        </p:xfrm>
        <a:graphic>
          <a:graphicData uri="http://schemas.openxmlformats.org/drawingml/2006/table">
            <a:tbl>
              <a:tblPr firstRow="1" firstCol="1" bandRow="1">
                <a:tableStyleId>{21E4AEA4-8DFA-4A89-87EB-49C32662AFE0}</a:tableStyleId>
              </a:tblPr>
              <a:tblGrid>
                <a:gridCol w="219751">
                  <a:extLst>
                    <a:ext uri="{9D8B030D-6E8A-4147-A177-3AD203B41FA5}">
                      <a16:colId xmlns:a16="http://schemas.microsoft.com/office/drawing/2014/main" val="4145304753"/>
                    </a:ext>
                  </a:extLst>
                </a:gridCol>
                <a:gridCol w="2870015">
                  <a:extLst>
                    <a:ext uri="{9D8B030D-6E8A-4147-A177-3AD203B41FA5}">
                      <a16:colId xmlns:a16="http://schemas.microsoft.com/office/drawing/2014/main" val="2512195387"/>
                    </a:ext>
                  </a:extLst>
                </a:gridCol>
                <a:gridCol w="2496175">
                  <a:extLst>
                    <a:ext uri="{9D8B030D-6E8A-4147-A177-3AD203B41FA5}">
                      <a16:colId xmlns:a16="http://schemas.microsoft.com/office/drawing/2014/main" val="3138375424"/>
                    </a:ext>
                  </a:extLst>
                </a:gridCol>
                <a:gridCol w="806835">
                  <a:extLst>
                    <a:ext uri="{9D8B030D-6E8A-4147-A177-3AD203B41FA5}">
                      <a16:colId xmlns:a16="http://schemas.microsoft.com/office/drawing/2014/main" val="4201431058"/>
                    </a:ext>
                  </a:extLst>
                </a:gridCol>
              </a:tblGrid>
              <a:tr h="239297">
                <a:tc>
                  <a:txBody>
                    <a:bodyPr/>
                    <a:lstStyle/>
                    <a:p>
                      <a:pPr>
                        <a:lnSpc>
                          <a:spcPct val="107000"/>
                        </a:lnSpc>
                        <a:spcAft>
                          <a:spcPts val="800"/>
                        </a:spcAft>
                        <a:buNone/>
                      </a:pPr>
                      <a:endParaRPr lang="ja-JP" sz="1100" b="0" kern="10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accent6">
                        <a:lumMod val="20000"/>
                        <a:lumOff val="80000"/>
                      </a:schemeClr>
                    </a:solidFill>
                  </a:tcPr>
                </a:tc>
                <a:tc>
                  <a:txBody>
                    <a:bodyPr/>
                    <a:lstStyle/>
                    <a:p>
                      <a:pPr>
                        <a:lnSpc>
                          <a:spcPct val="107000"/>
                        </a:lnSpc>
                        <a:spcAft>
                          <a:spcPts val="800"/>
                        </a:spcAft>
                        <a:buNone/>
                      </a:pPr>
                      <a:r>
                        <a:rPr lang="ja-JP" sz="1050" b="0" kern="100">
                          <a:solidFill>
                            <a:schemeClr val="tx1"/>
                          </a:solidFill>
                          <a:effectLst/>
                          <a:latin typeface="MS PGothic" panose="020B0600070205080204" pitchFamily="34" charset="-128"/>
                          <a:ea typeface="MS PGothic" panose="020B0600070205080204" pitchFamily="34" charset="-128"/>
                        </a:rPr>
                        <a:t>テーマ名</a:t>
                      </a:r>
                      <a:endParaRPr lang="ja-JP" sz="1050" b="0" kern="100">
                        <a:solidFill>
                          <a:schemeClr val="tx1"/>
                        </a:solidFill>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accent6">
                        <a:lumMod val="20000"/>
                        <a:lumOff val="80000"/>
                      </a:schemeClr>
                    </a:solidFill>
                  </a:tcPr>
                </a:tc>
                <a:tc>
                  <a:txBody>
                    <a:bodyPr/>
                    <a:lstStyle/>
                    <a:p>
                      <a:pPr>
                        <a:lnSpc>
                          <a:spcPct val="107000"/>
                        </a:lnSpc>
                        <a:spcAft>
                          <a:spcPts val="800"/>
                        </a:spcAft>
                        <a:buNone/>
                      </a:pPr>
                      <a:r>
                        <a:rPr lang="ja-JP" sz="1050" b="0" kern="100">
                          <a:solidFill>
                            <a:schemeClr val="tx1"/>
                          </a:solidFill>
                          <a:effectLst/>
                          <a:latin typeface="MS PGothic" panose="020B0600070205080204" pitchFamily="34" charset="-128"/>
                          <a:ea typeface="MS PGothic" panose="020B0600070205080204" pitchFamily="34" charset="-128"/>
                        </a:rPr>
                        <a:t>概要・ポイント</a:t>
                      </a:r>
                      <a:endParaRPr lang="ja-JP" sz="1050" b="0" kern="100">
                        <a:solidFill>
                          <a:schemeClr val="tx1"/>
                        </a:solidFill>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accent6">
                        <a:lumMod val="20000"/>
                        <a:lumOff val="80000"/>
                      </a:schemeClr>
                    </a:solidFill>
                  </a:tcPr>
                </a:tc>
                <a:tc>
                  <a:txBody>
                    <a:bodyPr/>
                    <a:lstStyle/>
                    <a:p>
                      <a:pPr>
                        <a:lnSpc>
                          <a:spcPct val="107000"/>
                        </a:lnSpc>
                        <a:spcAft>
                          <a:spcPts val="800"/>
                        </a:spcAft>
                        <a:buNone/>
                      </a:pPr>
                      <a:r>
                        <a:rPr lang="ja-JP" sz="1050" b="0" kern="100">
                          <a:solidFill>
                            <a:schemeClr val="tx1"/>
                          </a:solidFill>
                          <a:effectLst/>
                          <a:latin typeface="MS PGothic" panose="020B0600070205080204" pitchFamily="34" charset="-128"/>
                          <a:ea typeface="MS PGothic" panose="020B0600070205080204" pitchFamily="34" charset="-128"/>
                        </a:rPr>
                        <a:t>難易度</a:t>
                      </a:r>
                      <a:endParaRPr lang="ja-JP" sz="1050" b="0" kern="100">
                        <a:solidFill>
                          <a:schemeClr val="tx1"/>
                        </a:solidFill>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9351626"/>
                  </a:ext>
                </a:extLst>
              </a:tr>
              <a:tr h="639712">
                <a:tc>
                  <a:txBody>
                    <a:bodyPr/>
                    <a:lstStyle/>
                    <a:p>
                      <a:pPr>
                        <a:lnSpc>
                          <a:spcPct val="107000"/>
                        </a:lnSpc>
                        <a:spcAft>
                          <a:spcPts val="800"/>
                        </a:spcAft>
                        <a:buNone/>
                      </a:pPr>
                      <a:r>
                        <a:rPr lang="ja-JP" sz="1100" kern="100">
                          <a:solidFill>
                            <a:schemeClr val="tx1"/>
                          </a:solidFill>
                          <a:effectLst/>
                        </a:rPr>
                        <a:t>①</a:t>
                      </a:r>
                      <a:endParaRPr lang="ja-JP" sz="1100" kern="10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accent6">
                        <a:lumMod val="20000"/>
                        <a:lumOff val="80000"/>
                      </a:schemeClr>
                    </a:solidFill>
                  </a:tcPr>
                </a:tc>
                <a:tc>
                  <a:txBody>
                    <a:bodyPr/>
                    <a:lstStyle/>
                    <a:p>
                      <a:pPr>
                        <a:lnSpc>
                          <a:spcPct val="107000"/>
                        </a:lnSpc>
                        <a:spcAft>
                          <a:spcPts val="800"/>
                        </a:spcAft>
                        <a:buNone/>
                      </a:pPr>
                      <a:r>
                        <a:rPr lang="ja-JP" sz="1050" kern="100">
                          <a:effectLst/>
                          <a:latin typeface="MS PGothic" panose="020B0600070205080204" pitchFamily="34" charset="-128"/>
                          <a:ea typeface="MS PGothic" panose="020B0600070205080204" pitchFamily="34" charset="-128"/>
                        </a:rPr>
                        <a:t>赤キャベツで色水実験</a:t>
                      </a:r>
                      <a:endParaRPr lang="ja-JP" sz="1050" kern="100">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tc>
                  <a:txBody>
                    <a:bodyPr/>
                    <a:lstStyle/>
                    <a:p>
                      <a:pPr>
                        <a:lnSpc>
                          <a:spcPct val="107000"/>
                        </a:lnSpc>
                        <a:spcAft>
                          <a:spcPts val="800"/>
                        </a:spcAft>
                        <a:buNone/>
                      </a:pPr>
                      <a:r>
                        <a:rPr lang="ja-JP" sz="1050" kern="100">
                          <a:effectLst/>
                          <a:latin typeface="MS PGothic" panose="020B0600070205080204" pitchFamily="34" charset="-128"/>
                          <a:ea typeface="MS PGothic" panose="020B0600070205080204" pitchFamily="34" charset="-128"/>
                        </a:rPr>
                        <a:t>酸性・アルカリ性で水の色が変化！料理や洗剤を使って身近な化学反応を体験できます。</a:t>
                      </a:r>
                      <a:endParaRPr lang="ja-JP" sz="1050" kern="100">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tc>
                  <a:txBody>
                    <a:bodyPr/>
                    <a:lstStyle/>
                    <a:p>
                      <a:pPr>
                        <a:lnSpc>
                          <a:spcPct val="107000"/>
                        </a:lnSpc>
                        <a:spcAft>
                          <a:spcPts val="800"/>
                        </a:spcAft>
                        <a:buNone/>
                      </a:pPr>
                      <a:r>
                        <a:rPr lang="ja-JP" sz="1050" kern="100">
                          <a:effectLst/>
                          <a:latin typeface="MS PGothic" panose="020B0600070205080204" pitchFamily="34" charset="-128"/>
                          <a:ea typeface="MS PGothic" panose="020B0600070205080204" pitchFamily="34" charset="-128"/>
                        </a:rPr>
                        <a:t>★★☆☆☆</a:t>
                      </a:r>
                      <a:endParaRPr lang="ja-JP" sz="1050" kern="100">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280989618"/>
                  </a:ext>
                </a:extLst>
              </a:tr>
              <a:tr h="425945">
                <a:tc>
                  <a:txBody>
                    <a:bodyPr/>
                    <a:lstStyle/>
                    <a:p>
                      <a:pPr>
                        <a:lnSpc>
                          <a:spcPct val="107000"/>
                        </a:lnSpc>
                        <a:spcAft>
                          <a:spcPts val="800"/>
                        </a:spcAft>
                        <a:buNone/>
                      </a:pPr>
                      <a:r>
                        <a:rPr lang="ja-JP" sz="1100" kern="100">
                          <a:solidFill>
                            <a:schemeClr val="tx1"/>
                          </a:solidFill>
                          <a:effectLst/>
                        </a:rPr>
                        <a:t>②</a:t>
                      </a:r>
                      <a:endParaRPr lang="ja-JP" sz="1100" kern="10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accent6">
                        <a:lumMod val="20000"/>
                        <a:lumOff val="80000"/>
                      </a:schemeClr>
                    </a:solidFill>
                  </a:tcPr>
                </a:tc>
                <a:tc>
                  <a:txBody>
                    <a:bodyPr/>
                    <a:lstStyle/>
                    <a:p>
                      <a:pPr>
                        <a:lnSpc>
                          <a:spcPct val="107000"/>
                        </a:lnSpc>
                        <a:spcAft>
                          <a:spcPts val="800"/>
                        </a:spcAft>
                        <a:buNone/>
                      </a:pPr>
                      <a:r>
                        <a:rPr lang="ja-JP" sz="1050" kern="100">
                          <a:effectLst/>
                          <a:latin typeface="MS PGothic" panose="020B0600070205080204" pitchFamily="34" charset="-128"/>
                          <a:ea typeface="MS PGothic" panose="020B0600070205080204" pitchFamily="34" charset="-128"/>
                        </a:rPr>
                        <a:t>家族で決める「おにぎりの具」ランキング</a:t>
                      </a:r>
                      <a:endParaRPr lang="ja-JP" sz="1050" kern="100">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tc>
                  <a:txBody>
                    <a:bodyPr/>
                    <a:lstStyle/>
                    <a:p>
                      <a:pPr>
                        <a:lnSpc>
                          <a:spcPct val="107000"/>
                        </a:lnSpc>
                        <a:spcAft>
                          <a:spcPts val="800"/>
                        </a:spcAft>
                        <a:buNone/>
                      </a:pPr>
                      <a:r>
                        <a:rPr lang="ja-JP" sz="1050" kern="100">
                          <a:effectLst/>
                          <a:latin typeface="MS PGothic" panose="020B0600070205080204" pitchFamily="34" charset="-128"/>
                          <a:ea typeface="MS PGothic" panose="020B0600070205080204" pitchFamily="34" charset="-128"/>
                        </a:rPr>
                        <a:t>家族や友達にアンケートをとって、グラフでまとめてみよう！話のきっかけにも◎</a:t>
                      </a:r>
                      <a:endParaRPr lang="ja-JP" sz="1050" kern="100">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tc>
                  <a:txBody>
                    <a:bodyPr/>
                    <a:lstStyle/>
                    <a:p>
                      <a:pPr>
                        <a:lnSpc>
                          <a:spcPct val="107000"/>
                        </a:lnSpc>
                        <a:spcAft>
                          <a:spcPts val="800"/>
                        </a:spcAft>
                        <a:buNone/>
                      </a:pPr>
                      <a:r>
                        <a:rPr lang="ja-JP" sz="1050" kern="100">
                          <a:effectLst/>
                          <a:latin typeface="MS PGothic" panose="020B0600070205080204" pitchFamily="34" charset="-128"/>
                          <a:ea typeface="MS PGothic" panose="020B0600070205080204" pitchFamily="34" charset="-128"/>
                        </a:rPr>
                        <a:t>★☆☆☆☆</a:t>
                      </a:r>
                      <a:endParaRPr lang="ja-JP" sz="1050" kern="100">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978580934"/>
                  </a:ext>
                </a:extLst>
              </a:tr>
              <a:tr h="425945">
                <a:tc>
                  <a:txBody>
                    <a:bodyPr/>
                    <a:lstStyle/>
                    <a:p>
                      <a:pPr>
                        <a:lnSpc>
                          <a:spcPct val="107000"/>
                        </a:lnSpc>
                        <a:spcAft>
                          <a:spcPts val="800"/>
                        </a:spcAft>
                        <a:buNone/>
                      </a:pPr>
                      <a:r>
                        <a:rPr lang="ja-JP" sz="1100" kern="100">
                          <a:solidFill>
                            <a:schemeClr val="tx1"/>
                          </a:solidFill>
                          <a:effectLst/>
                        </a:rPr>
                        <a:t>③</a:t>
                      </a:r>
                      <a:endParaRPr lang="ja-JP" sz="1100" kern="10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accent6">
                        <a:lumMod val="20000"/>
                        <a:lumOff val="80000"/>
                      </a:schemeClr>
                    </a:solidFill>
                  </a:tcPr>
                </a:tc>
                <a:tc>
                  <a:txBody>
                    <a:bodyPr/>
                    <a:lstStyle/>
                    <a:p>
                      <a:pPr>
                        <a:lnSpc>
                          <a:spcPct val="107000"/>
                        </a:lnSpc>
                        <a:spcAft>
                          <a:spcPts val="800"/>
                        </a:spcAft>
                        <a:buNone/>
                      </a:pPr>
                      <a:r>
                        <a:rPr lang="ja-JP" sz="1050" kern="100">
                          <a:effectLst/>
                          <a:latin typeface="MS PGothic" panose="020B0600070205080204" pitchFamily="34" charset="-128"/>
                          <a:ea typeface="MS PGothic" panose="020B0600070205080204" pitchFamily="34" charset="-128"/>
                        </a:rPr>
                        <a:t>雲の種類と天気の関係を調べよう</a:t>
                      </a:r>
                      <a:endParaRPr lang="ja-JP" sz="1050" kern="100">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tc>
                  <a:txBody>
                    <a:bodyPr/>
                    <a:lstStyle/>
                    <a:p>
                      <a:pPr>
                        <a:lnSpc>
                          <a:spcPct val="107000"/>
                        </a:lnSpc>
                        <a:spcAft>
                          <a:spcPts val="800"/>
                        </a:spcAft>
                        <a:buNone/>
                      </a:pPr>
                      <a:r>
                        <a:rPr lang="en-US" sz="1050" kern="100" dirty="0">
                          <a:effectLst/>
                          <a:latin typeface="MS PGothic" panose="020B0600070205080204" pitchFamily="34" charset="-128"/>
                          <a:ea typeface="MS PGothic" panose="020B0600070205080204" pitchFamily="34" charset="-128"/>
                        </a:rPr>
                        <a:t>1</a:t>
                      </a:r>
                      <a:r>
                        <a:rPr lang="ja-JP" sz="1050" kern="100">
                          <a:effectLst/>
                          <a:latin typeface="MS PGothic" panose="020B0600070205080204" pitchFamily="34" charset="-128"/>
                          <a:ea typeface="MS PGothic" panose="020B0600070205080204" pitchFamily="34" charset="-128"/>
                        </a:rPr>
                        <a:t>週間空を観察して記録。雲の名前や天気とのつながりを学べます</a:t>
                      </a:r>
                      <a:endParaRPr lang="ja-JP" sz="1050" kern="100">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tc>
                  <a:txBody>
                    <a:bodyPr/>
                    <a:lstStyle/>
                    <a:p>
                      <a:pPr>
                        <a:lnSpc>
                          <a:spcPct val="107000"/>
                        </a:lnSpc>
                        <a:spcAft>
                          <a:spcPts val="800"/>
                        </a:spcAft>
                        <a:buNone/>
                      </a:pPr>
                      <a:r>
                        <a:rPr lang="ja-JP" sz="1050" kern="100">
                          <a:effectLst/>
                          <a:latin typeface="MS PGothic" panose="020B0600070205080204" pitchFamily="34" charset="-128"/>
                          <a:ea typeface="MS PGothic" panose="020B0600070205080204" pitchFamily="34" charset="-128"/>
                        </a:rPr>
                        <a:t>★★☆☆☆</a:t>
                      </a:r>
                      <a:endParaRPr lang="ja-JP" sz="1050" kern="100">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395260788"/>
                  </a:ext>
                </a:extLst>
              </a:tr>
              <a:tr h="425945">
                <a:tc>
                  <a:txBody>
                    <a:bodyPr/>
                    <a:lstStyle/>
                    <a:p>
                      <a:pPr>
                        <a:lnSpc>
                          <a:spcPct val="107000"/>
                        </a:lnSpc>
                        <a:spcAft>
                          <a:spcPts val="800"/>
                        </a:spcAft>
                        <a:buNone/>
                      </a:pPr>
                      <a:r>
                        <a:rPr lang="ja-JP" sz="1100" kern="100">
                          <a:solidFill>
                            <a:schemeClr val="tx1"/>
                          </a:solidFill>
                          <a:effectLst/>
                        </a:rPr>
                        <a:t>④</a:t>
                      </a:r>
                      <a:endParaRPr lang="ja-JP" sz="1100" kern="10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accent6">
                        <a:lumMod val="20000"/>
                        <a:lumOff val="80000"/>
                      </a:schemeClr>
                    </a:solidFill>
                  </a:tcPr>
                </a:tc>
                <a:tc>
                  <a:txBody>
                    <a:bodyPr/>
                    <a:lstStyle/>
                    <a:p>
                      <a:pPr>
                        <a:lnSpc>
                          <a:spcPct val="107000"/>
                        </a:lnSpc>
                        <a:spcAft>
                          <a:spcPts val="800"/>
                        </a:spcAft>
                        <a:buNone/>
                      </a:pPr>
                      <a:r>
                        <a:rPr lang="ja-JP" sz="1050" kern="100">
                          <a:effectLst/>
                          <a:latin typeface="MS PGothic" panose="020B0600070205080204" pitchFamily="34" charset="-128"/>
                          <a:ea typeface="MS PGothic" panose="020B0600070205080204" pitchFamily="34" charset="-128"/>
                        </a:rPr>
                        <a:t>家の中の「涼しい場所・暑い場所」調査</a:t>
                      </a:r>
                      <a:endParaRPr lang="ja-JP" sz="1050" kern="100">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tc>
                  <a:txBody>
                    <a:bodyPr/>
                    <a:lstStyle/>
                    <a:p>
                      <a:pPr>
                        <a:lnSpc>
                          <a:spcPct val="107000"/>
                        </a:lnSpc>
                        <a:spcAft>
                          <a:spcPts val="800"/>
                        </a:spcAft>
                        <a:buNone/>
                      </a:pPr>
                      <a:r>
                        <a:rPr lang="ja-JP" sz="1050" kern="100">
                          <a:effectLst/>
                          <a:latin typeface="MS PGothic" panose="020B0600070205080204" pitchFamily="34" charset="-128"/>
                          <a:ea typeface="MS PGothic" panose="020B0600070205080204" pitchFamily="34" charset="-128"/>
                        </a:rPr>
                        <a:t>各部屋の温度・湿度を測って、快適な空間を探す探究型テーマ。夏の暮らしに役立つ！</a:t>
                      </a:r>
                      <a:endParaRPr lang="ja-JP" sz="1050" kern="100">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tc>
                  <a:txBody>
                    <a:bodyPr/>
                    <a:lstStyle/>
                    <a:p>
                      <a:pPr>
                        <a:lnSpc>
                          <a:spcPct val="107000"/>
                        </a:lnSpc>
                        <a:spcAft>
                          <a:spcPts val="800"/>
                        </a:spcAft>
                        <a:buNone/>
                      </a:pPr>
                      <a:r>
                        <a:rPr lang="ja-JP" sz="1050" kern="100">
                          <a:effectLst/>
                          <a:latin typeface="MS PGothic" panose="020B0600070205080204" pitchFamily="34" charset="-128"/>
                          <a:ea typeface="MS PGothic" panose="020B0600070205080204" pitchFamily="34" charset="-128"/>
                        </a:rPr>
                        <a:t>★★☆☆☆</a:t>
                      </a:r>
                      <a:endParaRPr lang="ja-JP" sz="1050" kern="100">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917336212"/>
                  </a:ext>
                </a:extLst>
              </a:tr>
              <a:tr h="425945">
                <a:tc>
                  <a:txBody>
                    <a:bodyPr/>
                    <a:lstStyle/>
                    <a:p>
                      <a:pPr>
                        <a:lnSpc>
                          <a:spcPct val="107000"/>
                        </a:lnSpc>
                        <a:spcAft>
                          <a:spcPts val="800"/>
                        </a:spcAft>
                        <a:buNone/>
                      </a:pPr>
                      <a:r>
                        <a:rPr lang="ja-JP" sz="1100" kern="100">
                          <a:solidFill>
                            <a:schemeClr val="tx1"/>
                          </a:solidFill>
                          <a:effectLst/>
                        </a:rPr>
                        <a:t>⑤</a:t>
                      </a:r>
                      <a:endParaRPr lang="ja-JP" sz="1100" kern="10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marL="9525" marR="9525" marT="9525" marB="9525"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accent6">
                        <a:lumMod val="20000"/>
                        <a:lumOff val="80000"/>
                      </a:schemeClr>
                    </a:solidFill>
                  </a:tcPr>
                </a:tc>
                <a:tc>
                  <a:txBody>
                    <a:bodyPr/>
                    <a:lstStyle/>
                    <a:p>
                      <a:pPr>
                        <a:lnSpc>
                          <a:spcPct val="107000"/>
                        </a:lnSpc>
                        <a:spcAft>
                          <a:spcPts val="800"/>
                        </a:spcAft>
                        <a:buNone/>
                      </a:pPr>
                      <a:r>
                        <a:rPr lang="ja-JP" sz="1050" kern="100">
                          <a:effectLst/>
                          <a:latin typeface="MS PGothic" panose="020B0600070205080204" pitchFamily="34" charset="-128"/>
                          <a:ea typeface="MS PGothic" panose="020B0600070205080204" pitchFamily="34" charset="-128"/>
                        </a:rPr>
                        <a:t>使わなくなった服でエコバッグを作ろう！</a:t>
                      </a:r>
                      <a:endParaRPr lang="ja-JP" sz="1050" kern="100">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tc>
                  <a:txBody>
                    <a:bodyPr/>
                    <a:lstStyle/>
                    <a:p>
                      <a:pPr>
                        <a:lnSpc>
                          <a:spcPct val="107000"/>
                        </a:lnSpc>
                        <a:spcAft>
                          <a:spcPts val="800"/>
                        </a:spcAft>
                        <a:buNone/>
                      </a:pPr>
                      <a:r>
                        <a:rPr lang="ja-JP" sz="1050" kern="100">
                          <a:effectLst/>
                          <a:latin typeface="MS PGothic" panose="020B0600070205080204" pitchFamily="34" charset="-128"/>
                          <a:ea typeface="MS PGothic" panose="020B0600070205080204" pitchFamily="34" charset="-128"/>
                        </a:rPr>
                        <a:t>裁縫と</a:t>
                      </a:r>
                      <a:r>
                        <a:rPr lang="en-US" sz="1050" kern="100" dirty="0">
                          <a:effectLst/>
                          <a:latin typeface="MS PGothic" panose="020B0600070205080204" pitchFamily="34" charset="-128"/>
                          <a:ea typeface="MS PGothic" panose="020B0600070205080204" pitchFamily="34" charset="-128"/>
                        </a:rPr>
                        <a:t>SDGs</a:t>
                      </a:r>
                      <a:r>
                        <a:rPr lang="ja-JP" sz="1050" kern="100">
                          <a:effectLst/>
                          <a:latin typeface="MS PGothic" panose="020B0600070205080204" pitchFamily="34" charset="-128"/>
                          <a:ea typeface="MS PGothic" panose="020B0600070205080204" pitchFamily="34" charset="-128"/>
                        </a:rPr>
                        <a:t>をかけあわせた実用的な研究。作って楽しい＆学びが深い</a:t>
                      </a:r>
                      <a:endParaRPr lang="ja-JP" sz="1050" kern="100">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tc>
                  <a:txBody>
                    <a:bodyPr/>
                    <a:lstStyle/>
                    <a:p>
                      <a:pPr>
                        <a:lnSpc>
                          <a:spcPct val="107000"/>
                        </a:lnSpc>
                        <a:spcAft>
                          <a:spcPts val="800"/>
                        </a:spcAft>
                        <a:buNone/>
                      </a:pPr>
                      <a:r>
                        <a:rPr lang="ja-JP" sz="1050" kern="100">
                          <a:effectLst/>
                          <a:latin typeface="MS PGothic" panose="020B0600070205080204" pitchFamily="34" charset="-128"/>
                          <a:ea typeface="MS PGothic" panose="020B0600070205080204" pitchFamily="34" charset="-128"/>
                        </a:rPr>
                        <a:t>★★★☆☆</a:t>
                      </a:r>
                      <a:endParaRPr lang="ja-JP" sz="1050" kern="100">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3642371640"/>
                  </a:ext>
                </a:extLst>
              </a:tr>
            </a:tbl>
          </a:graphicData>
        </a:graphic>
      </p:graphicFrame>
      <p:sp>
        <p:nvSpPr>
          <p:cNvPr id="35" name="Text Box 74">
            <a:extLst>
              <a:ext uri="{FF2B5EF4-FFF2-40B4-BE49-F238E27FC236}">
                <a16:creationId xmlns:a16="http://schemas.microsoft.com/office/drawing/2014/main" id="{6160AA86-CE5C-6216-0775-DB2D8E210DAC}"/>
              </a:ext>
            </a:extLst>
          </p:cNvPr>
          <p:cNvSpPr txBox="1">
            <a:spLocks noChangeArrowheads="1"/>
          </p:cNvSpPr>
          <p:nvPr/>
        </p:nvSpPr>
        <p:spPr bwMode="auto">
          <a:xfrm>
            <a:off x="994598" y="9306908"/>
            <a:ext cx="3504567" cy="790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vert="horz" lIns="36576" tIns="0" rIns="36576" bIns="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a:lnSpc>
                <a:spcPts val="1400"/>
              </a:lnSpc>
              <a:spcBef>
                <a:spcPts val="0"/>
              </a:spcBef>
              <a:defRPr/>
            </a:pPr>
            <a:r>
              <a:rPr lang="ja-JP" altLang="en-US" sz="1100" b="1">
                <a:solidFill>
                  <a:srgbClr val="ED7D31"/>
                </a:solidFill>
                <a:latin typeface="MS PGothic" panose="020B0600070205080204" pitchFamily="34" charset="-128"/>
                <a:ea typeface="MS PGothic" panose="020B0600070205080204" pitchFamily="34" charset="-128"/>
              </a:rPr>
              <a:t>まとめ方のコツ</a:t>
            </a:r>
            <a:endParaRPr lang="en-US" altLang="ja-JP" sz="1100" b="1" dirty="0">
              <a:solidFill>
                <a:srgbClr val="ED7D31"/>
              </a:solidFill>
              <a:latin typeface="MS PGothic" panose="020B0600070205080204" pitchFamily="34" charset="-128"/>
              <a:ea typeface="MS PGothic" panose="020B0600070205080204" pitchFamily="34" charset="-128"/>
            </a:endParaRPr>
          </a:p>
          <a:p>
            <a:pPr>
              <a:lnSpc>
                <a:spcPts val="1400"/>
              </a:lnSpc>
              <a:spcBef>
                <a:spcPts val="0"/>
              </a:spcBef>
              <a:defRPr/>
            </a:pPr>
            <a:r>
              <a:rPr lang="en-US" altLang="ja-JP" sz="1100" dirty="0">
                <a:solidFill>
                  <a:srgbClr val="000000"/>
                </a:solidFill>
                <a:latin typeface="MS PGothic" panose="020B0600070205080204" pitchFamily="34" charset="-128"/>
                <a:ea typeface="MS PGothic" panose="020B0600070205080204" pitchFamily="34" charset="-128"/>
              </a:rPr>
              <a:t>1.</a:t>
            </a:r>
            <a:r>
              <a:rPr lang="ja-JP" altLang="en-US" sz="1100">
                <a:solidFill>
                  <a:srgbClr val="000000"/>
                </a:solidFill>
                <a:latin typeface="MS PGothic" panose="020B0600070205080204" pitchFamily="34" charset="-128"/>
                <a:ea typeface="MS PGothic" panose="020B0600070205080204" pitchFamily="34" charset="-128"/>
              </a:rPr>
              <a:t>はじめに研究のきっかけや目的を書く</a:t>
            </a:r>
            <a:endParaRPr lang="en-US" altLang="ja-JP" sz="1100" dirty="0">
              <a:solidFill>
                <a:srgbClr val="000000"/>
              </a:solidFill>
              <a:latin typeface="MS PGothic" panose="020B0600070205080204" pitchFamily="34" charset="-128"/>
              <a:ea typeface="MS PGothic" panose="020B0600070205080204" pitchFamily="34" charset="-128"/>
            </a:endParaRPr>
          </a:p>
          <a:p>
            <a:pPr>
              <a:lnSpc>
                <a:spcPts val="1400"/>
              </a:lnSpc>
              <a:spcBef>
                <a:spcPts val="0"/>
              </a:spcBef>
              <a:defRPr/>
            </a:pPr>
            <a:r>
              <a:rPr lang="en-US" altLang="ja-JP" sz="1100" dirty="0">
                <a:solidFill>
                  <a:srgbClr val="000000"/>
                </a:solidFill>
                <a:latin typeface="MS PGothic" panose="020B0600070205080204" pitchFamily="34" charset="-128"/>
                <a:ea typeface="MS PGothic" panose="020B0600070205080204" pitchFamily="34" charset="-128"/>
              </a:rPr>
              <a:t>2.</a:t>
            </a:r>
            <a:r>
              <a:rPr lang="ja-JP" altLang="en-US" sz="1100">
                <a:solidFill>
                  <a:srgbClr val="000000"/>
                </a:solidFill>
                <a:latin typeface="MS PGothic" panose="020B0600070205080204" pitchFamily="34" charset="-128"/>
                <a:ea typeface="MS PGothic" panose="020B0600070205080204" pitchFamily="34" charset="-128"/>
              </a:rPr>
              <a:t>調べたこと、やってみたことを写真や図を使って見やすく</a:t>
            </a:r>
            <a:endParaRPr lang="en-US" altLang="ja-JP" sz="1100" dirty="0">
              <a:solidFill>
                <a:srgbClr val="000000"/>
              </a:solidFill>
              <a:latin typeface="MS PGothic" panose="020B0600070205080204" pitchFamily="34" charset="-128"/>
              <a:ea typeface="MS PGothic" panose="020B0600070205080204" pitchFamily="34" charset="-128"/>
            </a:endParaRPr>
          </a:p>
          <a:p>
            <a:pPr>
              <a:lnSpc>
                <a:spcPts val="1400"/>
              </a:lnSpc>
              <a:spcBef>
                <a:spcPts val="0"/>
              </a:spcBef>
              <a:defRPr/>
            </a:pPr>
            <a:r>
              <a:rPr lang="en-US" altLang="ja-JP" sz="1100" dirty="0">
                <a:solidFill>
                  <a:srgbClr val="000000"/>
                </a:solidFill>
                <a:latin typeface="MS PGothic" panose="020B0600070205080204" pitchFamily="34" charset="-128"/>
                <a:ea typeface="MS PGothic" panose="020B0600070205080204" pitchFamily="34" charset="-128"/>
              </a:rPr>
              <a:t>3.</a:t>
            </a:r>
            <a:r>
              <a:rPr lang="ja-JP" altLang="en-US" sz="1100">
                <a:solidFill>
                  <a:srgbClr val="000000"/>
                </a:solidFill>
                <a:latin typeface="MS PGothic" panose="020B0600070205080204" pitchFamily="34" charset="-128"/>
                <a:ea typeface="MS PGothic" panose="020B0600070205080204" pitchFamily="34" charset="-128"/>
              </a:rPr>
              <a:t>結果だけでなく気づきや意外だったことも書こう</a:t>
            </a:r>
            <a:endParaRPr lang="en-US" altLang="ja-JP" sz="1100" dirty="0">
              <a:solidFill>
                <a:srgbClr val="000000"/>
              </a:solidFill>
              <a:latin typeface="MS PGothic" panose="020B0600070205080204" pitchFamily="34" charset="-128"/>
              <a:ea typeface="MS PGothic" panose="020B0600070205080204" pitchFamily="34" charset="-128"/>
            </a:endParaRPr>
          </a:p>
        </p:txBody>
      </p:sp>
      <p:sp>
        <p:nvSpPr>
          <p:cNvPr id="37" name="角丸四角形吹き出し 36">
            <a:extLst>
              <a:ext uri="{FF2B5EF4-FFF2-40B4-BE49-F238E27FC236}">
                <a16:creationId xmlns:a16="http://schemas.microsoft.com/office/drawing/2014/main" id="{AD5D7DCE-B342-54FD-6EBC-A33D8FA105A5}"/>
              </a:ext>
            </a:extLst>
          </p:cNvPr>
          <p:cNvSpPr/>
          <p:nvPr/>
        </p:nvSpPr>
        <p:spPr>
          <a:xfrm>
            <a:off x="795528" y="9198864"/>
            <a:ext cx="3793112" cy="981160"/>
          </a:xfrm>
          <a:prstGeom prst="wedgeRoundRectCallout">
            <a:avLst>
              <a:gd name="adj1" fmla="val 62095"/>
              <a:gd name="adj2" fmla="val -10193"/>
              <a:gd name="adj3" fmla="val 16667"/>
            </a:avLst>
          </a:prstGeom>
          <a:noFill/>
          <a:ln>
            <a:solidFill>
              <a:srgbClr val="ED7D3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9" name="図 58" descr="挿絵 が含まれている画像&#10;&#10;AI 生成コンテンツは誤りを含む可能性があります。">
            <a:extLst>
              <a:ext uri="{FF2B5EF4-FFF2-40B4-BE49-F238E27FC236}">
                <a16:creationId xmlns:a16="http://schemas.microsoft.com/office/drawing/2014/main" id="{F127D10B-1014-A6EB-7E7D-6ECBFBB2DF3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933505" y="5368017"/>
            <a:ext cx="2082800" cy="1041400"/>
          </a:xfrm>
          <a:prstGeom prst="rect">
            <a:avLst/>
          </a:prstGeom>
        </p:spPr>
      </p:pic>
      <p:pic>
        <p:nvPicPr>
          <p:cNvPr id="2243" name="図 2242">
            <a:extLst>
              <a:ext uri="{FF2B5EF4-FFF2-40B4-BE49-F238E27FC236}">
                <a16:creationId xmlns:a16="http://schemas.microsoft.com/office/drawing/2014/main" id="{15CC1742-EA11-56A1-D7B1-14366F41620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127779" y="9175094"/>
            <a:ext cx="952500" cy="1028700"/>
          </a:xfrm>
          <a:prstGeom prst="rect">
            <a:avLst/>
          </a:prstGeom>
        </p:spPr>
      </p:pic>
      <p:pic>
        <p:nvPicPr>
          <p:cNvPr id="2245" name="図 2244" descr="建物, ウィンドウ, 座る, ミラー が含まれている画像&#10;&#10;AI 生成コンテンツは誤りを含む可能性があります。">
            <a:extLst>
              <a:ext uri="{FF2B5EF4-FFF2-40B4-BE49-F238E27FC236}">
                <a16:creationId xmlns:a16="http://schemas.microsoft.com/office/drawing/2014/main" id="{6C03053F-2782-0578-A272-9A2A97DFF30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841328" y="2450334"/>
            <a:ext cx="2743200" cy="21844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図 19" descr="カレンダー&#10;&#10;AI 生成コンテンツは誤りを含む可能性があります。">
            <a:extLst>
              <a:ext uri="{FF2B5EF4-FFF2-40B4-BE49-F238E27FC236}">
                <a16:creationId xmlns:a16="http://schemas.microsoft.com/office/drawing/2014/main" id="{7B745640-91AD-54EE-E347-B4EEC0F5CF2C}"/>
              </a:ext>
            </a:extLst>
          </p:cNvPr>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7687691" y="310142"/>
            <a:ext cx="7069976" cy="5112000"/>
          </a:xfrm>
          <a:prstGeom prst="rect">
            <a:avLst/>
          </a:prstGeom>
        </p:spPr>
      </p:pic>
      <p:sp>
        <p:nvSpPr>
          <p:cNvPr id="37" name="円/楕円 36">
            <a:extLst>
              <a:ext uri="{FF2B5EF4-FFF2-40B4-BE49-F238E27FC236}">
                <a16:creationId xmlns:a16="http://schemas.microsoft.com/office/drawing/2014/main" id="{A0D2B1BC-C674-F155-A83D-819F0424A3EF}"/>
              </a:ext>
            </a:extLst>
          </p:cNvPr>
          <p:cNvSpPr/>
          <p:nvPr/>
        </p:nvSpPr>
        <p:spPr>
          <a:xfrm>
            <a:off x="3656287" y="8244029"/>
            <a:ext cx="847776" cy="847776"/>
          </a:xfrm>
          <a:prstGeom prst="ellipse">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円/楕円 37">
            <a:extLst>
              <a:ext uri="{FF2B5EF4-FFF2-40B4-BE49-F238E27FC236}">
                <a16:creationId xmlns:a16="http://schemas.microsoft.com/office/drawing/2014/main" id="{4925C4C1-18A5-3663-B083-10126B79DE0E}"/>
              </a:ext>
            </a:extLst>
          </p:cNvPr>
          <p:cNvSpPr/>
          <p:nvPr/>
        </p:nvSpPr>
        <p:spPr>
          <a:xfrm>
            <a:off x="3695614" y="9256862"/>
            <a:ext cx="847776" cy="847776"/>
          </a:xfrm>
          <a:prstGeom prst="ellipse">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円/楕円 35">
            <a:extLst>
              <a:ext uri="{FF2B5EF4-FFF2-40B4-BE49-F238E27FC236}">
                <a16:creationId xmlns:a16="http://schemas.microsoft.com/office/drawing/2014/main" id="{CDE5BC7A-5AEB-B6EC-F85C-837B1CE1593A}"/>
              </a:ext>
            </a:extLst>
          </p:cNvPr>
          <p:cNvSpPr/>
          <p:nvPr/>
        </p:nvSpPr>
        <p:spPr>
          <a:xfrm>
            <a:off x="455745" y="8389240"/>
            <a:ext cx="847776" cy="847776"/>
          </a:xfrm>
          <a:prstGeom prst="ellipse">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a:extLst>
              <a:ext uri="{FF2B5EF4-FFF2-40B4-BE49-F238E27FC236}">
                <a16:creationId xmlns:a16="http://schemas.microsoft.com/office/drawing/2014/main" id="{6BE8F821-7DC6-4E4E-402D-59408E8EE88D}"/>
              </a:ext>
            </a:extLst>
          </p:cNvPr>
          <p:cNvSpPr/>
          <p:nvPr/>
        </p:nvSpPr>
        <p:spPr>
          <a:xfrm>
            <a:off x="3901108" y="4567179"/>
            <a:ext cx="3192256" cy="238316"/>
          </a:xfrm>
          <a:prstGeom prst="rect">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a:extLst>
              <a:ext uri="{FF2B5EF4-FFF2-40B4-BE49-F238E27FC236}">
                <a16:creationId xmlns:a16="http://schemas.microsoft.com/office/drawing/2014/main" id="{2E3A8CD1-7220-9B1C-16AD-1C6E65D870DC}"/>
              </a:ext>
            </a:extLst>
          </p:cNvPr>
          <p:cNvSpPr/>
          <p:nvPr/>
        </p:nvSpPr>
        <p:spPr>
          <a:xfrm>
            <a:off x="561921" y="5568998"/>
            <a:ext cx="3192256" cy="238316"/>
          </a:xfrm>
          <a:prstGeom prst="rect">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a16="http://schemas.microsoft.com/office/drawing/2014/main" id="{76AD3715-3CEA-7470-9FFE-AF12B79D68E1}"/>
              </a:ext>
            </a:extLst>
          </p:cNvPr>
          <p:cNvSpPr/>
          <p:nvPr/>
        </p:nvSpPr>
        <p:spPr>
          <a:xfrm>
            <a:off x="11271666" y="8916317"/>
            <a:ext cx="1351294" cy="208372"/>
          </a:xfrm>
          <a:prstGeom prst="rect">
            <a:avLst/>
          </a:prstGeom>
          <a:solidFill>
            <a:srgbClr val="FFF2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a:extLst>
              <a:ext uri="{FF2B5EF4-FFF2-40B4-BE49-F238E27FC236}">
                <a16:creationId xmlns:a16="http://schemas.microsoft.com/office/drawing/2014/main" id="{CB31A2A0-AE4E-AD19-93D2-251227028857}"/>
              </a:ext>
            </a:extLst>
          </p:cNvPr>
          <p:cNvSpPr/>
          <p:nvPr/>
        </p:nvSpPr>
        <p:spPr>
          <a:xfrm>
            <a:off x="11289884" y="6053047"/>
            <a:ext cx="2276389" cy="208372"/>
          </a:xfrm>
          <a:prstGeom prst="rect">
            <a:avLst/>
          </a:prstGeom>
          <a:solidFill>
            <a:srgbClr val="FFF2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557ADAD0-2DDC-08A3-CB4B-AC8CA5199182}"/>
              </a:ext>
            </a:extLst>
          </p:cNvPr>
          <p:cNvSpPr/>
          <p:nvPr/>
        </p:nvSpPr>
        <p:spPr>
          <a:xfrm>
            <a:off x="7865830" y="8751487"/>
            <a:ext cx="1850338" cy="208372"/>
          </a:xfrm>
          <a:prstGeom prst="rect">
            <a:avLst/>
          </a:prstGeom>
          <a:solidFill>
            <a:srgbClr val="FFF2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BFBE65A5-6BE4-6EF6-3F26-62A82948B2CB}"/>
              </a:ext>
            </a:extLst>
          </p:cNvPr>
          <p:cNvSpPr/>
          <p:nvPr/>
        </p:nvSpPr>
        <p:spPr>
          <a:xfrm>
            <a:off x="7865831" y="7411628"/>
            <a:ext cx="1579383" cy="208372"/>
          </a:xfrm>
          <a:prstGeom prst="rect">
            <a:avLst/>
          </a:prstGeom>
          <a:solidFill>
            <a:srgbClr val="FFF2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30FB4776-39E8-8B73-DAE9-D98756862A36}"/>
              </a:ext>
            </a:extLst>
          </p:cNvPr>
          <p:cNvSpPr/>
          <p:nvPr/>
        </p:nvSpPr>
        <p:spPr bwMode="auto">
          <a:xfrm>
            <a:off x="424042" y="475546"/>
            <a:ext cx="6671587" cy="412806"/>
          </a:xfrm>
          <a:prstGeom prst="rect">
            <a:avLst/>
          </a:prstGeom>
          <a:noFill/>
          <a:ln w="9525" cap="flat" cmpd="sng" algn="ctr">
            <a:solidFill>
              <a:srgbClr val="F39B5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3810" name="Text Box 738">
            <a:extLst>
              <a:ext uri="{FF2B5EF4-FFF2-40B4-BE49-F238E27FC236}">
                <a16:creationId xmlns:a16="http://schemas.microsoft.com/office/drawing/2014/main" id="{11521923-0D5D-4967-BADB-4018F136CCE4}"/>
              </a:ext>
            </a:extLst>
          </p:cNvPr>
          <p:cNvSpPr txBox="1">
            <a:spLocks noChangeArrowheads="1" noChangeShapeType="1"/>
          </p:cNvSpPr>
          <p:nvPr/>
        </p:nvSpPr>
        <p:spPr bwMode="auto">
          <a:xfrm>
            <a:off x="1284189" y="522299"/>
            <a:ext cx="5708152" cy="330420"/>
          </a:xfrm>
          <a:prstGeom prst="rect">
            <a:avLst/>
          </a:prstGeom>
          <a:noFill/>
          <a:ln w="0" algn="in">
            <a:no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latin typeface="ＭＳ Ｐゴシック" panose="020B0600070205080204" pitchFamily="50" charset="-128"/>
                <a:ea typeface="ＭＳ Ｐゴシック" panose="020B0600070205080204" pitchFamily="50" charset="-128"/>
              </a:rPr>
              <a:t>家づくりの</a:t>
            </a:r>
            <a:r>
              <a:rPr lang="ja-JP" altLang="en-US" sz="1500" b="1">
                <a:latin typeface="ＭＳ Ｐゴシック" panose="020B0600070205080204" pitchFamily="50" charset="-128"/>
                <a:ea typeface="ＭＳ Ｐゴシック" panose="020B0600070205080204" pitchFamily="50" charset="-128"/>
              </a:rPr>
              <a:t>ワンポイントアドバイス　　住宅設備の基礎知識</a:t>
            </a:r>
            <a:endParaRPr lang="ja-JP" altLang="en-US" sz="1500" b="1" dirty="0">
              <a:latin typeface="ＭＳ Ｐゴシック" panose="020B0600070205080204" pitchFamily="50" charset="-128"/>
              <a:ea typeface="ＭＳ Ｐゴシック" panose="020B0600070205080204" pitchFamily="50" charset="-128"/>
            </a:endParaRPr>
          </a:p>
        </p:txBody>
      </p:sp>
      <p:sp>
        <p:nvSpPr>
          <p:cNvPr id="3811" name="Text Box 739">
            <a:extLst>
              <a:ext uri="{FF2B5EF4-FFF2-40B4-BE49-F238E27FC236}">
                <a16:creationId xmlns:a16="http://schemas.microsoft.com/office/drawing/2014/main" id="{AA8CED4B-1F1A-4230-A4E0-1C63140E66D8}"/>
              </a:ext>
            </a:extLst>
          </p:cNvPr>
          <p:cNvSpPr txBox="1">
            <a:spLocks noChangeArrowheads="1" noChangeShapeType="1"/>
          </p:cNvSpPr>
          <p:nvPr/>
        </p:nvSpPr>
        <p:spPr bwMode="auto">
          <a:xfrm>
            <a:off x="2194930" y="6731744"/>
            <a:ext cx="3416887" cy="2628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latin typeface="ＭＳ Ｐゴシック" panose="020B0600070205080204" pitchFamily="50" charset="-128"/>
                <a:ea typeface="ＭＳ Ｐゴシック" panose="020B0600070205080204" pitchFamily="50" charset="-128"/>
              </a:rPr>
              <a:t>暮らしの</a:t>
            </a:r>
            <a:r>
              <a:rPr lang="ja-JP" altLang="en-US" sz="1500" b="1">
                <a:latin typeface="ＭＳ Ｐゴシック" panose="020B0600070205080204" pitchFamily="50" charset="-128"/>
                <a:ea typeface="ＭＳ Ｐゴシック" panose="020B0600070205080204" pitchFamily="50" charset="-128"/>
              </a:rPr>
              <a:t>マナー　～帰省時の過ごし方～</a:t>
            </a:r>
            <a:endParaRPr lang="ja-JP" altLang="en-US" sz="1500" b="1" dirty="0">
              <a:latin typeface="ＭＳ Ｐゴシック" panose="020B0600070205080204" pitchFamily="50" charset="-128"/>
              <a:ea typeface="ＭＳ Ｐゴシック" panose="020B0600070205080204" pitchFamily="50" charset="-128"/>
            </a:endParaRPr>
          </a:p>
        </p:txBody>
      </p:sp>
      <p:sp>
        <p:nvSpPr>
          <p:cNvPr id="3827" name="Line 755">
            <a:extLst>
              <a:ext uri="{FF2B5EF4-FFF2-40B4-BE49-F238E27FC236}">
                <a16:creationId xmlns:a16="http://schemas.microsoft.com/office/drawing/2014/main" id="{B24B000A-2031-46AD-B25D-3AEC741C5C10}"/>
              </a:ext>
            </a:extLst>
          </p:cNvPr>
          <p:cNvSpPr>
            <a:spLocks noChangeShapeType="1"/>
          </p:cNvSpPr>
          <p:nvPr/>
        </p:nvSpPr>
        <p:spPr bwMode="auto">
          <a:xfrm>
            <a:off x="7869617" y="10348913"/>
            <a:ext cx="6840537" cy="0"/>
          </a:xfrm>
          <a:prstGeom prst="line">
            <a:avLst/>
          </a:prstGeom>
          <a:noFill/>
          <a:ln w="28575" algn="ctr">
            <a:solidFill>
              <a:srgbClr val="F39B5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3828" name="Text Box 756">
            <a:extLst>
              <a:ext uri="{FF2B5EF4-FFF2-40B4-BE49-F238E27FC236}">
                <a16:creationId xmlns:a16="http://schemas.microsoft.com/office/drawing/2014/main" id="{4BE7C8B4-CD47-494F-BE9F-11E517A3F1AD}"/>
              </a:ext>
            </a:extLst>
          </p:cNvPr>
          <p:cNvSpPr txBox="1">
            <a:spLocks noChangeArrowheads="1" noChangeShapeType="1"/>
          </p:cNvSpPr>
          <p:nvPr/>
        </p:nvSpPr>
        <p:spPr bwMode="auto">
          <a:xfrm>
            <a:off x="9160675" y="5494045"/>
            <a:ext cx="4555325" cy="3203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spc="100" dirty="0">
                <a:solidFill>
                  <a:srgbClr val="000000"/>
                </a:solidFill>
                <a:latin typeface="ＭＳ Ｐゴシック" panose="020B0600070205080204" pitchFamily="50" charset="-128"/>
                <a:ea typeface="ＭＳ Ｐゴシック" panose="020B0600070205080204" pitchFamily="50" charset="-128"/>
              </a:rPr>
              <a:t>住まいの</a:t>
            </a:r>
            <a:r>
              <a:rPr lang="ja-JP" altLang="en-US" sz="1500" b="1" spc="100">
                <a:solidFill>
                  <a:srgbClr val="000000"/>
                </a:solidFill>
                <a:latin typeface="ＭＳ Ｐゴシック" panose="020B0600070205080204" pitchFamily="50" charset="-128"/>
                <a:ea typeface="ＭＳ Ｐゴシック" panose="020B0600070205080204" pitchFamily="50" charset="-128"/>
              </a:rPr>
              <a:t>ヒント　</a:t>
            </a:r>
            <a:r>
              <a:rPr lang="en-US" altLang="ja-JP" sz="1500" b="1" spc="100" dirty="0">
                <a:solidFill>
                  <a:srgbClr val="000000"/>
                </a:solidFill>
                <a:latin typeface="ＭＳ Ｐゴシック" panose="020B0600070205080204" pitchFamily="50" charset="-128"/>
                <a:ea typeface="ＭＳ Ｐゴシック" panose="020B0600070205080204" pitchFamily="50" charset="-128"/>
              </a:rPr>
              <a:t>〜</a:t>
            </a:r>
            <a:r>
              <a:rPr lang="ja-JP" altLang="en-US" sz="1500" b="1">
                <a:latin typeface="MS PGothic" panose="020B0600070205080204" pitchFamily="34" charset="-128"/>
                <a:ea typeface="MS PGothic" panose="020B0600070205080204" pitchFamily="34" charset="-128"/>
              </a:rPr>
              <a:t>重曹で夏の不快をさわやかに</a:t>
            </a:r>
            <a:r>
              <a:rPr lang="ja-JP" altLang="en-US" sz="1500" b="1" spc="100">
                <a:solidFill>
                  <a:srgbClr val="000000"/>
                </a:solidFill>
                <a:latin typeface="ＭＳ Ｐゴシック" panose="020B0600070205080204" pitchFamily="50" charset="-128"/>
                <a:ea typeface="ＭＳ Ｐゴシック" panose="020B0600070205080204" pitchFamily="50" charset="-128"/>
              </a:rPr>
              <a:t>～</a:t>
            </a:r>
            <a:endParaRPr lang="ja-JP" altLang="en-US" sz="1500" b="1" spc="100" dirty="0">
              <a:latin typeface="ＭＳ Ｐゴシック" panose="020B0600070205080204" pitchFamily="50" charset="-128"/>
              <a:ea typeface="ＭＳ Ｐゴシック" panose="020B0600070205080204" pitchFamily="50" charset="-128"/>
            </a:endParaRPr>
          </a:p>
        </p:txBody>
      </p:sp>
      <p:sp>
        <p:nvSpPr>
          <p:cNvPr id="2" name="テキスト ボックス 1">
            <a:extLst>
              <a:ext uri="{FF2B5EF4-FFF2-40B4-BE49-F238E27FC236}">
                <a16:creationId xmlns:a16="http://schemas.microsoft.com/office/drawing/2014/main" id="{3A2177BC-F842-0969-FFCB-A2C5278CF7E4}"/>
              </a:ext>
            </a:extLst>
          </p:cNvPr>
          <p:cNvSpPr txBox="1"/>
          <p:nvPr/>
        </p:nvSpPr>
        <p:spPr>
          <a:xfrm>
            <a:off x="11277249" y="10369549"/>
            <a:ext cx="348172" cy="230832"/>
          </a:xfrm>
          <a:prstGeom prst="rect">
            <a:avLst/>
          </a:prstGeom>
          <a:noFill/>
        </p:spPr>
        <p:txBody>
          <a:bodyPr wrap="none" rtlCol="0">
            <a:spAutoFit/>
          </a:bodyPr>
          <a:lstStyle/>
          <a:p>
            <a:r>
              <a:rPr kumimoji="1" lang="en-US" altLang="ja-JP" sz="900" dirty="0"/>
              <a:t>-3-</a:t>
            </a:r>
            <a:endParaRPr kumimoji="1" lang="ja-JP" altLang="en-US" sz="900" dirty="0"/>
          </a:p>
        </p:txBody>
      </p:sp>
      <p:sp>
        <p:nvSpPr>
          <p:cNvPr id="4" name="テキスト ボックス 3">
            <a:extLst>
              <a:ext uri="{FF2B5EF4-FFF2-40B4-BE49-F238E27FC236}">
                <a16:creationId xmlns:a16="http://schemas.microsoft.com/office/drawing/2014/main" id="{91ACB291-FC7B-E2F4-18AF-6DBDCC6397AA}"/>
              </a:ext>
            </a:extLst>
          </p:cNvPr>
          <p:cNvSpPr txBox="1"/>
          <p:nvPr/>
        </p:nvSpPr>
        <p:spPr>
          <a:xfrm>
            <a:off x="3729288" y="10361823"/>
            <a:ext cx="348172" cy="230832"/>
          </a:xfrm>
          <a:prstGeom prst="rect">
            <a:avLst/>
          </a:prstGeom>
          <a:noFill/>
        </p:spPr>
        <p:txBody>
          <a:bodyPr wrap="none" rtlCol="0">
            <a:spAutoFit/>
          </a:bodyPr>
          <a:lstStyle/>
          <a:p>
            <a:r>
              <a:rPr kumimoji="1" lang="en-US" altLang="ja-JP" sz="900" dirty="0"/>
              <a:t>-2-</a:t>
            </a:r>
            <a:endParaRPr kumimoji="1" lang="ja-JP" altLang="en-US" sz="900" dirty="0"/>
          </a:p>
        </p:txBody>
      </p:sp>
      <p:sp>
        <p:nvSpPr>
          <p:cNvPr id="3813" name="Line 741">
            <a:extLst>
              <a:ext uri="{FF2B5EF4-FFF2-40B4-BE49-F238E27FC236}">
                <a16:creationId xmlns:a16="http://schemas.microsoft.com/office/drawing/2014/main" id="{A213784C-64FC-48CE-95AB-D2C486544110}"/>
              </a:ext>
            </a:extLst>
          </p:cNvPr>
          <p:cNvSpPr>
            <a:spLocks noChangeShapeType="1"/>
          </p:cNvSpPr>
          <p:nvPr/>
        </p:nvSpPr>
        <p:spPr bwMode="auto">
          <a:xfrm>
            <a:off x="416304" y="10348913"/>
            <a:ext cx="6842125" cy="0"/>
          </a:xfrm>
          <a:prstGeom prst="line">
            <a:avLst/>
          </a:prstGeom>
          <a:noFill/>
          <a:ln w="28575" algn="ctr">
            <a:solidFill>
              <a:srgbClr val="F39B5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3" name="正方形/長方形 2">
            <a:extLst>
              <a:ext uri="{FF2B5EF4-FFF2-40B4-BE49-F238E27FC236}">
                <a16:creationId xmlns:a16="http://schemas.microsoft.com/office/drawing/2014/main" id="{BAFC6984-7185-F1B0-6575-FC7C0B74359B}"/>
              </a:ext>
            </a:extLst>
          </p:cNvPr>
          <p:cNvSpPr/>
          <p:nvPr/>
        </p:nvSpPr>
        <p:spPr bwMode="auto">
          <a:xfrm>
            <a:off x="416304" y="475546"/>
            <a:ext cx="234000" cy="412806"/>
          </a:xfrm>
          <a:prstGeom prst="rect">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48" name="正方形/長方形 47">
            <a:extLst>
              <a:ext uri="{FF2B5EF4-FFF2-40B4-BE49-F238E27FC236}">
                <a16:creationId xmlns:a16="http://schemas.microsoft.com/office/drawing/2014/main" id="{3A91A3C0-F542-62B8-1F21-DD4874884A7F}"/>
              </a:ext>
            </a:extLst>
          </p:cNvPr>
          <p:cNvSpPr/>
          <p:nvPr/>
        </p:nvSpPr>
        <p:spPr bwMode="auto">
          <a:xfrm>
            <a:off x="431780" y="6672981"/>
            <a:ext cx="6671587" cy="412806"/>
          </a:xfrm>
          <a:prstGeom prst="rect">
            <a:avLst/>
          </a:prstGeom>
          <a:noFill/>
          <a:ln w="9525" cap="flat" cmpd="sng" algn="ctr">
            <a:solidFill>
              <a:srgbClr val="F39B5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55" name="正方形/長方形 54">
            <a:extLst>
              <a:ext uri="{FF2B5EF4-FFF2-40B4-BE49-F238E27FC236}">
                <a16:creationId xmlns:a16="http://schemas.microsoft.com/office/drawing/2014/main" id="{C52BF1E7-B8B3-F3FE-F08C-E3C6F834A772}"/>
              </a:ext>
            </a:extLst>
          </p:cNvPr>
          <p:cNvSpPr/>
          <p:nvPr/>
        </p:nvSpPr>
        <p:spPr bwMode="auto">
          <a:xfrm>
            <a:off x="424042" y="6672981"/>
            <a:ext cx="234000" cy="412806"/>
          </a:xfrm>
          <a:prstGeom prst="rect">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61" name="正方形/長方形 60">
            <a:extLst>
              <a:ext uri="{FF2B5EF4-FFF2-40B4-BE49-F238E27FC236}">
                <a16:creationId xmlns:a16="http://schemas.microsoft.com/office/drawing/2014/main" id="{D9E802B5-0C8A-37F1-6789-5BE076C72507}"/>
              </a:ext>
            </a:extLst>
          </p:cNvPr>
          <p:cNvSpPr/>
          <p:nvPr/>
        </p:nvSpPr>
        <p:spPr bwMode="auto">
          <a:xfrm>
            <a:off x="7869617" y="5452231"/>
            <a:ext cx="6671587" cy="412806"/>
          </a:xfrm>
          <a:prstGeom prst="rect">
            <a:avLst/>
          </a:prstGeom>
          <a:noFill/>
          <a:ln w="9525" cap="flat" cmpd="sng" algn="ctr">
            <a:solidFill>
              <a:srgbClr val="F39B5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62" name="正方形/長方形 61">
            <a:extLst>
              <a:ext uri="{FF2B5EF4-FFF2-40B4-BE49-F238E27FC236}">
                <a16:creationId xmlns:a16="http://schemas.microsoft.com/office/drawing/2014/main" id="{9AB94D68-F7B4-0357-4322-34D5DA7733A2}"/>
              </a:ext>
            </a:extLst>
          </p:cNvPr>
          <p:cNvSpPr/>
          <p:nvPr/>
        </p:nvSpPr>
        <p:spPr bwMode="auto">
          <a:xfrm>
            <a:off x="7865831" y="5455443"/>
            <a:ext cx="234000" cy="412805"/>
          </a:xfrm>
          <a:prstGeom prst="rect">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0" name="正方形/長方形 29">
            <a:extLst>
              <a:ext uri="{FF2B5EF4-FFF2-40B4-BE49-F238E27FC236}">
                <a16:creationId xmlns:a16="http://schemas.microsoft.com/office/drawing/2014/main" id="{6408E60D-02CC-E47A-53AC-086626DD6F8C}"/>
              </a:ext>
            </a:extLst>
          </p:cNvPr>
          <p:cNvSpPr/>
          <p:nvPr/>
        </p:nvSpPr>
        <p:spPr bwMode="auto">
          <a:xfrm>
            <a:off x="6861629" y="475546"/>
            <a:ext cx="234000" cy="412806"/>
          </a:xfrm>
          <a:prstGeom prst="rect">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1" name="正方形/長方形 30">
            <a:extLst>
              <a:ext uri="{FF2B5EF4-FFF2-40B4-BE49-F238E27FC236}">
                <a16:creationId xmlns:a16="http://schemas.microsoft.com/office/drawing/2014/main" id="{1C4B5D98-DFFE-893F-5069-90EDEE359002}"/>
              </a:ext>
            </a:extLst>
          </p:cNvPr>
          <p:cNvSpPr/>
          <p:nvPr/>
        </p:nvSpPr>
        <p:spPr bwMode="auto">
          <a:xfrm>
            <a:off x="6877105" y="6671382"/>
            <a:ext cx="234000" cy="412806"/>
          </a:xfrm>
          <a:prstGeom prst="rect">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2" name="正方形/長方形 31">
            <a:extLst>
              <a:ext uri="{FF2B5EF4-FFF2-40B4-BE49-F238E27FC236}">
                <a16:creationId xmlns:a16="http://schemas.microsoft.com/office/drawing/2014/main" id="{3C4C4BFA-16A3-43E6-78F7-CD71FCA8402F}"/>
              </a:ext>
            </a:extLst>
          </p:cNvPr>
          <p:cNvSpPr/>
          <p:nvPr/>
        </p:nvSpPr>
        <p:spPr bwMode="auto">
          <a:xfrm>
            <a:off x="14312590" y="5458654"/>
            <a:ext cx="234000" cy="412806"/>
          </a:xfrm>
          <a:prstGeom prst="rect">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8" name="円/楕円 7">
            <a:extLst>
              <a:ext uri="{FF2B5EF4-FFF2-40B4-BE49-F238E27FC236}">
                <a16:creationId xmlns:a16="http://schemas.microsoft.com/office/drawing/2014/main" id="{974D2F98-4FF6-8E44-ED2F-883E96A4D99C}"/>
              </a:ext>
            </a:extLst>
          </p:cNvPr>
          <p:cNvSpPr/>
          <p:nvPr/>
        </p:nvSpPr>
        <p:spPr>
          <a:xfrm>
            <a:off x="679557" y="1015948"/>
            <a:ext cx="1312620" cy="570483"/>
          </a:xfrm>
          <a:prstGeom prst="ellipse">
            <a:avLst/>
          </a:prstGeom>
          <a:solidFill>
            <a:srgbClr val="FFF2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テキスト ボックス 40">
            <a:extLst>
              <a:ext uri="{FF2B5EF4-FFF2-40B4-BE49-F238E27FC236}">
                <a16:creationId xmlns:a16="http://schemas.microsoft.com/office/drawing/2014/main" id="{612C64EA-1874-062A-2034-6ED59A59CD23}"/>
              </a:ext>
            </a:extLst>
          </p:cNvPr>
          <p:cNvSpPr txBox="1"/>
          <p:nvPr/>
        </p:nvSpPr>
        <p:spPr>
          <a:xfrm>
            <a:off x="730573" y="1126776"/>
            <a:ext cx="1210588" cy="338554"/>
          </a:xfrm>
          <a:prstGeom prst="rect">
            <a:avLst/>
          </a:prstGeom>
          <a:noFill/>
        </p:spPr>
        <p:txBody>
          <a:bodyPr wrap="none" rtlCol="0">
            <a:spAutoFit/>
          </a:bodyPr>
          <a:lstStyle/>
          <a:p>
            <a:r>
              <a:rPr kumimoji="1" lang="ja-JP" altLang="en-US" sz="1600">
                <a:latin typeface="MS PGothic" panose="020B0600070205080204" pitchFamily="34" charset="-128"/>
                <a:ea typeface="MS PGothic" panose="020B0600070205080204" pitchFamily="34" charset="-128"/>
              </a:rPr>
              <a:t>火災報知器</a:t>
            </a:r>
          </a:p>
        </p:txBody>
      </p:sp>
      <p:pic>
        <p:nvPicPr>
          <p:cNvPr id="3778" name="図 3777">
            <a:extLst>
              <a:ext uri="{FF2B5EF4-FFF2-40B4-BE49-F238E27FC236}">
                <a16:creationId xmlns:a16="http://schemas.microsoft.com/office/drawing/2014/main" id="{533F6866-90DA-E33A-9D70-96E70E499FBE}"/>
              </a:ext>
            </a:extLst>
          </p:cNvPr>
          <p:cNvPicPr>
            <a:picLocks noChangeAspect="1"/>
          </p:cNvPicPr>
          <p:nvPr/>
        </p:nvPicPr>
        <p:blipFill>
          <a:blip r:embed="rId4">
            <a:extLst>
              <a:ext uri="{28A0092B-C50C-407E-A947-70E740481C1C}">
                <a14:useLocalDpi xmlns:a14="http://schemas.microsoft.com/office/drawing/2010/main" val="0"/>
              </a:ext>
            </a:extLst>
          </a:blip>
          <a:srcRect b="15445"/>
          <a:stretch/>
        </p:blipFill>
        <p:spPr>
          <a:xfrm>
            <a:off x="5730590" y="1051311"/>
            <a:ext cx="1284172" cy="1359420"/>
          </a:xfrm>
          <a:prstGeom prst="rect">
            <a:avLst/>
          </a:prstGeom>
        </p:spPr>
      </p:pic>
      <p:sp>
        <p:nvSpPr>
          <p:cNvPr id="12" name="Text Box 60">
            <a:extLst>
              <a:ext uri="{FF2B5EF4-FFF2-40B4-BE49-F238E27FC236}">
                <a16:creationId xmlns:a16="http://schemas.microsoft.com/office/drawing/2014/main" id="{DC68A1C1-88DB-8281-3480-4E99917ED5F8}"/>
              </a:ext>
            </a:extLst>
          </p:cNvPr>
          <p:cNvSpPr txBox="1">
            <a:spLocks noChangeArrowheads="1"/>
          </p:cNvSpPr>
          <p:nvPr/>
        </p:nvSpPr>
        <p:spPr bwMode="auto">
          <a:xfrm>
            <a:off x="760860" y="1670416"/>
            <a:ext cx="2534931" cy="456132"/>
          </a:xfrm>
          <a:prstGeom prst="rect">
            <a:avLst/>
          </a:prstGeom>
          <a:noFill/>
          <a:ln w="9525" algn="in">
            <a:noFill/>
            <a:miter lim="800000"/>
            <a:headEnd/>
            <a:tailEnd/>
          </a:ln>
        </p:spPr>
        <p:txBody>
          <a:bodyPr lIns="36576" tIns="36576" rIns="36576" bIns="36576"/>
          <a:lstStyle/>
          <a:p>
            <a:pPr defTabSz="1474788">
              <a:lnSpc>
                <a:spcPct val="110000"/>
              </a:lnSpc>
              <a:defRPr/>
            </a:pPr>
            <a:r>
              <a:rPr lang="ja-JP" altLang="ja-JP" sz="1100">
                <a:latin typeface="MS PGothic" panose="020B0600070205080204" pitchFamily="34" charset="-128"/>
                <a:ea typeface="MS PGothic" panose="020B0600070205080204" pitchFamily="34" charset="-128"/>
              </a:rPr>
              <a:t>「義務」だからつける、ではなく</a:t>
            </a:r>
            <a:endParaRPr lang="en-US" altLang="ja-JP" sz="1100" dirty="0">
              <a:latin typeface="MS PGothic" panose="020B0600070205080204" pitchFamily="34" charset="-128"/>
              <a:ea typeface="MS PGothic" panose="020B0600070205080204" pitchFamily="34" charset="-128"/>
            </a:endParaRPr>
          </a:p>
          <a:p>
            <a:pPr defTabSz="1474788">
              <a:lnSpc>
                <a:spcPct val="110000"/>
              </a:lnSpc>
              <a:defRPr/>
            </a:pPr>
            <a:r>
              <a:rPr lang="ja-JP" altLang="ja-JP" sz="1100">
                <a:latin typeface="MS PGothic" panose="020B0600070205080204" pitchFamily="34" charset="-128"/>
                <a:ea typeface="MS PGothic" panose="020B0600070205080204" pitchFamily="34" charset="-128"/>
              </a:rPr>
              <a:t>「守りたいものに合わせて」</a:t>
            </a:r>
            <a:r>
              <a:rPr lang="ja-JP" altLang="en-US" sz="1100">
                <a:latin typeface="MS PGothic" panose="020B0600070205080204" pitchFamily="34" charset="-128"/>
                <a:ea typeface="MS PGothic" panose="020B0600070205080204" pitchFamily="34" charset="-128"/>
              </a:rPr>
              <a:t>設置しよう！</a:t>
            </a:r>
            <a:endParaRPr lang="ja-JP" sz="1100" dirty="0">
              <a:latin typeface="MS PGothic" panose="020B0600070205080204" pitchFamily="34" charset="-128"/>
              <a:ea typeface="MS PGothic" panose="020B0600070205080204" pitchFamily="34" charset="-128"/>
            </a:endParaRPr>
          </a:p>
        </p:txBody>
      </p:sp>
      <p:sp>
        <p:nvSpPr>
          <p:cNvPr id="22" name="Text Box 53">
            <a:extLst>
              <a:ext uri="{FF2B5EF4-FFF2-40B4-BE49-F238E27FC236}">
                <a16:creationId xmlns:a16="http://schemas.microsoft.com/office/drawing/2014/main" id="{854439A9-3C89-7908-3C0E-6C9941F19D05}"/>
              </a:ext>
            </a:extLst>
          </p:cNvPr>
          <p:cNvSpPr txBox="1">
            <a:spLocks noChangeArrowheads="1"/>
          </p:cNvSpPr>
          <p:nvPr/>
        </p:nvSpPr>
        <p:spPr bwMode="auto">
          <a:xfrm>
            <a:off x="7921625" y="6061075"/>
            <a:ext cx="3276600" cy="421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algn="ctr" eaLnBrk="1" hangingPunct="1"/>
            <a:r>
              <a:rPr lang="ja-JP" altLang="en-US" sz="1100" b="1">
                <a:solidFill>
                  <a:srgbClr val="F39B53"/>
                </a:solidFill>
              </a:rPr>
              <a:t>知ってトクする「夏の重曹使い」教えます</a:t>
            </a:r>
          </a:p>
          <a:p>
            <a:pPr eaLnBrk="1" hangingPunct="1"/>
            <a:endParaRPr lang="ja-JP" altLang="en-US" sz="1100"/>
          </a:p>
          <a:p>
            <a:pPr eaLnBrk="1" hangingPunct="1"/>
            <a:r>
              <a:rPr lang="ja-JP" altLang="en-US" sz="1100"/>
              <a:t>　ナチュラルクリーニングのアイテムとしておなじみの重曹。特に効果を感じるシーンが多いのが、皮脂汚れや汗のにおいが気になる夏。弱アルカリ性の重曹は、そんな夏特有の嫌なにおいを中和する効果があり、こびりついた汚れも簡単に落とすことができるのです。</a:t>
            </a:r>
          </a:p>
          <a:p>
            <a:pPr eaLnBrk="1" hangingPunct="1"/>
            <a:r>
              <a:rPr lang="en-US" altLang="ja-JP" sz="1100" dirty="0"/>
              <a:t> </a:t>
            </a:r>
            <a:endParaRPr lang="ja-JP" altLang="en-US" sz="1100"/>
          </a:p>
          <a:p>
            <a:pPr eaLnBrk="1" hangingPunct="1"/>
            <a:r>
              <a:rPr lang="ja-JP" altLang="en-US" sz="1100" b="1"/>
              <a:t>布製品の汚れ落としに</a:t>
            </a:r>
          </a:p>
          <a:p>
            <a:pPr eaLnBrk="1" hangingPunct="1"/>
            <a:r>
              <a:rPr lang="ja-JP" altLang="en-US" sz="1100"/>
              <a:t>　皮脂汚れに効果を発揮する重曹。身近なところでは、布製のバッグの持ち手の黒ずみ、手あか落としに便利です。汚れの気になる部分に重曹を粉のままふりかけ、ボロ布でこすって汚れになじませ、１時間くらいおいてから、きれいな布で払い落とすだけ！　同じ方法で、日傘の汚れ落としもできますよ。</a:t>
            </a:r>
            <a:endParaRPr lang="en-US" altLang="ja-JP" sz="1100" dirty="0"/>
          </a:p>
          <a:p>
            <a:pPr eaLnBrk="1" hangingPunct="1"/>
            <a:endParaRPr lang="ja-JP" altLang="en-US" sz="1100"/>
          </a:p>
          <a:p>
            <a:pPr eaLnBrk="1" hangingPunct="1"/>
            <a:r>
              <a:rPr lang="ja-JP" altLang="en-US" sz="1100" b="1"/>
              <a:t>レジャーシートのお手入れも</a:t>
            </a:r>
            <a:endParaRPr lang="ja-JP" altLang="en-US" sz="1100"/>
          </a:p>
          <a:p>
            <a:pPr eaLnBrk="1" hangingPunct="1"/>
            <a:r>
              <a:rPr lang="ja-JP" altLang="en-US" sz="1100"/>
              <a:t>　お弁当の食べこぼしなどでベタベタしているレジャーシートのお手入れにも重曹がおすすめ。ボロ布に重曹水（水</a:t>
            </a:r>
            <a:r>
              <a:rPr lang="en-US" altLang="ja-JP" sz="1100" dirty="0"/>
              <a:t>200ml</a:t>
            </a:r>
            <a:r>
              <a:rPr lang="ja-JP" altLang="en-US" sz="1100"/>
              <a:t>に重曹小さじ３を溶かす）をスプレーし、汚れを拭き取ったあと、水と穀物酢を２：１の割合で混ぜたビネガー水を直接吹きつけて、乾いた布で仕上げ拭きします。この季節、使う機会が増えるレジャーシート。使うたびに重曹でお手入れ</a:t>
            </a:r>
            <a:r>
              <a:rPr lang="en-US" altLang="ja-JP" sz="1100" dirty="0"/>
              <a:t>…</a:t>
            </a:r>
            <a:r>
              <a:rPr lang="ja-JP" altLang="en-US" sz="1100"/>
              <a:t>を習慣にしましょう。</a:t>
            </a:r>
          </a:p>
        </p:txBody>
      </p:sp>
      <p:sp>
        <p:nvSpPr>
          <p:cNvPr id="23" name="Text Box 54">
            <a:extLst>
              <a:ext uri="{FF2B5EF4-FFF2-40B4-BE49-F238E27FC236}">
                <a16:creationId xmlns:a16="http://schemas.microsoft.com/office/drawing/2014/main" id="{A1170AC7-C1EB-E53A-FCCF-38138420EBEF}"/>
              </a:ext>
            </a:extLst>
          </p:cNvPr>
          <p:cNvSpPr txBox="1">
            <a:spLocks noChangeArrowheads="1"/>
          </p:cNvSpPr>
          <p:nvPr/>
        </p:nvSpPr>
        <p:spPr bwMode="auto">
          <a:xfrm>
            <a:off x="11363325" y="6061075"/>
            <a:ext cx="3106738" cy="421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100" b="1"/>
              <a:t>汗のにおいが気になる洗濯物にも</a:t>
            </a:r>
            <a:endParaRPr lang="ja-JP" altLang="en-US" sz="1100"/>
          </a:p>
          <a:p>
            <a:pPr eaLnBrk="1" hangingPunct="1"/>
            <a:r>
              <a:rPr lang="ja-JP" altLang="en-US" sz="1100"/>
              <a:t>　汗をたっぷり吸った洋服は、洗濯までの間とはいえ、そのまま置いておくと臭いが染み付きそう。そんな時は、洗濯物の上から重曹を粉のままふりかけておきましょう。衣類は、重曹ごと洗濯機に入れてＯＫ。泡立ちがよくなって汚れもスッキリ落ちます。</a:t>
            </a:r>
            <a:br>
              <a:rPr lang="ja-JP" altLang="en-US" sz="1100"/>
            </a:br>
            <a:r>
              <a:rPr lang="ja-JP" altLang="en-US" sz="1100"/>
              <a:t>　また、シャツの衿や袖の皮脂汚れが気になるようなら、重曹と水を２：１の割合で混ぜ合わせた重曹ペーストを汚れを覆うくらい</a:t>
            </a:r>
            <a:endParaRPr lang="en-US" altLang="ja-JP" sz="1100" dirty="0"/>
          </a:p>
          <a:p>
            <a:pPr eaLnBrk="1" hangingPunct="1"/>
            <a:r>
              <a:rPr lang="ja-JP" altLang="en-US" sz="1100"/>
              <a:t>こんもりと盛って、１時間</a:t>
            </a:r>
            <a:endParaRPr lang="en-US" altLang="ja-JP" sz="1100" dirty="0"/>
          </a:p>
          <a:p>
            <a:pPr eaLnBrk="1" hangingPunct="1"/>
            <a:r>
              <a:rPr lang="ja-JP" altLang="en-US" sz="1100"/>
              <a:t>くらいおきます。そのまま</a:t>
            </a:r>
            <a:endParaRPr lang="en-US" altLang="ja-JP" sz="1100" dirty="0"/>
          </a:p>
          <a:p>
            <a:pPr eaLnBrk="1" hangingPunct="1"/>
            <a:r>
              <a:rPr lang="ja-JP" altLang="en-US" sz="1100"/>
              <a:t>洗濯機に入れて、他の洗</a:t>
            </a:r>
            <a:endParaRPr lang="en-US" altLang="ja-JP" sz="1100" dirty="0"/>
          </a:p>
          <a:p>
            <a:pPr eaLnBrk="1" hangingPunct="1"/>
            <a:r>
              <a:rPr lang="ja-JP" altLang="en-US" sz="1100"/>
              <a:t>濯物と一緒に洗えばスッ</a:t>
            </a:r>
            <a:endParaRPr lang="en-US" altLang="ja-JP" sz="1100" dirty="0"/>
          </a:p>
          <a:p>
            <a:pPr eaLnBrk="1" hangingPunct="1"/>
            <a:r>
              <a:rPr lang="ja-JP" altLang="en-US" sz="1100"/>
              <a:t>キリしますよ（シルクなど</a:t>
            </a:r>
            <a:endParaRPr lang="en-US" altLang="ja-JP" sz="1100" dirty="0"/>
          </a:p>
          <a:p>
            <a:pPr eaLnBrk="1" hangingPunct="1"/>
            <a:r>
              <a:rPr lang="ja-JP" altLang="en-US" sz="1100"/>
              <a:t>のデリケートな衣類には</a:t>
            </a:r>
            <a:endParaRPr lang="en-US" altLang="ja-JP" sz="1100" dirty="0"/>
          </a:p>
          <a:p>
            <a:pPr eaLnBrk="1" hangingPunct="1"/>
            <a:r>
              <a:rPr lang="ja-JP" altLang="en-US" sz="1100"/>
              <a:t>不向きです）。</a:t>
            </a:r>
            <a:endParaRPr lang="en-US" altLang="ja-JP" sz="1100" dirty="0"/>
          </a:p>
          <a:p>
            <a:pPr eaLnBrk="1" hangingPunct="1"/>
            <a:endParaRPr lang="ja-JP" altLang="en-US" sz="1100"/>
          </a:p>
          <a:p>
            <a:pPr eaLnBrk="1" hangingPunct="1"/>
            <a:r>
              <a:rPr lang="ja-JP" altLang="en-US" sz="1100" b="1"/>
              <a:t>水着洗いにも重曹</a:t>
            </a:r>
            <a:endParaRPr lang="ja-JP" altLang="en-US" sz="1100"/>
          </a:p>
          <a:p>
            <a:pPr eaLnBrk="1" hangingPunct="1"/>
            <a:r>
              <a:rPr lang="ja-JP" altLang="en-US" sz="1100"/>
              <a:t>　衣類関連で、さらにこの季節おすすめな使い方は水着の手入れ。プールから帰ったら洗い桶などに水を張って重曹大さじ１を溶かし、水着を１時間ほど浸けておきます。あとは洗濯機で普通に洗濯すると、色落ちや傷みを防ぐことができ、お気に入りの水着もグンと長持ちします！</a:t>
            </a:r>
          </a:p>
        </p:txBody>
      </p:sp>
      <p:sp>
        <p:nvSpPr>
          <p:cNvPr id="6" name="Text Box 68">
            <a:extLst>
              <a:ext uri="{FF2B5EF4-FFF2-40B4-BE49-F238E27FC236}">
                <a16:creationId xmlns:a16="http://schemas.microsoft.com/office/drawing/2014/main" id="{A46C2FE5-B9D7-C1FE-B7B8-C26900CD97D3}"/>
              </a:ext>
            </a:extLst>
          </p:cNvPr>
          <p:cNvSpPr txBox="1">
            <a:spLocks noChangeArrowheads="1"/>
          </p:cNvSpPr>
          <p:nvPr/>
        </p:nvSpPr>
        <p:spPr bwMode="auto">
          <a:xfrm>
            <a:off x="638124" y="7331873"/>
            <a:ext cx="3858162" cy="909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576" tIns="36576" rIns="576" bIns="36576"/>
          <a:lstStyle>
            <a:lvl1pPr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100"/>
              <a:t>お盆は家族で旅行を楽しみたかったものの、親からの電話が入れば断り切れず、何よりも心待ちにしている孫にも会わせてあげたい</a:t>
            </a:r>
            <a:r>
              <a:rPr lang="en-US" altLang="ja-JP" sz="1100" dirty="0"/>
              <a:t>…</a:t>
            </a:r>
            <a:r>
              <a:rPr lang="ja-JP" altLang="en-US" sz="1100"/>
              <a:t>。夏休みを利用して帰省する人は多いことでしょう。 </a:t>
            </a:r>
          </a:p>
          <a:p>
            <a:pPr eaLnBrk="1" hangingPunct="1"/>
            <a:r>
              <a:rPr lang="ja-JP" altLang="en-US" sz="1100"/>
              <a:t>夫や妻の実家に出かける場合は、その家の作法に悩むこともあるものです。今回は帰省について考えてみましょう。 </a:t>
            </a:r>
            <a:br>
              <a:rPr lang="ja-JP" altLang="en-US" sz="1100"/>
            </a:br>
            <a:r>
              <a:rPr lang="ja-JP" altLang="en-US"/>
              <a:t> </a:t>
            </a:r>
          </a:p>
        </p:txBody>
      </p:sp>
      <p:sp>
        <p:nvSpPr>
          <p:cNvPr id="7" name="Text Box 71">
            <a:extLst>
              <a:ext uri="{FF2B5EF4-FFF2-40B4-BE49-F238E27FC236}">
                <a16:creationId xmlns:a16="http://schemas.microsoft.com/office/drawing/2014/main" id="{9BC92A2C-7A62-39CF-26F7-EAB6A76EE2E3}"/>
              </a:ext>
            </a:extLst>
          </p:cNvPr>
          <p:cNvSpPr txBox="1">
            <a:spLocks noChangeArrowheads="1"/>
          </p:cNvSpPr>
          <p:nvPr/>
        </p:nvSpPr>
        <p:spPr bwMode="auto">
          <a:xfrm>
            <a:off x="658042" y="8471050"/>
            <a:ext cx="2987675" cy="157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576" tIns="36576" rIns="576" bIns="36576"/>
          <a:lstStyle>
            <a:lvl1pPr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100">
                <a:latin typeface="MS UI Gothic" panose="020B0600070205080204" pitchFamily="34" charset="-128"/>
                <a:ea typeface="MS UI Gothic" panose="020B0600070205080204" pitchFamily="34" charset="-128"/>
              </a:rPr>
              <a:t>　　</a:t>
            </a:r>
            <a:r>
              <a:rPr lang="ja-JP" altLang="en-US" sz="1100"/>
              <a:t>最も有効なのは「事前のリサーチ」です。まずは帰省先の実家の習慣を聞いておくこと。実家はもともと自分の家なので、尋ねても「普通だよ」と答えられることも多いですが、「食事の時間は？」「お風呂の順番は？」と具体的に聞くのが大事です。そして、その家の習慣になるべく合わせるようにしましょう。</a:t>
            </a:r>
            <a:endParaRPr lang="en-US" altLang="ja-JP" sz="1100" dirty="0"/>
          </a:p>
          <a:p>
            <a:pPr eaLnBrk="1" hangingPunct="1"/>
            <a:br>
              <a:rPr lang="ja-JP" altLang="en-US" sz="1100"/>
            </a:br>
            <a:r>
              <a:rPr lang="ja-JP" altLang="en-US" sz="1100"/>
              <a:t>　 その上で、分からないことがあれば「これでいいですか」と尋ねる癖をつけましょう。それが「尊重しようとしている」というサインになります。    </a:t>
            </a:r>
          </a:p>
          <a:p>
            <a:pPr eaLnBrk="1" hangingPunct="1"/>
            <a:endParaRPr lang="ja-JP" altLang="en-US" sz="1100"/>
          </a:p>
        </p:txBody>
      </p:sp>
      <p:sp>
        <p:nvSpPr>
          <p:cNvPr id="9" name="Text Box 72">
            <a:extLst>
              <a:ext uri="{FF2B5EF4-FFF2-40B4-BE49-F238E27FC236}">
                <a16:creationId xmlns:a16="http://schemas.microsoft.com/office/drawing/2014/main" id="{BD49B0BC-4B23-214E-513B-F447EE89C534}"/>
              </a:ext>
            </a:extLst>
          </p:cNvPr>
          <p:cNvSpPr txBox="1">
            <a:spLocks noChangeArrowheads="1"/>
          </p:cNvSpPr>
          <p:nvPr/>
        </p:nvSpPr>
        <p:spPr bwMode="auto">
          <a:xfrm>
            <a:off x="3810817" y="8469356"/>
            <a:ext cx="3223061"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576" tIns="36576" rIns="576" bIns="36576"/>
          <a:lstStyle>
            <a:lvl1pPr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100">
                <a:latin typeface="MS UI Gothic" panose="020B0600070205080204" pitchFamily="34" charset="-128"/>
                <a:ea typeface="MS UI Gothic" panose="020B0600070205080204" pitchFamily="34" charset="-128"/>
              </a:rPr>
              <a:t>　 </a:t>
            </a:r>
            <a:r>
              <a:rPr lang="ja-JP" altLang="en-US" sz="1100"/>
              <a:t>また、「お手伝いします」と申し出て「ゆっくりしていて」と断られた時も、「ではお言葉に甘えて」よりも「いえ申し訳ないので、何かお手伝いさせてください」ともうひと押ししてみた方が、よい結果を招くことが多いようです。 </a:t>
            </a:r>
            <a:endParaRPr lang="en-US" altLang="ja-JP" sz="1100" dirty="0"/>
          </a:p>
          <a:p>
            <a:pPr eaLnBrk="1" hangingPunct="1"/>
            <a:endParaRPr lang="ja-JP" altLang="en-US" sz="1100"/>
          </a:p>
          <a:p>
            <a:pPr eaLnBrk="1" hangingPunct="1"/>
            <a:r>
              <a:rPr lang="ja-JP" altLang="en-US" sz="1100"/>
              <a:t> 　相手の親との話題に困ることもあります。そんなときは、夫（あるいは妻）の子ども時代のことを聞いてみると話が弾みやすいですよ。細かいことですが、歯ブラシは持参し、タオルは実家のものを借りると</a:t>
            </a:r>
            <a:endParaRPr lang="en-US" altLang="ja-JP" sz="1100" dirty="0"/>
          </a:p>
          <a:p>
            <a:pPr eaLnBrk="1" hangingPunct="1"/>
            <a:r>
              <a:rPr lang="ja-JP" altLang="en-US" sz="1100"/>
              <a:t>いうのが感じが良いそうです。 </a:t>
            </a:r>
          </a:p>
        </p:txBody>
      </p:sp>
      <p:sp>
        <p:nvSpPr>
          <p:cNvPr id="10" name="角丸四角形吹き出し 9">
            <a:extLst>
              <a:ext uri="{FF2B5EF4-FFF2-40B4-BE49-F238E27FC236}">
                <a16:creationId xmlns:a16="http://schemas.microsoft.com/office/drawing/2014/main" id="{F9138C8D-3765-E90E-B14C-3FD6239A0294}"/>
              </a:ext>
            </a:extLst>
          </p:cNvPr>
          <p:cNvSpPr/>
          <p:nvPr/>
        </p:nvSpPr>
        <p:spPr>
          <a:xfrm>
            <a:off x="3559965" y="1075147"/>
            <a:ext cx="2346979" cy="1255715"/>
          </a:xfrm>
          <a:custGeom>
            <a:avLst/>
            <a:gdLst>
              <a:gd name="connsiteX0" fmla="*/ 0 w 2170625"/>
              <a:gd name="connsiteY0" fmla="*/ 209290 h 1255715"/>
              <a:gd name="connsiteX1" fmla="*/ 209290 w 2170625"/>
              <a:gd name="connsiteY1" fmla="*/ 0 h 1255715"/>
              <a:gd name="connsiteX2" fmla="*/ 1266198 w 2170625"/>
              <a:gd name="connsiteY2" fmla="*/ 0 h 1255715"/>
              <a:gd name="connsiteX3" fmla="*/ 1266198 w 2170625"/>
              <a:gd name="connsiteY3" fmla="*/ 0 h 1255715"/>
              <a:gd name="connsiteX4" fmla="*/ 1808854 w 2170625"/>
              <a:gd name="connsiteY4" fmla="*/ 0 h 1255715"/>
              <a:gd name="connsiteX5" fmla="*/ 1961335 w 2170625"/>
              <a:gd name="connsiteY5" fmla="*/ 0 h 1255715"/>
              <a:gd name="connsiteX6" fmla="*/ 2170625 w 2170625"/>
              <a:gd name="connsiteY6" fmla="*/ 209290 h 1255715"/>
              <a:gd name="connsiteX7" fmla="*/ 2170625 w 2170625"/>
              <a:gd name="connsiteY7" fmla="*/ 209286 h 1255715"/>
              <a:gd name="connsiteX8" fmla="*/ 2581155 w 2170625"/>
              <a:gd name="connsiteY8" fmla="*/ 466661 h 1255715"/>
              <a:gd name="connsiteX9" fmla="*/ 2170625 w 2170625"/>
              <a:gd name="connsiteY9" fmla="*/ 523215 h 1255715"/>
              <a:gd name="connsiteX10" fmla="*/ 2170625 w 2170625"/>
              <a:gd name="connsiteY10" fmla="*/ 1046425 h 1255715"/>
              <a:gd name="connsiteX11" fmla="*/ 1961335 w 2170625"/>
              <a:gd name="connsiteY11" fmla="*/ 1255715 h 1255715"/>
              <a:gd name="connsiteX12" fmla="*/ 1808854 w 2170625"/>
              <a:gd name="connsiteY12" fmla="*/ 1255715 h 1255715"/>
              <a:gd name="connsiteX13" fmla="*/ 1266198 w 2170625"/>
              <a:gd name="connsiteY13" fmla="*/ 1255715 h 1255715"/>
              <a:gd name="connsiteX14" fmla="*/ 1266198 w 2170625"/>
              <a:gd name="connsiteY14" fmla="*/ 1255715 h 1255715"/>
              <a:gd name="connsiteX15" fmla="*/ 209290 w 2170625"/>
              <a:gd name="connsiteY15" fmla="*/ 1255715 h 1255715"/>
              <a:gd name="connsiteX16" fmla="*/ 0 w 2170625"/>
              <a:gd name="connsiteY16" fmla="*/ 1046425 h 1255715"/>
              <a:gd name="connsiteX17" fmla="*/ 0 w 2170625"/>
              <a:gd name="connsiteY17" fmla="*/ 523215 h 1255715"/>
              <a:gd name="connsiteX18" fmla="*/ 0 w 2170625"/>
              <a:gd name="connsiteY18" fmla="*/ 209286 h 1255715"/>
              <a:gd name="connsiteX19" fmla="*/ 0 w 2170625"/>
              <a:gd name="connsiteY19" fmla="*/ 209286 h 1255715"/>
              <a:gd name="connsiteX20" fmla="*/ 0 w 2170625"/>
              <a:gd name="connsiteY20" fmla="*/ 209290 h 1255715"/>
              <a:gd name="connsiteX0" fmla="*/ 0 w 2581155"/>
              <a:gd name="connsiteY0" fmla="*/ 209290 h 1255715"/>
              <a:gd name="connsiteX1" fmla="*/ 209290 w 2581155"/>
              <a:gd name="connsiteY1" fmla="*/ 0 h 1255715"/>
              <a:gd name="connsiteX2" fmla="*/ 1266198 w 2581155"/>
              <a:gd name="connsiteY2" fmla="*/ 0 h 1255715"/>
              <a:gd name="connsiteX3" fmla="*/ 1266198 w 2581155"/>
              <a:gd name="connsiteY3" fmla="*/ 0 h 1255715"/>
              <a:gd name="connsiteX4" fmla="*/ 1808854 w 2581155"/>
              <a:gd name="connsiteY4" fmla="*/ 0 h 1255715"/>
              <a:gd name="connsiteX5" fmla="*/ 1961335 w 2581155"/>
              <a:gd name="connsiteY5" fmla="*/ 0 h 1255715"/>
              <a:gd name="connsiteX6" fmla="*/ 2170625 w 2581155"/>
              <a:gd name="connsiteY6" fmla="*/ 209290 h 1255715"/>
              <a:gd name="connsiteX7" fmla="*/ 2170625 w 2581155"/>
              <a:gd name="connsiteY7" fmla="*/ 387706 h 1255715"/>
              <a:gd name="connsiteX8" fmla="*/ 2581155 w 2581155"/>
              <a:gd name="connsiteY8" fmla="*/ 466661 h 1255715"/>
              <a:gd name="connsiteX9" fmla="*/ 2170625 w 2581155"/>
              <a:gd name="connsiteY9" fmla="*/ 523215 h 1255715"/>
              <a:gd name="connsiteX10" fmla="*/ 2170625 w 2581155"/>
              <a:gd name="connsiteY10" fmla="*/ 1046425 h 1255715"/>
              <a:gd name="connsiteX11" fmla="*/ 1961335 w 2581155"/>
              <a:gd name="connsiteY11" fmla="*/ 1255715 h 1255715"/>
              <a:gd name="connsiteX12" fmla="*/ 1808854 w 2581155"/>
              <a:gd name="connsiteY12" fmla="*/ 1255715 h 1255715"/>
              <a:gd name="connsiteX13" fmla="*/ 1266198 w 2581155"/>
              <a:gd name="connsiteY13" fmla="*/ 1255715 h 1255715"/>
              <a:gd name="connsiteX14" fmla="*/ 1266198 w 2581155"/>
              <a:gd name="connsiteY14" fmla="*/ 1255715 h 1255715"/>
              <a:gd name="connsiteX15" fmla="*/ 209290 w 2581155"/>
              <a:gd name="connsiteY15" fmla="*/ 1255715 h 1255715"/>
              <a:gd name="connsiteX16" fmla="*/ 0 w 2581155"/>
              <a:gd name="connsiteY16" fmla="*/ 1046425 h 1255715"/>
              <a:gd name="connsiteX17" fmla="*/ 0 w 2581155"/>
              <a:gd name="connsiteY17" fmla="*/ 523215 h 1255715"/>
              <a:gd name="connsiteX18" fmla="*/ 0 w 2581155"/>
              <a:gd name="connsiteY18" fmla="*/ 209286 h 1255715"/>
              <a:gd name="connsiteX19" fmla="*/ 0 w 2581155"/>
              <a:gd name="connsiteY19" fmla="*/ 209286 h 1255715"/>
              <a:gd name="connsiteX20" fmla="*/ 0 w 2581155"/>
              <a:gd name="connsiteY20" fmla="*/ 209290 h 1255715"/>
              <a:gd name="connsiteX0" fmla="*/ 0 w 2346979"/>
              <a:gd name="connsiteY0" fmla="*/ 209290 h 1255715"/>
              <a:gd name="connsiteX1" fmla="*/ 209290 w 2346979"/>
              <a:gd name="connsiteY1" fmla="*/ 0 h 1255715"/>
              <a:gd name="connsiteX2" fmla="*/ 1266198 w 2346979"/>
              <a:gd name="connsiteY2" fmla="*/ 0 h 1255715"/>
              <a:gd name="connsiteX3" fmla="*/ 1266198 w 2346979"/>
              <a:gd name="connsiteY3" fmla="*/ 0 h 1255715"/>
              <a:gd name="connsiteX4" fmla="*/ 1808854 w 2346979"/>
              <a:gd name="connsiteY4" fmla="*/ 0 h 1255715"/>
              <a:gd name="connsiteX5" fmla="*/ 1961335 w 2346979"/>
              <a:gd name="connsiteY5" fmla="*/ 0 h 1255715"/>
              <a:gd name="connsiteX6" fmla="*/ 2170625 w 2346979"/>
              <a:gd name="connsiteY6" fmla="*/ 209290 h 1255715"/>
              <a:gd name="connsiteX7" fmla="*/ 2170625 w 2346979"/>
              <a:gd name="connsiteY7" fmla="*/ 387706 h 1255715"/>
              <a:gd name="connsiteX8" fmla="*/ 2346979 w 2346979"/>
              <a:gd name="connsiteY8" fmla="*/ 477812 h 1255715"/>
              <a:gd name="connsiteX9" fmla="*/ 2170625 w 2346979"/>
              <a:gd name="connsiteY9" fmla="*/ 523215 h 1255715"/>
              <a:gd name="connsiteX10" fmla="*/ 2170625 w 2346979"/>
              <a:gd name="connsiteY10" fmla="*/ 1046425 h 1255715"/>
              <a:gd name="connsiteX11" fmla="*/ 1961335 w 2346979"/>
              <a:gd name="connsiteY11" fmla="*/ 1255715 h 1255715"/>
              <a:gd name="connsiteX12" fmla="*/ 1808854 w 2346979"/>
              <a:gd name="connsiteY12" fmla="*/ 1255715 h 1255715"/>
              <a:gd name="connsiteX13" fmla="*/ 1266198 w 2346979"/>
              <a:gd name="connsiteY13" fmla="*/ 1255715 h 1255715"/>
              <a:gd name="connsiteX14" fmla="*/ 1266198 w 2346979"/>
              <a:gd name="connsiteY14" fmla="*/ 1255715 h 1255715"/>
              <a:gd name="connsiteX15" fmla="*/ 209290 w 2346979"/>
              <a:gd name="connsiteY15" fmla="*/ 1255715 h 1255715"/>
              <a:gd name="connsiteX16" fmla="*/ 0 w 2346979"/>
              <a:gd name="connsiteY16" fmla="*/ 1046425 h 1255715"/>
              <a:gd name="connsiteX17" fmla="*/ 0 w 2346979"/>
              <a:gd name="connsiteY17" fmla="*/ 523215 h 1255715"/>
              <a:gd name="connsiteX18" fmla="*/ 0 w 2346979"/>
              <a:gd name="connsiteY18" fmla="*/ 209286 h 1255715"/>
              <a:gd name="connsiteX19" fmla="*/ 0 w 2346979"/>
              <a:gd name="connsiteY19" fmla="*/ 209286 h 1255715"/>
              <a:gd name="connsiteX20" fmla="*/ 0 w 2346979"/>
              <a:gd name="connsiteY20" fmla="*/ 209290 h 1255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346979" h="1255715">
                <a:moveTo>
                  <a:pt x="0" y="209290"/>
                </a:moveTo>
                <a:cubicBezTo>
                  <a:pt x="0" y="93702"/>
                  <a:pt x="93702" y="0"/>
                  <a:pt x="209290" y="0"/>
                </a:cubicBezTo>
                <a:lnTo>
                  <a:pt x="1266198" y="0"/>
                </a:lnTo>
                <a:lnTo>
                  <a:pt x="1266198" y="0"/>
                </a:lnTo>
                <a:lnTo>
                  <a:pt x="1808854" y="0"/>
                </a:lnTo>
                <a:lnTo>
                  <a:pt x="1961335" y="0"/>
                </a:lnTo>
                <a:cubicBezTo>
                  <a:pt x="2076923" y="0"/>
                  <a:pt x="2170625" y="93702"/>
                  <a:pt x="2170625" y="209290"/>
                </a:cubicBezTo>
                <a:lnTo>
                  <a:pt x="2170625" y="387706"/>
                </a:lnTo>
                <a:lnTo>
                  <a:pt x="2346979" y="477812"/>
                </a:lnTo>
                <a:lnTo>
                  <a:pt x="2170625" y="523215"/>
                </a:lnTo>
                <a:lnTo>
                  <a:pt x="2170625" y="1046425"/>
                </a:lnTo>
                <a:cubicBezTo>
                  <a:pt x="2170625" y="1162013"/>
                  <a:pt x="2076923" y="1255715"/>
                  <a:pt x="1961335" y="1255715"/>
                </a:cubicBezTo>
                <a:lnTo>
                  <a:pt x="1808854" y="1255715"/>
                </a:lnTo>
                <a:lnTo>
                  <a:pt x="1266198" y="1255715"/>
                </a:lnTo>
                <a:lnTo>
                  <a:pt x="1266198" y="1255715"/>
                </a:lnTo>
                <a:lnTo>
                  <a:pt x="209290" y="1255715"/>
                </a:lnTo>
                <a:cubicBezTo>
                  <a:pt x="93702" y="1255715"/>
                  <a:pt x="0" y="1162013"/>
                  <a:pt x="0" y="1046425"/>
                </a:cubicBezTo>
                <a:lnTo>
                  <a:pt x="0" y="523215"/>
                </a:lnTo>
                <a:lnTo>
                  <a:pt x="0" y="209286"/>
                </a:lnTo>
                <a:lnTo>
                  <a:pt x="0" y="209286"/>
                </a:lnTo>
                <a:lnTo>
                  <a:pt x="0" y="209290"/>
                </a:lnTo>
                <a:close/>
              </a:path>
            </a:pathLst>
          </a:cu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dirty="0"/>
          </a:p>
          <a:p>
            <a:pPr algn="ctr"/>
            <a:endParaRPr kumimoji="1" lang="ja-JP" altLang="en-US"/>
          </a:p>
        </p:txBody>
      </p:sp>
      <p:sp>
        <p:nvSpPr>
          <p:cNvPr id="11" name="テキスト ボックス 10">
            <a:extLst>
              <a:ext uri="{FF2B5EF4-FFF2-40B4-BE49-F238E27FC236}">
                <a16:creationId xmlns:a16="http://schemas.microsoft.com/office/drawing/2014/main" id="{06EC7FB2-75C9-9C52-EAB1-6EBB566C5754}"/>
              </a:ext>
            </a:extLst>
          </p:cNvPr>
          <p:cNvSpPr txBox="1"/>
          <p:nvPr/>
        </p:nvSpPr>
        <p:spPr>
          <a:xfrm>
            <a:off x="3631113" y="1184993"/>
            <a:ext cx="1966921" cy="1061829"/>
          </a:xfrm>
          <a:prstGeom prst="rect">
            <a:avLst/>
          </a:prstGeom>
          <a:noFill/>
        </p:spPr>
        <p:txBody>
          <a:bodyPr wrap="square" rtlCol="0">
            <a:spAutoFit/>
          </a:bodyPr>
          <a:lstStyle/>
          <a:p>
            <a:r>
              <a:rPr lang="ja-JP" altLang="ja-JP" sz="1050">
                <a:latin typeface="MS PGothic" panose="020B0600070205080204" pitchFamily="34" charset="-128"/>
                <a:ea typeface="MS PGothic" panose="020B0600070205080204" pitchFamily="34" charset="-128"/>
              </a:rPr>
              <a:t>火災警報器は「つけたら終わり」ではなく、「どうつけるか」「どんなタイプを選ぶか」が大切です。家族構成やライフスタイルに合わせてカスタマイズし、安全かつ快適な暮らしを実現しましょう。</a:t>
            </a:r>
          </a:p>
        </p:txBody>
      </p:sp>
      <p:pic>
        <p:nvPicPr>
          <p:cNvPr id="27" name="図 26" descr="人形, おもちゃ, 部屋, 時計 が含まれている画像&#10;&#10;AI によって生成されたコンテンツは間違っている可能性があります。">
            <a:extLst>
              <a:ext uri="{FF2B5EF4-FFF2-40B4-BE49-F238E27FC236}">
                <a16:creationId xmlns:a16="http://schemas.microsoft.com/office/drawing/2014/main" id="{9B62AACA-2DD1-FB53-1D83-E75853B8582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25104" y="12279465"/>
            <a:ext cx="247398" cy="197114"/>
          </a:xfrm>
          <a:prstGeom prst="rect">
            <a:avLst/>
          </a:prstGeom>
        </p:spPr>
      </p:pic>
      <p:pic>
        <p:nvPicPr>
          <p:cNvPr id="39" name="図 38" descr="ゲーム, 男, 座る, テーブル が含まれている画像&#10;&#10;AI によって生成されたコンテンツは間違っている可能性があります。">
            <a:extLst>
              <a:ext uri="{FF2B5EF4-FFF2-40B4-BE49-F238E27FC236}">
                <a16:creationId xmlns:a16="http://schemas.microsoft.com/office/drawing/2014/main" id="{5BE5249D-FDF5-51FF-0725-AB48A325D69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92821" y="7158173"/>
            <a:ext cx="2404094" cy="1202047"/>
          </a:xfrm>
          <a:prstGeom prst="rect">
            <a:avLst/>
          </a:prstGeom>
        </p:spPr>
      </p:pic>
      <p:pic>
        <p:nvPicPr>
          <p:cNvPr id="44" name="図 43">
            <a:extLst>
              <a:ext uri="{FF2B5EF4-FFF2-40B4-BE49-F238E27FC236}">
                <a16:creationId xmlns:a16="http://schemas.microsoft.com/office/drawing/2014/main" id="{E59742FF-DE51-CA47-30F1-00E092F7119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873381" y="7585178"/>
            <a:ext cx="1405596" cy="1234480"/>
          </a:xfrm>
          <a:prstGeom prst="rect">
            <a:avLst/>
          </a:prstGeom>
        </p:spPr>
      </p:pic>
      <p:graphicFrame>
        <p:nvGraphicFramePr>
          <p:cNvPr id="17" name="表 16">
            <a:extLst>
              <a:ext uri="{FF2B5EF4-FFF2-40B4-BE49-F238E27FC236}">
                <a16:creationId xmlns:a16="http://schemas.microsoft.com/office/drawing/2014/main" id="{DAE4AB66-072F-909E-F805-C6A349B6AA39}"/>
              </a:ext>
            </a:extLst>
          </p:cNvPr>
          <p:cNvGraphicFramePr>
            <a:graphicFrameLocks noGrp="1"/>
          </p:cNvGraphicFramePr>
          <p:nvPr>
            <p:extLst>
              <p:ext uri="{D42A27DB-BD31-4B8C-83A1-F6EECF244321}">
                <p14:modId xmlns:p14="http://schemas.microsoft.com/office/powerpoint/2010/main" val="222712615"/>
              </p:ext>
            </p:extLst>
          </p:nvPr>
        </p:nvGraphicFramePr>
        <p:xfrm>
          <a:off x="565314" y="2451794"/>
          <a:ext cx="6495418" cy="1743050"/>
        </p:xfrm>
        <a:graphic>
          <a:graphicData uri="http://schemas.openxmlformats.org/drawingml/2006/table">
            <a:tbl>
              <a:tblPr bandRow="1">
                <a:tableStyleId>{C4B1156A-380E-4F78-BDF5-A606A8083BF9}</a:tableStyleId>
              </a:tblPr>
              <a:tblGrid>
                <a:gridCol w="1236751">
                  <a:extLst>
                    <a:ext uri="{9D8B030D-6E8A-4147-A177-3AD203B41FA5}">
                      <a16:colId xmlns:a16="http://schemas.microsoft.com/office/drawing/2014/main" val="4076651959"/>
                    </a:ext>
                  </a:extLst>
                </a:gridCol>
                <a:gridCol w="5258667">
                  <a:extLst>
                    <a:ext uri="{9D8B030D-6E8A-4147-A177-3AD203B41FA5}">
                      <a16:colId xmlns:a16="http://schemas.microsoft.com/office/drawing/2014/main" val="1580224499"/>
                    </a:ext>
                  </a:extLst>
                </a:gridCol>
              </a:tblGrid>
              <a:tr h="266437">
                <a:tc>
                  <a:txBody>
                    <a:bodyPr/>
                    <a:lstStyle/>
                    <a:p>
                      <a:pPr algn="ctr">
                        <a:lnSpc>
                          <a:spcPct val="107000"/>
                        </a:lnSpc>
                        <a:spcAft>
                          <a:spcPts val="800"/>
                        </a:spcAft>
                        <a:buNone/>
                      </a:pPr>
                      <a:r>
                        <a:rPr lang="ja-JP" sz="1100" kern="100">
                          <a:effectLst/>
                          <a:latin typeface="MS PGothic" panose="020B0600070205080204" pitchFamily="34" charset="-128"/>
                          <a:ea typeface="MS PGothic" panose="020B0600070205080204" pitchFamily="34" charset="-128"/>
                        </a:rPr>
                        <a:t>基本設置場所</a:t>
                      </a:r>
                      <a:endParaRPr lang="ja-JP" sz="1100" kern="100">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accent6">
                        <a:lumMod val="20000"/>
                        <a:lumOff val="80000"/>
                      </a:schemeClr>
                    </a:solidFill>
                  </a:tcPr>
                </a:tc>
                <a:tc>
                  <a:txBody>
                    <a:bodyPr/>
                    <a:lstStyle/>
                    <a:p>
                      <a:pPr>
                        <a:lnSpc>
                          <a:spcPct val="107000"/>
                        </a:lnSpc>
                        <a:spcAft>
                          <a:spcPts val="800"/>
                        </a:spcAft>
                        <a:buNone/>
                      </a:pPr>
                      <a:r>
                        <a:rPr lang="ja-JP" sz="1100" kern="100">
                          <a:effectLst/>
                          <a:latin typeface="MS PGothic" panose="020B0600070205080204" pitchFamily="34" charset="-128"/>
                          <a:ea typeface="MS PGothic" panose="020B0600070205080204" pitchFamily="34" charset="-128"/>
                        </a:rPr>
                        <a:t>寝室、階段上部は必須。寝室が複数あるならすべてに設置。</a:t>
                      </a:r>
                      <a:endParaRPr lang="ja-JP" sz="1100" kern="100">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877260684"/>
                  </a:ext>
                </a:extLst>
              </a:tr>
              <a:tr h="414013">
                <a:tc>
                  <a:txBody>
                    <a:bodyPr/>
                    <a:lstStyle/>
                    <a:p>
                      <a:pPr algn="ctr">
                        <a:lnSpc>
                          <a:spcPct val="107000"/>
                        </a:lnSpc>
                        <a:spcAft>
                          <a:spcPts val="800"/>
                        </a:spcAft>
                        <a:buNone/>
                      </a:pPr>
                      <a:r>
                        <a:rPr lang="ja-JP" sz="1100" kern="100">
                          <a:effectLst/>
                          <a:latin typeface="MS PGothic" panose="020B0600070205080204" pitchFamily="34" charset="-128"/>
                          <a:ea typeface="MS PGothic" panose="020B0600070205080204" pitchFamily="34" charset="-128"/>
                        </a:rPr>
                        <a:t>＋αでおすすめ</a:t>
                      </a:r>
                      <a:endParaRPr lang="ja-JP" sz="1100" kern="100">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accent6">
                        <a:lumMod val="20000"/>
                        <a:lumOff val="80000"/>
                      </a:schemeClr>
                    </a:solidFill>
                  </a:tcPr>
                </a:tc>
                <a:tc>
                  <a:txBody>
                    <a:bodyPr/>
                    <a:lstStyle/>
                    <a:p>
                      <a:pPr>
                        <a:lnSpc>
                          <a:spcPct val="107000"/>
                        </a:lnSpc>
                        <a:spcAft>
                          <a:spcPts val="800"/>
                        </a:spcAft>
                        <a:buNone/>
                      </a:pPr>
                      <a:r>
                        <a:rPr lang="ja-JP" sz="1100" kern="100">
                          <a:effectLst/>
                          <a:latin typeface="MS PGothic" panose="020B0600070205080204" pitchFamily="34" charset="-128"/>
                          <a:ea typeface="MS PGothic" panose="020B0600070205080204" pitchFamily="34" charset="-128"/>
                        </a:rPr>
                        <a:t>キッチン・リビング・書斎など、火を使う・電気機器が多い場所も候補に。</a:t>
                      </a:r>
                      <a:r>
                        <a:rPr lang="ja-JP" altLang="en-US" sz="1100" kern="100">
                          <a:effectLst/>
                          <a:latin typeface="MS PGothic" panose="020B0600070205080204" pitchFamily="34" charset="-128"/>
                          <a:ea typeface="MS PGothic" panose="020B0600070205080204" pitchFamily="34" charset="-128"/>
                        </a:rPr>
                        <a:t>　　　　　　　　　　　</a:t>
                      </a:r>
                      <a:r>
                        <a:rPr lang="ja-JP" sz="1100" kern="100">
                          <a:effectLst/>
                          <a:latin typeface="MS PGothic" panose="020B0600070205080204" pitchFamily="34" charset="-128"/>
                          <a:ea typeface="MS PGothic" panose="020B0600070205080204" pitchFamily="34" charset="-128"/>
                        </a:rPr>
                        <a:t>特に家電密集地には◎</a:t>
                      </a:r>
                      <a:endParaRPr lang="ja-JP" sz="1100" kern="100">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054125732"/>
                  </a:ext>
                </a:extLst>
              </a:tr>
              <a:tr h="266300">
                <a:tc>
                  <a:txBody>
                    <a:bodyPr/>
                    <a:lstStyle/>
                    <a:p>
                      <a:pPr algn="ctr">
                        <a:lnSpc>
                          <a:spcPct val="107000"/>
                        </a:lnSpc>
                        <a:spcAft>
                          <a:spcPts val="800"/>
                        </a:spcAft>
                        <a:buNone/>
                      </a:pPr>
                      <a:r>
                        <a:rPr lang="ja-JP" sz="1100" kern="100">
                          <a:effectLst/>
                          <a:latin typeface="MS PGothic" panose="020B0600070205080204" pitchFamily="34" charset="-128"/>
                          <a:ea typeface="MS PGothic" panose="020B0600070205080204" pitchFamily="34" charset="-128"/>
                        </a:rPr>
                        <a:t>天井</a:t>
                      </a:r>
                      <a:r>
                        <a:rPr lang="en-US" sz="1100" kern="100" dirty="0">
                          <a:effectLst/>
                          <a:latin typeface="MS PGothic" panose="020B0600070205080204" pitchFamily="34" charset="-128"/>
                          <a:ea typeface="MS PGothic" panose="020B0600070205080204" pitchFamily="34" charset="-128"/>
                        </a:rPr>
                        <a:t> or </a:t>
                      </a:r>
                      <a:r>
                        <a:rPr lang="ja-JP" sz="1100" kern="100">
                          <a:effectLst/>
                          <a:latin typeface="MS PGothic" panose="020B0600070205080204" pitchFamily="34" charset="-128"/>
                          <a:ea typeface="MS PGothic" panose="020B0600070205080204" pitchFamily="34" charset="-128"/>
                        </a:rPr>
                        <a:t>壁？</a:t>
                      </a:r>
                      <a:endParaRPr lang="ja-JP" sz="1100" kern="100">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accent6">
                        <a:lumMod val="20000"/>
                        <a:lumOff val="80000"/>
                      </a:schemeClr>
                    </a:solidFill>
                  </a:tcPr>
                </a:tc>
                <a:tc>
                  <a:txBody>
                    <a:bodyPr/>
                    <a:lstStyle/>
                    <a:p>
                      <a:pPr>
                        <a:lnSpc>
                          <a:spcPct val="107000"/>
                        </a:lnSpc>
                        <a:spcAft>
                          <a:spcPts val="800"/>
                        </a:spcAft>
                        <a:buNone/>
                      </a:pPr>
                      <a:r>
                        <a:rPr lang="ja-JP" sz="1100" kern="100">
                          <a:effectLst/>
                          <a:latin typeface="MS PGothic" panose="020B0600070205080204" pitchFamily="34" charset="-128"/>
                          <a:ea typeface="MS PGothic" panose="020B0600070205080204" pitchFamily="34" charset="-128"/>
                        </a:rPr>
                        <a:t>原則天井中央がベスト。構造上ムリな場合は、壁の上部（天井から</a:t>
                      </a:r>
                      <a:r>
                        <a:rPr lang="en-US" sz="1100" kern="100" dirty="0">
                          <a:effectLst/>
                          <a:latin typeface="MS PGothic" panose="020B0600070205080204" pitchFamily="34" charset="-128"/>
                          <a:ea typeface="MS PGothic" panose="020B0600070205080204" pitchFamily="34" charset="-128"/>
                        </a:rPr>
                        <a:t>15</a:t>
                      </a:r>
                      <a:r>
                        <a:rPr lang="ja-JP" sz="1100" kern="100">
                          <a:effectLst/>
                          <a:latin typeface="MS PGothic" panose="020B0600070205080204" pitchFamily="34" charset="-128"/>
                          <a:ea typeface="MS PGothic" panose="020B0600070205080204" pitchFamily="34" charset="-128"/>
                        </a:rPr>
                        <a:t>〜</a:t>
                      </a:r>
                      <a:r>
                        <a:rPr lang="en-US" sz="1100" kern="100" dirty="0">
                          <a:effectLst/>
                          <a:latin typeface="MS PGothic" panose="020B0600070205080204" pitchFamily="34" charset="-128"/>
                          <a:ea typeface="MS PGothic" panose="020B0600070205080204" pitchFamily="34" charset="-128"/>
                        </a:rPr>
                        <a:t>50cm</a:t>
                      </a:r>
                      <a:r>
                        <a:rPr lang="ja-JP" sz="1100" kern="100">
                          <a:effectLst/>
                          <a:latin typeface="MS PGothic" panose="020B0600070205080204" pitchFamily="34" charset="-128"/>
                          <a:ea typeface="MS PGothic" panose="020B0600070205080204" pitchFamily="34" charset="-128"/>
                        </a:rPr>
                        <a:t>下）へ。</a:t>
                      </a:r>
                      <a:endParaRPr lang="ja-JP" sz="1100" kern="100">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433934991"/>
                  </a:ext>
                </a:extLst>
              </a:tr>
              <a:tr h="515444">
                <a:tc>
                  <a:txBody>
                    <a:bodyPr/>
                    <a:lstStyle/>
                    <a:p>
                      <a:pPr algn="ctr">
                        <a:lnSpc>
                          <a:spcPct val="107000"/>
                        </a:lnSpc>
                        <a:spcAft>
                          <a:spcPts val="800"/>
                        </a:spcAft>
                        <a:buNone/>
                      </a:pPr>
                      <a:r>
                        <a:rPr lang="ja-JP" sz="1100" kern="100">
                          <a:effectLst/>
                          <a:latin typeface="MS PGothic" panose="020B0600070205080204" pitchFamily="34" charset="-128"/>
                          <a:ea typeface="MS PGothic" panose="020B0600070205080204" pitchFamily="34" charset="-128"/>
                        </a:rPr>
                        <a:t>電池式</a:t>
                      </a:r>
                      <a:r>
                        <a:rPr lang="en-US" sz="1100" kern="100" dirty="0">
                          <a:effectLst/>
                          <a:latin typeface="MS PGothic" panose="020B0600070205080204" pitchFamily="34" charset="-128"/>
                          <a:ea typeface="MS PGothic" panose="020B0600070205080204" pitchFamily="34" charset="-128"/>
                        </a:rPr>
                        <a:t> or </a:t>
                      </a:r>
                      <a:r>
                        <a:rPr lang="ja-JP" sz="1100" kern="100">
                          <a:effectLst/>
                          <a:latin typeface="MS PGothic" panose="020B0600070205080204" pitchFamily="34" charset="-128"/>
                          <a:ea typeface="MS PGothic" panose="020B0600070205080204" pitchFamily="34" charset="-128"/>
                        </a:rPr>
                        <a:t>連動式？</a:t>
                      </a:r>
                      <a:endParaRPr lang="ja-JP" sz="1100" kern="100">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accent6">
                        <a:lumMod val="20000"/>
                        <a:lumOff val="80000"/>
                      </a:schemeClr>
                    </a:solidFill>
                  </a:tcPr>
                </a:tc>
                <a:tc>
                  <a:txBody>
                    <a:bodyPr/>
                    <a:lstStyle/>
                    <a:p>
                      <a:pPr>
                        <a:lnSpc>
                          <a:spcPct val="107000"/>
                        </a:lnSpc>
                        <a:spcAft>
                          <a:spcPts val="800"/>
                        </a:spcAft>
                        <a:buNone/>
                      </a:pPr>
                      <a:r>
                        <a:rPr lang="en-US" sz="1100" kern="100" dirty="0">
                          <a:effectLst/>
                          <a:latin typeface="MS PGothic" panose="020B0600070205080204" pitchFamily="34" charset="-128"/>
                          <a:ea typeface="MS PGothic" panose="020B0600070205080204" pitchFamily="34" charset="-128"/>
                        </a:rPr>
                        <a:t>1</a:t>
                      </a:r>
                      <a:r>
                        <a:rPr lang="ja-JP" sz="1100" kern="100">
                          <a:effectLst/>
                          <a:latin typeface="MS PGothic" panose="020B0600070205080204" pitchFamily="34" charset="-128"/>
                          <a:ea typeface="MS PGothic" panose="020B0600070205080204" pitchFamily="34" charset="-128"/>
                        </a:rPr>
                        <a:t>個ずつの電池式は安価で手軽。ただし、複数フロアや家族のいる家は「連動式」がおすすめ（他の部屋でも即座に鳴る）。</a:t>
                      </a:r>
                      <a:endParaRPr lang="ja-JP" sz="1100" kern="100">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119443944"/>
                  </a:ext>
                </a:extLst>
              </a:tr>
              <a:tr h="280856">
                <a:tc>
                  <a:txBody>
                    <a:bodyPr/>
                    <a:lstStyle/>
                    <a:p>
                      <a:pPr algn="ctr">
                        <a:lnSpc>
                          <a:spcPct val="107000"/>
                        </a:lnSpc>
                        <a:spcAft>
                          <a:spcPts val="800"/>
                        </a:spcAft>
                        <a:buNone/>
                      </a:pPr>
                      <a:r>
                        <a:rPr lang="ja-JP" sz="1100" kern="100">
                          <a:effectLst/>
                          <a:latin typeface="MS PGothic" panose="020B0600070205080204" pitchFamily="34" charset="-128"/>
                          <a:ea typeface="MS PGothic" panose="020B0600070205080204" pitchFamily="34" charset="-128"/>
                        </a:rPr>
                        <a:t>メンテナンス</a:t>
                      </a:r>
                      <a:endParaRPr lang="ja-JP" sz="1100" kern="100">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solidFill>
                      <a:schemeClr val="accent6">
                        <a:lumMod val="20000"/>
                        <a:lumOff val="80000"/>
                      </a:schemeClr>
                    </a:solidFill>
                  </a:tcPr>
                </a:tc>
                <a:tc>
                  <a:txBody>
                    <a:bodyPr/>
                    <a:lstStyle/>
                    <a:p>
                      <a:pPr>
                        <a:lnSpc>
                          <a:spcPct val="107000"/>
                        </a:lnSpc>
                        <a:spcAft>
                          <a:spcPts val="800"/>
                        </a:spcAft>
                        <a:buNone/>
                      </a:pPr>
                      <a:r>
                        <a:rPr lang="ja-JP" sz="1100" kern="100">
                          <a:effectLst/>
                          <a:latin typeface="MS PGothic" panose="020B0600070205080204" pitchFamily="34" charset="-128"/>
                          <a:ea typeface="MS PGothic" panose="020B0600070205080204" pitchFamily="34" charset="-128"/>
                        </a:rPr>
                        <a:t>電池交換タイプは</a:t>
                      </a:r>
                      <a:r>
                        <a:rPr lang="en-US" sz="1100" kern="100" dirty="0">
                          <a:effectLst/>
                          <a:latin typeface="MS PGothic" panose="020B0600070205080204" pitchFamily="34" charset="-128"/>
                          <a:ea typeface="MS PGothic" panose="020B0600070205080204" pitchFamily="34" charset="-128"/>
                        </a:rPr>
                        <a:t>10</a:t>
                      </a:r>
                      <a:r>
                        <a:rPr lang="ja-JP" sz="1100" kern="100">
                          <a:effectLst/>
                          <a:latin typeface="MS PGothic" panose="020B0600070205080204" pitchFamily="34" charset="-128"/>
                          <a:ea typeface="MS PGothic" panose="020B0600070205080204" pitchFamily="34" charset="-128"/>
                        </a:rPr>
                        <a:t>年が交換目安。電池切れのアラーム音も覚えておくと◎。</a:t>
                      </a:r>
                      <a:endParaRPr lang="ja-JP" sz="1100" kern="100">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noFill/>
                  </a:tcPr>
                </a:tc>
                <a:extLst>
                  <a:ext uri="{0D108BD9-81ED-4DB2-BD59-A6C34878D82A}">
                    <a16:rowId xmlns:a16="http://schemas.microsoft.com/office/drawing/2014/main" val="2287307117"/>
                  </a:ext>
                </a:extLst>
              </a:tr>
            </a:tbl>
          </a:graphicData>
        </a:graphic>
      </p:graphicFrame>
      <p:sp>
        <p:nvSpPr>
          <p:cNvPr id="19" name="Rectangle 1">
            <a:extLst>
              <a:ext uri="{FF2B5EF4-FFF2-40B4-BE49-F238E27FC236}">
                <a16:creationId xmlns:a16="http://schemas.microsoft.com/office/drawing/2014/main" id="{DCDCC8F9-2C36-024D-26D3-AE2A87A9519F}"/>
              </a:ext>
            </a:extLst>
          </p:cNvPr>
          <p:cNvSpPr>
            <a:spLocks noChangeArrowheads="1"/>
          </p:cNvSpPr>
          <p:nvPr/>
        </p:nvSpPr>
        <p:spPr bwMode="auto">
          <a:xfrm>
            <a:off x="533304" y="2172827"/>
            <a:ext cx="199113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100" b="1" i="0" u="none" strike="noStrike" cap="none" normalizeH="0" baseline="0">
                <a:ln>
                  <a:noFill/>
                </a:ln>
                <a:solidFill>
                  <a:srgbClr val="ED7D31"/>
                </a:solidFill>
                <a:effectLst/>
                <a:latin typeface="MS PGothic" panose="020B0600070205080204" pitchFamily="34" charset="-128"/>
                <a:ea typeface="MS PGothic" panose="020B0600070205080204" pitchFamily="34" charset="-128"/>
                <a:cs typeface="Times New Roman" panose="02020603050405020304" pitchFamily="18" charset="0"/>
              </a:rPr>
              <a:t>設置アドバイス</a:t>
            </a:r>
            <a:r>
              <a:rPr kumimoji="0" lang="ja-JP" altLang="en-US" sz="1100" b="1" i="0" u="none" strike="noStrike" cap="none" normalizeH="0" baseline="0">
                <a:ln>
                  <a:noFill/>
                </a:ln>
                <a:solidFill>
                  <a:srgbClr val="ED7D31"/>
                </a:solidFill>
                <a:effectLst/>
                <a:latin typeface="MS PGothic" panose="020B0600070205080204" pitchFamily="34" charset="-128"/>
                <a:ea typeface="MS PGothic" panose="020B0600070205080204" pitchFamily="34" charset="-128"/>
                <a:cs typeface="Times New Roman" panose="02020603050405020304" pitchFamily="18" charset="0"/>
              </a:rPr>
              <a:t>　</a:t>
            </a:r>
            <a:r>
              <a:rPr kumimoji="0" lang="ja-JP" altLang="ja-JP" sz="1100" b="1" i="0" u="none" strike="noStrike" cap="none" normalizeH="0" baseline="0">
                <a:ln>
                  <a:noFill/>
                </a:ln>
                <a:solidFill>
                  <a:srgbClr val="ED7D31"/>
                </a:solidFill>
                <a:effectLst/>
                <a:latin typeface="MS PGothic" panose="020B0600070205080204" pitchFamily="34" charset="-128"/>
                <a:ea typeface="MS PGothic" panose="020B0600070205080204" pitchFamily="34" charset="-128"/>
                <a:cs typeface="Times New Roman" panose="02020603050405020304" pitchFamily="18" charset="0"/>
              </a:rPr>
              <a:t>ここに注意！</a:t>
            </a:r>
            <a:endParaRPr kumimoji="0" lang="ja-JP" altLang="ja-JP" sz="1800" b="1" i="0" u="none" strike="noStrike" cap="none" normalizeH="0" baseline="0">
              <a:ln>
                <a:noFill/>
              </a:ln>
              <a:solidFill>
                <a:srgbClr val="ED7D31"/>
              </a:solidFill>
              <a:effectLst/>
              <a:latin typeface="MS PGothic" panose="020B0600070205080204" pitchFamily="34" charset="-128"/>
              <a:ea typeface="MS PGothic" panose="020B0600070205080204" pitchFamily="34" charset="-128"/>
            </a:endParaRPr>
          </a:p>
        </p:txBody>
      </p:sp>
      <p:graphicFrame>
        <p:nvGraphicFramePr>
          <p:cNvPr id="25" name="表 24">
            <a:extLst>
              <a:ext uri="{FF2B5EF4-FFF2-40B4-BE49-F238E27FC236}">
                <a16:creationId xmlns:a16="http://schemas.microsoft.com/office/drawing/2014/main" id="{F592D8A4-5E38-ABE0-BB78-8336E8E859A0}"/>
              </a:ext>
            </a:extLst>
          </p:cNvPr>
          <p:cNvGraphicFramePr>
            <a:graphicFrameLocks noGrp="1"/>
          </p:cNvGraphicFramePr>
          <p:nvPr>
            <p:extLst>
              <p:ext uri="{D42A27DB-BD31-4B8C-83A1-F6EECF244321}">
                <p14:modId xmlns:p14="http://schemas.microsoft.com/office/powerpoint/2010/main" val="567968851"/>
              </p:ext>
            </p:extLst>
          </p:nvPr>
        </p:nvGraphicFramePr>
        <p:xfrm>
          <a:off x="3933739" y="4956486"/>
          <a:ext cx="3126993" cy="1474239"/>
        </p:xfrm>
        <a:graphic>
          <a:graphicData uri="http://schemas.openxmlformats.org/drawingml/2006/table">
            <a:tbl>
              <a:tblPr firstRow="1" firstCol="1" bandRow="1">
                <a:tableStyleId>{5C22544A-7EE6-4342-B048-85BDC9FD1C3A}</a:tableStyleId>
              </a:tblPr>
              <a:tblGrid>
                <a:gridCol w="1174522">
                  <a:extLst>
                    <a:ext uri="{9D8B030D-6E8A-4147-A177-3AD203B41FA5}">
                      <a16:colId xmlns:a16="http://schemas.microsoft.com/office/drawing/2014/main" val="1778808057"/>
                    </a:ext>
                  </a:extLst>
                </a:gridCol>
                <a:gridCol w="832104">
                  <a:extLst>
                    <a:ext uri="{9D8B030D-6E8A-4147-A177-3AD203B41FA5}">
                      <a16:colId xmlns:a16="http://schemas.microsoft.com/office/drawing/2014/main" val="765563873"/>
                    </a:ext>
                  </a:extLst>
                </a:gridCol>
                <a:gridCol w="1120367">
                  <a:extLst>
                    <a:ext uri="{9D8B030D-6E8A-4147-A177-3AD203B41FA5}">
                      <a16:colId xmlns:a16="http://schemas.microsoft.com/office/drawing/2014/main" val="75905462"/>
                    </a:ext>
                  </a:extLst>
                </a:gridCol>
              </a:tblGrid>
              <a:tr h="255624">
                <a:tc>
                  <a:txBody>
                    <a:bodyPr/>
                    <a:lstStyle/>
                    <a:p>
                      <a:pPr algn="ctr">
                        <a:lnSpc>
                          <a:spcPct val="107000"/>
                        </a:lnSpc>
                        <a:spcAft>
                          <a:spcPts val="800"/>
                        </a:spcAft>
                        <a:buNone/>
                      </a:pPr>
                      <a:r>
                        <a:rPr lang="ja-JP" sz="1100" b="0" kern="100">
                          <a:solidFill>
                            <a:schemeClr val="tx1"/>
                          </a:solidFill>
                          <a:effectLst/>
                          <a:latin typeface="MS PGothic" panose="020B0600070205080204" pitchFamily="34" charset="-128"/>
                          <a:ea typeface="MS PGothic" panose="020B0600070205080204" pitchFamily="34" charset="-128"/>
                        </a:rPr>
                        <a:t>感知方式</a:t>
                      </a:r>
                      <a:endParaRPr lang="ja-JP" sz="1100" b="0" kern="100">
                        <a:solidFill>
                          <a:schemeClr val="tx1"/>
                        </a:solidFill>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a:lnSpc>
                          <a:spcPct val="107000"/>
                        </a:lnSpc>
                        <a:spcAft>
                          <a:spcPts val="800"/>
                        </a:spcAft>
                        <a:buNone/>
                      </a:pPr>
                      <a:r>
                        <a:rPr lang="ja-JP" sz="1100" b="0" kern="100">
                          <a:solidFill>
                            <a:schemeClr val="tx1"/>
                          </a:solidFill>
                          <a:effectLst/>
                          <a:latin typeface="MS PGothic" panose="020B0600070205080204" pitchFamily="34" charset="-128"/>
                          <a:ea typeface="MS PGothic" panose="020B0600070205080204" pitchFamily="34" charset="-128"/>
                        </a:rPr>
                        <a:t>特徴</a:t>
                      </a:r>
                      <a:endParaRPr lang="ja-JP" sz="1100" b="0" kern="100">
                        <a:solidFill>
                          <a:schemeClr val="tx1"/>
                        </a:solidFill>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tc>
                  <a:txBody>
                    <a:bodyPr/>
                    <a:lstStyle/>
                    <a:p>
                      <a:pPr algn="ctr">
                        <a:lnSpc>
                          <a:spcPct val="107000"/>
                        </a:lnSpc>
                        <a:spcAft>
                          <a:spcPts val="800"/>
                        </a:spcAft>
                        <a:buNone/>
                      </a:pPr>
                      <a:r>
                        <a:rPr lang="ja-JP" sz="1100" b="0" kern="100">
                          <a:solidFill>
                            <a:schemeClr val="tx1"/>
                          </a:solidFill>
                          <a:effectLst/>
                          <a:latin typeface="MS PGothic" panose="020B0600070205080204" pitchFamily="34" charset="-128"/>
                          <a:ea typeface="MS PGothic" panose="020B0600070205080204" pitchFamily="34" charset="-128"/>
                        </a:rPr>
                        <a:t>向いている場所</a:t>
                      </a:r>
                      <a:endParaRPr lang="ja-JP" sz="1100" b="0" kern="100">
                        <a:solidFill>
                          <a:schemeClr val="tx1"/>
                        </a:solidFill>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extLst>
                  <a:ext uri="{0D108BD9-81ED-4DB2-BD59-A6C34878D82A}">
                    <a16:rowId xmlns:a16="http://schemas.microsoft.com/office/drawing/2014/main" val="1363736139"/>
                  </a:ext>
                </a:extLst>
              </a:tr>
              <a:tr h="569391">
                <a:tc>
                  <a:txBody>
                    <a:bodyPr/>
                    <a:lstStyle/>
                    <a:p>
                      <a:pPr algn="ctr">
                        <a:lnSpc>
                          <a:spcPct val="107000"/>
                        </a:lnSpc>
                        <a:spcAft>
                          <a:spcPts val="800"/>
                        </a:spcAft>
                        <a:buNone/>
                      </a:pPr>
                      <a:r>
                        <a:rPr lang="ja-JP" sz="1100" b="0" kern="100">
                          <a:solidFill>
                            <a:schemeClr val="tx1"/>
                          </a:solidFill>
                          <a:effectLst/>
                          <a:latin typeface="MS PGothic" panose="020B0600070205080204" pitchFamily="34" charset="-128"/>
                          <a:ea typeface="MS PGothic" panose="020B0600070205080204" pitchFamily="34" charset="-128"/>
                        </a:rPr>
                        <a:t>煙式</a:t>
                      </a:r>
                      <a:endParaRPr lang="en-US" altLang="ja-JP" sz="1100" b="0" kern="100" dirty="0">
                        <a:solidFill>
                          <a:schemeClr val="tx1"/>
                        </a:solidFill>
                        <a:effectLst/>
                        <a:latin typeface="MS PGothic" panose="020B0600070205080204" pitchFamily="34" charset="-128"/>
                        <a:ea typeface="MS PGothic" panose="020B0600070205080204" pitchFamily="34" charset="-128"/>
                      </a:endParaRPr>
                    </a:p>
                    <a:p>
                      <a:pPr algn="ctr">
                        <a:lnSpc>
                          <a:spcPct val="107000"/>
                        </a:lnSpc>
                        <a:spcAft>
                          <a:spcPts val="800"/>
                        </a:spcAft>
                        <a:buNone/>
                      </a:pPr>
                      <a:r>
                        <a:rPr lang="ja-JP" sz="1100" b="0" kern="100">
                          <a:solidFill>
                            <a:schemeClr val="tx1"/>
                          </a:solidFill>
                          <a:effectLst/>
                          <a:latin typeface="MS PGothic" panose="020B0600070205080204" pitchFamily="34" charset="-128"/>
                          <a:ea typeface="MS PGothic" panose="020B0600070205080204" pitchFamily="34" charset="-128"/>
                        </a:rPr>
                        <a:t>（光電式）</a:t>
                      </a:r>
                      <a:endParaRPr lang="ja-JP" sz="1100" b="0" kern="100">
                        <a:solidFill>
                          <a:schemeClr val="tx1"/>
                        </a:solidFill>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800"/>
                        </a:spcAft>
                        <a:buNone/>
                      </a:pPr>
                      <a:r>
                        <a:rPr lang="ja-JP" sz="1100" kern="100">
                          <a:effectLst/>
                          <a:latin typeface="MS PGothic" panose="020B0600070205080204" pitchFamily="34" charset="-128"/>
                          <a:ea typeface="MS PGothic" panose="020B0600070205080204" pitchFamily="34" charset="-128"/>
                        </a:rPr>
                        <a:t>少しの煙にも反応</a:t>
                      </a:r>
                      <a:endParaRPr lang="ja-JP" sz="1100" kern="100">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800"/>
                        </a:spcAft>
                        <a:buNone/>
                      </a:pPr>
                      <a:r>
                        <a:rPr lang="ja-JP" sz="1100" kern="100">
                          <a:effectLst/>
                          <a:latin typeface="MS PGothic" panose="020B0600070205080204" pitchFamily="34" charset="-128"/>
                          <a:ea typeface="MS PGothic" panose="020B0600070205080204" pitchFamily="34" charset="-128"/>
                        </a:rPr>
                        <a:t>寝室・リビングなど</a:t>
                      </a:r>
                      <a:endParaRPr lang="ja-JP" sz="1100" kern="100">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71040172"/>
                  </a:ext>
                </a:extLst>
              </a:tr>
              <a:tr h="649224">
                <a:tc>
                  <a:txBody>
                    <a:bodyPr/>
                    <a:lstStyle/>
                    <a:p>
                      <a:pPr algn="ctr">
                        <a:lnSpc>
                          <a:spcPct val="107000"/>
                        </a:lnSpc>
                        <a:spcAft>
                          <a:spcPts val="800"/>
                        </a:spcAft>
                        <a:buNone/>
                      </a:pPr>
                      <a:r>
                        <a:rPr lang="ja-JP" sz="1100" b="0" kern="100">
                          <a:solidFill>
                            <a:schemeClr val="tx1"/>
                          </a:solidFill>
                          <a:effectLst/>
                          <a:latin typeface="MS PGothic" panose="020B0600070205080204" pitchFamily="34" charset="-128"/>
                          <a:ea typeface="MS PGothic" panose="020B0600070205080204" pitchFamily="34" charset="-128"/>
                        </a:rPr>
                        <a:t>熱式</a:t>
                      </a:r>
                      <a:endParaRPr lang="en-US" altLang="ja-JP" sz="1100" b="0" kern="100" dirty="0">
                        <a:solidFill>
                          <a:schemeClr val="tx1"/>
                        </a:solidFill>
                        <a:effectLst/>
                        <a:latin typeface="MS PGothic" panose="020B0600070205080204" pitchFamily="34" charset="-128"/>
                        <a:ea typeface="MS PGothic" panose="020B0600070205080204" pitchFamily="34" charset="-128"/>
                      </a:endParaRPr>
                    </a:p>
                    <a:p>
                      <a:pPr algn="ctr">
                        <a:lnSpc>
                          <a:spcPct val="107000"/>
                        </a:lnSpc>
                        <a:spcAft>
                          <a:spcPts val="800"/>
                        </a:spcAft>
                        <a:buNone/>
                      </a:pPr>
                      <a:r>
                        <a:rPr lang="ja-JP" sz="1100" b="0" kern="100">
                          <a:solidFill>
                            <a:schemeClr val="tx1"/>
                          </a:solidFill>
                          <a:effectLst/>
                          <a:latin typeface="MS PGothic" panose="020B0600070205080204" pitchFamily="34" charset="-128"/>
                          <a:ea typeface="MS PGothic" panose="020B0600070205080204" pitchFamily="34" charset="-128"/>
                        </a:rPr>
                        <a:t>（定温・差動式）</a:t>
                      </a:r>
                      <a:endParaRPr lang="ja-JP" sz="1100" b="0" kern="100">
                        <a:solidFill>
                          <a:schemeClr val="tx1"/>
                        </a:solidFill>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800"/>
                        </a:spcAft>
                        <a:buNone/>
                      </a:pPr>
                      <a:r>
                        <a:rPr lang="ja-JP" sz="1100" kern="100">
                          <a:effectLst/>
                          <a:latin typeface="MS PGothic" panose="020B0600070205080204" pitchFamily="34" charset="-128"/>
                          <a:ea typeface="MS PGothic" panose="020B0600070205080204" pitchFamily="34" charset="-128"/>
                        </a:rPr>
                        <a:t>一定温度以上で反応</a:t>
                      </a:r>
                      <a:endParaRPr lang="ja-JP" sz="1100" kern="100">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800"/>
                        </a:spcAft>
                        <a:buNone/>
                      </a:pPr>
                      <a:r>
                        <a:rPr lang="ja-JP" sz="1100" kern="100">
                          <a:effectLst/>
                          <a:latin typeface="MS PGothic" panose="020B0600070205080204" pitchFamily="34" charset="-128"/>
                          <a:ea typeface="MS PGothic" panose="020B0600070205080204" pitchFamily="34" charset="-128"/>
                        </a:rPr>
                        <a:t>キッチンや車庫など、煙が日常的に出る場所</a:t>
                      </a:r>
                      <a:endParaRPr lang="ja-JP" sz="1100" kern="100">
                        <a:effectLst/>
                        <a:latin typeface="MS PGothic" panose="020B0600070205080204" pitchFamily="34" charset="-128"/>
                        <a:ea typeface="MS PGothic" panose="020B0600070205080204" pitchFamily="34" charset="-128"/>
                        <a:cs typeface="Times New Roman" panose="02020603050405020304" pitchFamily="18" charset="0"/>
                      </a:endParaRPr>
                    </a:p>
                  </a:txBody>
                  <a:tcPr marL="9525" marR="9525" marT="9525" marB="9525" anchor="ctr">
                    <a:lnL w="6350" cap="flat" cmpd="sng" algn="ctr">
                      <a:solidFill>
                        <a:schemeClr val="bg1">
                          <a:lumMod val="65000"/>
                        </a:schemeClr>
                      </a:solidFill>
                      <a:prstDash val="solid"/>
                      <a:round/>
                      <a:headEnd type="none" w="med" len="med"/>
                      <a:tailEnd type="none" w="med" len="med"/>
                    </a:lnL>
                    <a:lnR w="6350" cap="flat" cmpd="sng" algn="ctr">
                      <a:solidFill>
                        <a:schemeClr val="bg1">
                          <a:lumMod val="65000"/>
                        </a:schemeClr>
                      </a:solidFill>
                      <a:prstDash val="solid"/>
                      <a:round/>
                      <a:headEnd type="none" w="med" len="med"/>
                      <a:tailEnd type="none" w="med" len="med"/>
                    </a:lnR>
                    <a:lnT w="6350" cap="flat" cmpd="sng" algn="ctr">
                      <a:solidFill>
                        <a:schemeClr val="bg1">
                          <a:lumMod val="65000"/>
                        </a:schemeClr>
                      </a:solidFill>
                      <a:prstDash val="solid"/>
                      <a:round/>
                      <a:headEnd type="none" w="med" len="med"/>
                      <a:tailEnd type="none" w="med" len="med"/>
                    </a:lnT>
                    <a:lnB w="635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55342743"/>
                  </a:ext>
                </a:extLst>
              </a:tr>
            </a:tbl>
          </a:graphicData>
        </a:graphic>
      </p:graphicFrame>
      <p:sp>
        <p:nvSpPr>
          <p:cNvPr id="26" name="Rectangle 2">
            <a:extLst>
              <a:ext uri="{FF2B5EF4-FFF2-40B4-BE49-F238E27FC236}">
                <a16:creationId xmlns:a16="http://schemas.microsoft.com/office/drawing/2014/main" id="{E5D04D6C-92E4-71D3-A91F-84898E475B0C}"/>
              </a:ext>
            </a:extLst>
          </p:cNvPr>
          <p:cNvSpPr>
            <a:spLocks noChangeArrowheads="1"/>
          </p:cNvSpPr>
          <p:nvPr/>
        </p:nvSpPr>
        <p:spPr bwMode="auto">
          <a:xfrm>
            <a:off x="533304" y="4281458"/>
            <a:ext cx="1797469"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100" b="1" i="0" u="none" strike="noStrike" cap="none" normalizeH="0" baseline="0">
                <a:ln>
                  <a:noFill/>
                </a:ln>
                <a:solidFill>
                  <a:srgbClr val="ED7D31"/>
                </a:solidFill>
                <a:effectLst/>
                <a:latin typeface="MS PGothic" panose="020B0600070205080204" pitchFamily="34" charset="-128"/>
                <a:ea typeface="MS PGothic" panose="020B0600070205080204" pitchFamily="34" charset="-128"/>
                <a:cs typeface="Times New Roman" panose="02020603050405020304" pitchFamily="18" charset="0"/>
              </a:rPr>
              <a:t>家づくりの観点からの提案</a:t>
            </a:r>
            <a:endParaRPr kumimoji="0" lang="ja-JP" altLang="ja-JP" sz="1100" b="1" i="0" u="none" strike="noStrike" cap="none" normalizeH="0" baseline="0">
              <a:ln>
                <a:noFill/>
              </a:ln>
              <a:solidFill>
                <a:srgbClr val="ED7D31"/>
              </a:solidFill>
              <a:effectLst/>
              <a:latin typeface="MS PGothic" panose="020B0600070205080204" pitchFamily="34" charset="-128"/>
              <a:ea typeface="MS PGothic" panose="020B0600070205080204" pitchFamily="34" charset="-128"/>
            </a:endParaRPr>
          </a:p>
        </p:txBody>
      </p:sp>
      <p:sp>
        <p:nvSpPr>
          <p:cNvPr id="33" name="正方形/長方形 32">
            <a:extLst>
              <a:ext uri="{FF2B5EF4-FFF2-40B4-BE49-F238E27FC236}">
                <a16:creationId xmlns:a16="http://schemas.microsoft.com/office/drawing/2014/main" id="{B032C999-6E3E-E997-C528-655199226B41}"/>
              </a:ext>
            </a:extLst>
          </p:cNvPr>
          <p:cNvSpPr/>
          <p:nvPr/>
        </p:nvSpPr>
        <p:spPr>
          <a:xfrm>
            <a:off x="567579" y="4569757"/>
            <a:ext cx="3192256" cy="238316"/>
          </a:xfrm>
          <a:prstGeom prst="rect">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Rectangle 2">
            <a:extLst>
              <a:ext uri="{FF2B5EF4-FFF2-40B4-BE49-F238E27FC236}">
                <a16:creationId xmlns:a16="http://schemas.microsoft.com/office/drawing/2014/main" id="{2E52D45A-2F42-5E58-4F2B-41DFE1E71C56}"/>
              </a:ext>
            </a:extLst>
          </p:cNvPr>
          <p:cNvSpPr>
            <a:spLocks noChangeArrowheads="1"/>
          </p:cNvSpPr>
          <p:nvPr/>
        </p:nvSpPr>
        <p:spPr bwMode="auto">
          <a:xfrm>
            <a:off x="503837" y="4536452"/>
            <a:ext cx="3473803" cy="19543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100" b="0" i="0" u="none" strike="noStrike" cap="none" normalizeH="0" baseline="0">
                <a:ln>
                  <a:noFill/>
                </a:ln>
                <a:solidFill>
                  <a:schemeClr val="tx1"/>
                </a:solidFill>
                <a:effectLst/>
                <a:latin typeface="MS PGothic" panose="020B0600070205080204" pitchFamily="34" charset="-128"/>
                <a:ea typeface="MS PGothic" panose="020B0600070205080204" pitchFamily="34" charset="-128"/>
                <a:cs typeface="Times New Roman" panose="02020603050405020304" pitchFamily="18" charset="0"/>
              </a:rPr>
              <a:t>1</a:t>
            </a:r>
            <a:r>
              <a:rPr kumimoji="0" lang="ja-JP" altLang="en-US" sz="1100" b="0" i="0" u="none" strike="noStrike" cap="none" normalizeH="0" baseline="0">
                <a:ln>
                  <a:noFill/>
                </a:ln>
                <a:solidFill>
                  <a:schemeClr val="tx1"/>
                </a:solidFill>
                <a:effectLst/>
                <a:latin typeface="MS PGothic" panose="020B0600070205080204" pitchFamily="34" charset="-128"/>
                <a:ea typeface="MS PGothic" panose="020B0600070205080204" pitchFamily="34" charset="-128"/>
                <a:cs typeface="Times New Roman" panose="02020603050405020304" pitchFamily="18" charset="0"/>
              </a:rPr>
              <a:t>　</a:t>
            </a:r>
            <a:r>
              <a:rPr kumimoji="0" lang="ja-JP" altLang="ja-JP" sz="1100" b="0" i="0" u="none" strike="noStrike" cap="none" normalizeH="0" baseline="0">
                <a:ln>
                  <a:noFill/>
                </a:ln>
                <a:solidFill>
                  <a:schemeClr val="tx1"/>
                </a:solidFill>
                <a:effectLst/>
                <a:latin typeface="MS PGothic" panose="020B0600070205080204" pitchFamily="34" charset="-128"/>
                <a:ea typeface="MS PGothic" panose="020B0600070205080204" pitchFamily="34" charset="-128"/>
                <a:cs typeface="Times New Roman" panose="02020603050405020304" pitchFamily="18" charset="0"/>
              </a:rPr>
              <a:t>配線や設置高さは「建築段階で決める」のが理想！</a:t>
            </a:r>
            <a:endParaRPr kumimoji="0" lang="en-US" altLang="ja-JP" sz="1100" b="0" i="0" u="none" strike="noStrike" cap="none" normalizeH="0" baseline="0" dirty="0">
              <a:ln>
                <a:noFill/>
              </a:ln>
              <a:solidFill>
                <a:schemeClr val="tx1"/>
              </a:solidFill>
              <a:effectLst/>
              <a:latin typeface="MS PGothic" panose="020B0600070205080204" pitchFamily="34" charset="-128"/>
              <a:ea typeface="MS PGothic" panose="020B0600070205080204" pitchFamily="34"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100" b="0" i="0" u="none" strike="noStrike" cap="none" normalizeH="0" baseline="0">
              <a:ln>
                <a:noFill/>
              </a:ln>
              <a:solidFill>
                <a:schemeClr val="tx1"/>
              </a:solidFill>
              <a:effectLst/>
              <a:latin typeface="MS PGothic" panose="020B0600070205080204" pitchFamily="34" charset="-128"/>
              <a:ea typeface="MS PGothic" panose="020B0600070205080204" pitchFamily="34"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100" b="0" i="0" u="none" strike="noStrike" cap="none" normalizeH="0" baseline="0">
                <a:ln>
                  <a:noFill/>
                </a:ln>
                <a:solidFill>
                  <a:schemeClr val="tx1"/>
                </a:solidFill>
                <a:effectLst/>
                <a:latin typeface="MS PGothic" panose="020B0600070205080204" pitchFamily="34" charset="-128"/>
                <a:ea typeface="MS PGothic" panose="020B0600070205080204" pitchFamily="34" charset="-128"/>
                <a:cs typeface="Times New Roman" panose="02020603050405020304" pitchFamily="18" charset="0"/>
              </a:rPr>
              <a:t>　</a:t>
            </a:r>
            <a:r>
              <a:rPr kumimoji="0" lang="ja-JP" altLang="ja-JP" sz="1100" b="0" i="0" u="none" strike="noStrike" cap="none" normalizeH="0" baseline="0">
                <a:ln>
                  <a:noFill/>
                </a:ln>
                <a:solidFill>
                  <a:schemeClr val="tx1"/>
                </a:solidFill>
                <a:effectLst/>
                <a:latin typeface="MS PGothic" panose="020B0600070205080204" pitchFamily="34" charset="-128"/>
                <a:ea typeface="MS PGothic" panose="020B0600070205080204" pitchFamily="34" charset="-128"/>
                <a:cs typeface="Times New Roman" panose="02020603050405020304" pitchFamily="18" charset="0"/>
              </a:rPr>
              <a:t>火災警報器は建物の構造に関わるため、設計段階で「ここに付けたい」という希望を伝えることで、見た目もスマートかつ最適な場所に設置可能です。</a:t>
            </a:r>
            <a:endParaRPr kumimoji="0" lang="en-US" altLang="ja-JP" sz="1100" b="0" i="0" u="none" strike="noStrike" cap="none" normalizeH="0" baseline="0" dirty="0">
              <a:ln>
                <a:noFill/>
              </a:ln>
              <a:solidFill>
                <a:schemeClr val="tx1"/>
              </a:solidFill>
              <a:effectLst/>
              <a:latin typeface="MS PGothic" panose="020B0600070205080204" pitchFamily="34" charset="-128"/>
              <a:ea typeface="MS PGothic" panose="020B0600070205080204" pitchFamily="34"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100" b="0" i="0" u="none" strike="noStrike" cap="none" normalizeH="0" baseline="0">
              <a:ln>
                <a:noFill/>
              </a:ln>
              <a:solidFill>
                <a:schemeClr val="tx1"/>
              </a:solidFill>
              <a:effectLst/>
              <a:latin typeface="MS PGothic" panose="020B0600070205080204" pitchFamily="34" charset="-128"/>
              <a:ea typeface="MS PGothic" panose="020B0600070205080204" pitchFamily="34"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100" b="0" i="0" u="none" strike="noStrike" cap="none" normalizeH="0" baseline="0">
                <a:ln>
                  <a:noFill/>
                </a:ln>
                <a:solidFill>
                  <a:schemeClr val="tx1"/>
                </a:solidFill>
                <a:effectLst/>
                <a:latin typeface="MS PGothic" panose="020B0600070205080204" pitchFamily="34" charset="-128"/>
                <a:ea typeface="MS PGothic" panose="020B0600070205080204" pitchFamily="34" charset="-128"/>
                <a:cs typeface="Times New Roman" panose="02020603050405020304" pitchFamily="18" charset="0"/>
              </a:rPr>
              <a:t>2</a:t>
            </a:r>
            <a:r>
              <a:rPr kumimoji="0" lang="ja-JP" altLang="en-US" sz="1100">
                <a:latin typeface="MS PGothic" panose="020B0600070205080204" pitchFamily="34" charset="-128"/>
                <a:ea typeface="MS PGothic" panose="020B0600070205080204" pitchFamily="34" charset="-128"/>
                <a:cs typeface="Times New Roman" panose="02020603050405020304" pitchFamily="18" charset="0"/>
              </a:rPr>
              <a:t>　</a:t>
            </a:r>
            <a:r>
              <a:rPr kumimoji="0" lang="ja-JP" altLang="ja-JP" sz="1100" b="0" i="0" u="none" strike="noStrike" cap="none" normalizeH="0" baseline="0">
                <a:ln>
                  <a:noFill/>
                </a:ln>
                <a:solidFill>
                  <a:schemeClr val="tx1"/>
                </a:solidFill>
                <a:effectLst/>
                <a:latin typeface="MS PGothic" panose="020B0600070205080204" pitchFamily="34" charset="-128"/>
                <a:ea typeface="MS PGothic" panose="020B0600070205080204" pitchFamily="34" charset="-128"/>
                <a:cs typeface="Times New Roman" panose="02020603050405020304" pitchFamily="18" charset="0"/>
              </a:rPr>
              <a:t>音・光・スマホ連動型も選択肢に</a:t>
            </a:r>
            <a:endParaRPr kumimoji="0" lang="en-US" altLang="ja-JP" sz="1100" b="0" i="0" u="none" strike="noStrike" cap="none" normalizeH="0" baseline="0" dirty="0">
              <a:ln>
                <a:noFill/>
              </a:ln>
              <a:solidFill>
                <a:schemeClr val="tx1"/>
              </a:solidFill>
              <a:effectLst/>
              <a:latin typeface="MS PGothic" panose="020B0600070205080204" pitchFamily="34" charset="-128"/>
              <a:ea typeface="MS PGothic" panose="020B0600070205080204" pitchFamily="34"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100" b="0" i="0" u="none" strike="noStrike" cap="none" normalizeH="0" baseline="0">
              <a:ln>
                <a:noFill/>
              </a:ln>
              <a:solidFill>
                <a:schemeClr val="tx1"/>
              </a:solidFill>
              <a:effectLst/>
              <a:latin typeface="MS PGothic" panose="020B0600070205080204" pitchFamily="34" charset="-128"/>
              <a:ea typeface="MS PGothic" panose="020B0600070205080204" pitchFamily="34" charset="-12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1100" b="0" i="0" u="none" strike="noStrike" cap="none" normalizeH="0" baseline="0">
                <a:ln>
                  <a:noFill/>
                </a:ln>
                <a:solidFill>
                  <a:schemeClr val="tx1"/>
                </a:solidFill>
                <a:effectLst/>
                <a:latin typeface="MS PGothic" panose="020B0600070205080204" pitchFamily="34" charset="-128"/>
                <a:ea typeface="MS PGothic" panose="020B0600070205080204" pitchFamily="34" charset="-128"/>
                <a:cs typeface="Times New Roman" panose="02020603050405020304" pitchFamily="18" charset="0"/>
              </a:rPr>
              <a:t>　</a:t>
            </a:r>
            <a:r>
              <a:rPr kumimoji="0" lang="ja-JP" altLang="ja-JP" sz="1100" b="0" i="0" u="none" strike="noStrike" cap="none" normalizeH="0" baseline="0">
                <a:ln>
                  <a:noFill/>
                </a:ln>
                <a:solidFill>
                  <a:schemeClr val="tx1"/>
                </a:solidFill>
                <a:effectLst/>
                <a:latin typeface="MS PGothic" panose="020B0600070205080204" pitchFamily="34" charset="-128"/>
                <a:ea typeface="MS PGothic" panose="020B0600070205080204" pitchFamily="34" charset="-128"/>
                <a:cs typeface="Times New Roman" panose="02020603050405020304" pitchFamily="18" charset="0"/>
              </a:rPr>
              <a:t>高齢者や小さなお子さんがいるご家庭では、音だけでなく光でも知らせるタイプが有効。また、スマホ連動型なら外出中の火災も検知できます。</a:t>
            </a:r>
            <a:endParaRPr kumimoji="0" lang="ja-JP" altLang="ja-JP" sz="1100" b="0" i="0" u="none" strike="noStrike" cap="none" normalizeH="0" baseline="0">
              <a:ln>
                <a:noFill/>
              </a:ln>
              <a:solidFill>
                <a:schemeClr val="tx1"/>
              </a:solidFill>
              <a:effectLst/>
              <a:latin typeface="MS PGothic" panose="020B0600070205080204" pitchFamily="34" charset="-128"/>
              <a:ea typeface="MS PGothic" panose="020B0600070205080204" pitchFamily="34" charset="-128"/>
            </a:endParaRPr>
          </a:p>
        </p:txBody>
      </p:sp>
      <p:sp>
        <p:nvSpPr>
          <p:cNvPr id="29" name="Rectangle 2">
            <a:extLst>
              <a:ext uri="{FF2B5EF4-FFF2-40B4-BE49-F238E27FC236}">
                <a16:creationId xmlns:a16="http://schemas.microsoft.com/office/drawing/2014/main" id="{6F9FC7FA-2E32-CA04-7C7B-04BD6E7437D7}"/>
              </a:ext>
            </a:extLst>
          </p:cNvPr>
          <p:cNvSpPr>
            <a:spLocks noChangeArrowheads="1"/>
          </p:cNvSpPr>
          <p:nvPr/>
        </p:nvSpPr>
        <p:spPr bwMode="auto">
          <a:xfrm>
            <a:off x="3901108" y="4541757"/>
            <a:ext cx="3326501"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100" b="0" i="0" u="none" strike="noStrike" cap="none" normalizeH="0" baseline="0">
                <a:ln>
                  <a:noFill/>
                </a:ln>
                <a:solidFill>
                  <a:schemeClr val="tx1"/>
                </a:solidFill>
                <a:effectLst/>
                <a:latin typeface="MS PGothic" panose="020B0600070205080204" pitchFamily="34" charset="-128"/>
                <a:ea typeface="MS PGothic" panose="020B0600070205080204" pitchFamily="34" charset="-128"/>
                <a:cs typeface="Times New Roman" panose="02020603050405020304" pitchFamily="18" charset="0"/>
              </a:rPr>
              <a:t>3</a:t>
            </a:r>
            <a:r>
              <a:rPr kumimoji="0" lang="ja-JP" altLang="en-US" sz="1100" dirty="0">
                <a:latin typeface="MS PGothic" panose="020B0600070205080204" pitchFamily="34" charset="-128"/>
                <a:ea typeface="MS PGothic" panose="020B0600070205080204" pitchFamily="34" charset="-128"/>
                <a:cs typeface="Times New Roman" panose="02020603050405020304" pitchFamily="18" charset="0"/>
              </a:rPr>
              <a:t>　</a:t>
            </a:r>
            <a:r>
              <a:rPr kumimoji="0" lang="ja-JP" altLang="ja-JP" sz="1100" b="0" i="0" u="none" strike="noStrike" cap="none" normalizeH="0" baseline="0">
                <a:ln>
                  <a:noFill/>
                </a:ln>
                <a:solidFill>
                  <a:schemeClr val="tx1"/>
                </a:solidFill>
                <a:effectLst/>
                <a:latin typeface="MS PGothic" panose="020B0600070205080204" pitchFamily="34" charset="-128"/>
                <a:ea typeface="MS PGothic" panose="020B0600070205080204" pitchFamily="34" charset="-128"/>
                <a:cs typeface="Times New Roman" panose="02020603050405020304" pitchFamily="18" charset="0"/>
              </a:rPr>
              <a:t>感知方式の違いを理解する</a:t>
            </a:r>
            <a:endParaRPr kumimoji="0" lang="ja-JP" altLang="ja-JP" sz="1100" b="0" i="0" u="none" strike="noStrike" cap="none" normalizeH="0" baseline="0">
              <a:ln>
                <a:noFill/>
              </a:ln>
              <a:solidFill>
                <a:schemeClr val="tx1"/>
              </a:solidFill>
              <a:effectLst/>
              <a:latin typeface="MS PGothic" panose="020B0600070205080204" pitchFamily="34" charset="-128"/>
              <a:ea typeface="MS PGothic" panose="020B0600070205080204" pitchFamily="34" charset="-128"/>
            </a:endParaRPr>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17242</TotalTime>
  <Words>1916</Words>
  <Application>Microsoft Macintosh PowerPoint</Application>
  <PresentationFormat>ユーザー設定</PresentationFormat>
  <Paragraphs>157</Paragraphs>
  <Slides>2</Slides>
  <Notes>2</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2</vt:i4>
      </vt:variant>
    </vt:vector>
  </HeadingPairs>
  <TitlesOfParts>
    <vt:vector size="12" baseType="lpstr">
      <vt:lpstr>Meiryo UI</vt:lpstr>
      <vt:lpstr>ＭＳ Ｐゴシック</vt:lpstr>
      <vt:lpstr>ＭＳ Ｐゴシック</vt:lpstr>
      <vt:lpstr>MS UI Gothic</vt:lpstr>
      <vt:lpstr>メイリオ</vt:lpstr>
      <vt:lpstr>游ゴシック</vt:lpstr>
      <vt:lpstr>游ゴシック Light</vt:lpstr>
      <vt:lpstr>游明朝</vt:lpstr>
      <vt:lpstr>Arial</vt:lpstr>
      <vt:lpstr>Office テーマ</vt:lpstr>
      <vt:lpstr>PowerPoint プレゼンテーション</vt:lpstr>
      <vt:lpstr>PowerPoint プレゼンテーション</vt:lpstr>
    </vt:vector>
  </TitlesOfParts>
  <Company>Be'sSystem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フォーセンス</dc:creator>
  <cp:lastModifiedBy>治美 岸本</cp:lastModifiedBy>
  <cp:revision>481</cp:revision>
  <cp:lastPrinted>2024-04-18T05:38:28Z</cp:lastPrinted>
  <dcterms:created xsi:type="dcterms:W3CDTF">2006-11-30T02:47:34Z</dcterms:created>
  <dcterms:modified xsi:type="dcterms:W3CDTF">2025-05-22T05:07:09Z</dcterms:modified>
</cp:coreProperties>
</file>