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5122525" cy="10693400"/>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岸本 治美" initials="岸本" lastIdx="2" clrIdx="0">
    <p:extLst>
      <p:ext uri="{19B8F6BF-5375-455C-9EA6-DF929625EA0E}">
        <p15:presenceInfo xmlns:p15="http://schemas.microsoft.com/office/powerpoint/2012/main" userId="680817e7bfa88e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D4713"/>
    <a:srgbClr val="3BA4C9"/>
    <a:srgbClr val="B9E1EC"/>
    <a:srgbClr val="A8CDE2"/>
    <a:srgbClr val="A57FAB"/>
    <a:srgbClr val="FFF2CC"/>
    <a:srgbClr val="DCD1F4"/>
    <a:srgbClr val="DAC0F0"/>
    <a:srgbClr val="BFC7DD"/>
    <a:srgbClr val="81B76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3"/>
    <p:restoredTop sz="94311" autoAdjust="0"/>
  </p:normalViewPr>
  <p:slideViewPr>
    <p:cSldViewPr snapToGrid="0">
      <p:cViewPr varScale="1">
        <p:scale>
          <a:sx n="79" d="100"/>
          <a:sy n="79" d="100"/>
        </p:scale>
        <p:origin x="2408" y="528"/>
      </p:cViewPr>
      <p:guideLst>
        <p:guide orient="horz" pos="3368"/>
        <p:guide pos="476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8633755D-CAFC-43DD-9AAB-2FD6CDBE01D0}" type="datetimeFigureOut">
              <a:rPr kumimoji="1" lang="ja-JP" altLang="en-US" smtClean="0"/>
              <a:t>2025/4/21</a:t>
            </a:fld>
            <a:endParaRPr kumimoji="1" lang="ja-JP" altLang="en-US"/>
          </a:p>
        </p:txBody>
      </p:sp>
      <p:sp>
        <p:nvSpPr>
          <p:cNvPr id="4" name="スライド イメージ プレースホルダー 3"/>
          <p:cNvSpPr>
            <a:spLocks noGrp="1" noRot="1" noChangeAspect="1"/>
          </p:cNvSpPr>
          <p:nvPr>
            <p:ph type="sldImg" idx="2"/>
          </p:nvPr>
        </p:nvSpPr>
        <p:spPr>
          <a:xfrm>
            <a:off x="1054100" y="1243013"/>
            <a:ext cx="47498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30A9EDE4-41E1-4487-ACCD-3D40D281D53A}" type="slidenum">
              <a:rPr kumimoji="1" lang="ja-JP" altLang="en-US" smtClean="0"/>
              <a:t>‹#›</a:t>
            </a:fld>
            <a:endParaRPr kumimoji="1" lang="ja-JP" altLang="en-US"/>
          </a:p>
        </p:txBody>
      </p:sp>
    </p:spTree>
    <p:extLst>
      <p:ext uri="{BB962C8B-B14F-4D97-AF65-F5344CB8AC3E}">
        <p14:creationId xmlns:p14="http://schemas.microsoft.com/office/powerpoint/2010/main" val="32506725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1</a:t>
            </a:fld>
            <a:endParaRPr kumimoji="1" lang="ja-JP" altLang="en-US"/>
          </a:p>
        </p:txBody>
      </p:sp>
    </p:spTree>
    <p:extLst>
      <p:ext uri="{BB962C8B-B14F-4D97-AF65-F5344CB8AC3E}">
        <p14:creationId xmlns:p14="http://schemas.microsoft.com/office/powerpoint/2010/main" val="3117995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2</a:t>
            </a:fld>
            <a:endParaRPr kumimoji="1" lang="ja-JP" altLang="en-US"/>
          </a:p>
        </p:txBody>
      </p:sp>
    </p:spTree>
    <p:extLst>
      <p:ext uri="{BB962C8B-B14F-4D97-AF65-F5344CB8AC3E}">
        <p14:creationId xmlns:p14="http://schemas.microsoft.com/office/powerpoint/2010/main" val="3072785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C83D6-80E6-37B3-88E6-11FE721D5AD2}"/>
              </a:ext>
            </a:extLst>
          </p:cNvPr>
          <p:cNvSpPr>
            <a:spLocks noGrp="1"/>
          </p:cNvSpPr>
          <p:nvPr>
            <p:ph type="ctrTitle"/>
          </p:nvPr>
        </p:nvSpPr>
        <p:spPr>
          <a:xfrm>
            <a:off x="1890316" y="1750055"/>
            <a:ext cx="11341894" cy="3722887"/>
          </a:xfrm>
        </p:spPr>
        <p:txBody>
          <a:bodyPr anchor="b"/>
          <a:lstStyle>
            <a:lvl1pPr algn="ctr">
              <a:defRPr sz="7442"/>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260F0E-0633-3990-93F8-6463EBE28256}"/>
              </a:ext>
            </a:extLst>
          </p:cNvPr>
          <p:cNvSpPr>
            <a:spLocks noGrp="1"/>
          </p:cNvSpPr>
          <p:nvPr>
            <p:ph type="subTitle" idx="1"/>
          </p:nvPr>
        </p:nvSpPr>
        <p:spPr>
          <a:xfrm>
            <a:off x="1890316" y="5616511"/>
            <a:ext cx="11341894" cy="2581762"/>
          </a:xfrm>
        </p:spPr>
        <p:txBody>
          <a:bodyPr/>
          <a:lstStyle>
            <a:lvl1pPr marL="0" indent="0" algn="ctr">
              <a:buNone/>
              <a:defRPr sz="2977"/>
            </a:lvl1pPr>
            <a:lvl2pPr marL="567111" indent="0" algn="ctr">
              <a:buNone/>
              <a:defRPr sz="2481"/>
            </a:lvl2pPr>
            <a:lvl3pPr marL="1134222" indent="0" algn="ctr">
              <a:buNone/>
              <a:defRPr sz="2233"/>
            </a:lvl3pPr>
            <a:lvl4pPr marL="1701333" indent="0" algn="ctr">
              <a:buNone/>
              <a:defRPr sz="1985"/>
            </a:lvl4pPr>
            <a:lvl5pPr marL="2268444" indent="0" algn="ctr">
              <a:buNone/>
              <a:defRPr sz="1985"/>
            </a:lvl5pPr>
            <a:lvl6pPr marL="2835554" indent="0" algn="ctr">
              <a:buNone/>
              <a:defRPr sz="1985"/>
            </a:lvl6pPr>
            <a:lvl7pPr marL="3402665" indent="0" algn="ctr">
              <a:buNone/>
              <a:defRPr sz="1985"/>
            </a:lvl7pPr>
            <a:lvl8pPr marL="3969776" indent="0" algn="ctr">
              <a:buNone/>
              <a:defRPr sz="1985"/>
            </a:lvl8pPr>
            <a:lvl9pPr marL="4536887" indent="0" algn="ctr">
              <a:buNone/>
              <a:defRPr sz="1985"/>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834F62C-8550-78D2-D6E1-4F3E8F371176}"/>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CE97CE8E-DB9C-33C5-52BB-284855736476}"/>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6E544B72-59F1-38AE-2362-AE8BA9ED1E16}"/>
              </a:ext>
            </a:extLst>
          </p:cNvPr>
          <p:cNvSpPr>
            <a:spLocks noGrp="1"/>
          </p:cNvSpPr>
          <p:nvPr>
            <p:ph type="sldNum" sz="quarter" idx="12"/>
          </p:nvPr>
        </p:nvSpPr>
        <p:spPr/>
        <p:txBody>
          <a:bodyPr/>
          <a:lstStyle/>
          <a:p>
            <a:fld id="{28C89B74-DFFF-4098-98C7-182256AB02C2}" type="slidenum">
              <a:rPr lang="en-US" altLang="ja-JP" smtClean="0"/>
              <a:pPr/>
              <a:t>‹#›</a:t>
            </a:fld>
            <a:endParaRPr lang="en-US" altLang="ja-JP"/>
          </a:p>
        </p:txBody>
      </p:sp>
    </p:spTree>
    <p:extLst>
      <p:ext uri="{BB962C8B-B14F-4D97-AF65-F5344CB8AC3E}">
        <p14:creationId xmlns:p14="http://schemas.microsoft.com/office/powerpoint/2010/main" val="395903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BD84C2-1065-938C-AABD-6DC836DCF7A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606BDF-AAE8-83D9-36BD-096CCC6CCC4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4F43AED-D947-C083-3006-DB26DECE27C3}"/>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4FBA150B-FF5B-EFB9-882C-527D5C45CF11}"/>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7DCFA23-C8B9-8720-1A03-C901A20CAE41}"/>
              </a:ext>
            </a:extLst>
          </p:cNvPr>
          <p:cNvSpPr>
            <a:spLocks noGrp="1"/>
          </p:cNvSpPr>
          <p:nvPr>
            <p:ph type="sldNum" sz="quarter" idx="12"/>
          </p:nvPr>
        </p:nvSpPr>
        <p:spPr/>
        <p:txBody>
          <a:bodyPr/>
          <a:lstStyle/>
          <a:p>
            <a:fld id="{A4871645-1498-45BD-821A-F95B05D8C154}" type="slidenum">
              <a:rPr lang="en-US" altLang="ja-JP" smtClean="0"/>
              <a:pPr/>
              <a:t>‹#›</a:t>
            </a:fld>
            <a:endParaRPr lang="en-US" altLang="ja-JP"/>
          </a:p>
        </p:txBody>
      </p:sp>
    </p:spTree>
    <p:extLst>
      <p:ext uri="{BB962C8B-B14F-4D97-AF65-F5344CB8AC3E}">
        <p14:creationId xmlns:p14="http://schemas.microsoft.com/office/powerpoint/2010/main" val="3250021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E17466-E637-409E-4832-ED44EF33DE50}"/>
              </a:ext>
            </a:extLst>
          </p:cNvPr>
          <p:cNvSpPr>
            <a:spLocks noGrp="1"/>
          </p:cNvSpPr>
          <p:nvPr>
            <p:ph type="title" orient="vert"/>
          </p:nvPr>
        </p:nvSpPr>
        <p:spPr>
          <a:xfrm>
            <a:off x="10822057" y="569325"/>
            <a:ext cx="3260794" cy="9062162"/>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E6F16E-E23D-CDA3-ABB0-8D601CFE8C1B}"/>
              </a:ext>
            </a:extLst>
          </p:cNvPr>
          <p:cNvSpPr>
            <a:spLocks noGrp="1"/>
          </p:cNvSpPr>
          <p:nvPr>
            <p:ph type="body" orient="vert" idx="1"/>
          </p:nvPr>
        </p:nvSpPr>
        <p:spPr>
          <a:xfrm>
            <a:off x="1039673" y="569325"/>
            <a:ext cx="9593352" cy="906216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964F39-664C-89FD-633B-D4A66AA296EE}"/>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1EC7C924-8399-5196-71B8-3B8B44659AB9}"/>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DDAB110C-0CB2-0167-7A0E-6E470FF91DE8}"/>
              </a:ext>
            </a:extLst>
          </p:cNvPr>
          <p:cNvSpPr>
            <a:spLocks noGrp="1"/>
          </p:cNvSpPr>
          <p:nvPr>
            <p:ph type="sldNum" sz="quarter" idx="12"/>
          </p:nvPr>
        </p:nvSpPr>
        <p:spPr/>
        <p:txBody>
          <a:bodyPr/>
          <a:lstStyle/>
          <a:p>
            <a:fld id="{F9FA015E-3D0D-428E-8048-8739E7CE2AB5}" type="slidenum">
              <a:rPr lang="en-US" altLang="ja-JP" smtClean="0"/>
              <a:pPr/>
              <a:t>‹#›</a:t>
            </a:fld>
            <a:endParaRPr lang="en-US" altLang="ja-JP"/>
          </a:p>
        </p:txBody>
      </p:sp>
    </p:spTree>
    <p:extLst>
      <p:ext uri="{BB962C8B-B14F-4D97-AF65-F5344CB8AC3E}">
        <p14:creationId xmlns:p14="http://schemas.microsoft.com/office/powerpoint/2010/main" val="230993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5F84F5-1865-E072-2900-BF21AF8D902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DBE1532-1AFC-B179-58CA-DEC91B9B61F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FA2C04-5954-D1BA-9F85-8748FA51236C}"/>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9F361448-18BA-3887-DA50-1085A3B6049C}"/>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99378FD-F87F-0CB8-B27D-C083EBDDB21B}"/>
              </a:ext>
            </a:extLst>
          </p:cNvPr>
          <p:cNvSpPr>
            <a:spLocks noGrp="1"/>
          </p:cNvSpPr>
          <p:nvPr>
            <p:ph type="sldNum" sz="quarter" idx="12"/>
          </p:nvPr>
        </p:nvSpPr>
        <p:spPr/>
        <p:txBody>
          <a:bodyPr/>
          <a:lstStyle/>
          <a:p>
            <a:fld id="{87CACA40-C6B2-421B-8105-36156B7E0F3B}" type="slidenum">
              <a:rPr lang="en-US" altLang="ja-JP" smtClean="0"/>
              <a:pPr/>
              <a:t>‹#›</a:t>
            </a:fld>
            <a:endParaRPr lang="en-US" altLang="ja-JP"/>
          </a:p>
        </p:txBody>
      </p:sp>
    </p:spTree>
    <p:extLst>
      <p:ext uri="{BB962C8B-B14F-4D97-AF65-F5344CB8AC3E}">
        <p14:creationId xmlns:p14="http://schemas.microsoft.com/office/powerpoint/2010/main" val="953601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0398A8-4222-26FA-9636-EE6BBF361937}"/>
              </a:ext>
            </a:extLst>
          </p:cNvPr>
          <p:cNvSpPr>
            <a:spLocks noGrp="1"/>
          </p:cNvSpPr>
          <p:nvPr>
            <p:ph type="title"/>
          </p:nvPr>
        </p:nvSpPr>
        <p:spPr>
          <a:xfrm>
            <a:off x="1031797" y="2665925"/>
            <a:ext cx="13043178" cy="4448157"/>
          </a:xfrm>
        </p:spPr>
        <p:txBody>
          <a:bodyPr anchor="b"/>
          <a:lstStyle>
            <a:lvl1pPr>
              <a:defRPr sz="7442"/>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CE24857-A13B-6840-7B96-E468293408FE}"/>
              </a:ext>
            </a:extLst>
          </p:cNvPr>
          <p:cNvSpPr>
            <a:spLocks noGrp="1"/>
          </p:cNvSpPr>
          <p:nvPr>
            <p:ph type="body" idx="1"/>
          </p:nvPr>
        </p:nvSpPr>
        <p:spPr>
          <a:xfrm>
            <a:off x="1031797" y="7156164"/>
            <a:ext cx="13043178" cy="2339180"/>
          </a:xfrm>
        </p:spPr>
        <p:txBody>
          <a:bodyPr/>
          <a:lstStyle>
            <a:lvl1pPr marL="0" indent="0">
              <a:buNone/>
              <a:defRPr sz="2977">
                <a:solidFill>
                  <a:schemeClr val="tx1">
                    <a:tint val="75000"/>
                  </a:schemeClr>
                </a:solidFill>
              </a:defRPr>
            </a:lvl1pPr>
            <a:lvl2pPr marL="567111" indent="0">
              <a:buNone/>
              <a:defRPr sz="2481">
                <a:solidFill>
                  <a:schemeClr val="tx1">
                    <a:tint val="75000"/>
                  </a:schemeClr>
                </a:solidFill>
              </a:defRPr>
            </a:lvl2pPr>
            <a:lvl3pPr marL="1134222" indent="0">
              <a:buNone/>
              <a:defRPr sz="2233">
                <a:solidFill>
                  <a:schemeClr val="tx1">
                    <a:tint val="75000"/>
                  </a:schemeClr>
                </a:solidFill>
              </a:defRPr>
            </a:lvl3pPr>
            <a:lvl4pPr marL="1701333" indent="0">
              <a:buNone/>
              <a:defRPr sz="1985">
                <a:solidFill>
                  <a:schemeClr val="tx1">
                    <a:tint val="75000"/>
                  </a:schemeClr>
                </a:solidFill>
              </a:defRPr>
            </a:lvl4pPr>
            <a:lvl5pPr marL="2268444" indent="0">
              <a:buNone/>
              <a:defRPr sz="1985">
                <a:solidFill>
                  <a:schemeClr val="tx1">
                    <a:tint val="75000"/>
                  </a:schemeClr>
                </a:solidFill>
              </a:defRPr>
            </a:lvl5pPr>
            <a:lvl6pPr marL="2835554" indent="0">
              <a:buNone/>
              <a:defRPr sz="1985">
                <a:solidFill>
                  <a:schemeClr val="tx1">
                    <a:tint val="75000"/>
                  </a:schemeClr>
                </a:solidFill>
              </a:defRPr>
            </a:lvl6pPr>
            <a:lvl7pPr marL="3402665" indent="0">
              <a:buNone/>
              <a:defRPr sz="1985">
                <a:solidFill>
                  <a:schemeClr val="tx1">
                    <a:tint val="75000"/>
                  </a:schemeClr>
                </a:solidFill>
              </a:defRPr>
            </a:lvl7pPr>
            <a:lvl8pPr marL="3969776" indent="0">
              <a:buNone/>
              <a:defRPr sz="1985">
                <a:solidFill>
                  <a:schemeClr val="tx1">
                    <a:tint val="75000"/>
                  </a:schemeClr>
                </a:solidFill>
              </a:defRPr>
            </a:lvl8pPr>
            <a:lvl9pPr marL="4536887" indent="0">
              <a:buNone/>
              <a:defRPr sz="1985">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7EF6C8-D09B-0CF5-D063-FF73A4F460A5}"/>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2EB1BDFD-76E3-F63D-CC0B-59FCF8A22BB4}"/>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AF3C663F-BDB1-E323-3D9C-13EBAA41F724}"/>
              </a:ext>
            </a:extLst>
          </p:cNvPr>
          <p:cNvSpPr>
            <a:spLocks noGrp="1"/>
          </p:cNvSpPr>
          <p:nvPr>
            <p:ph type="sldNum" sz="quarter" idx="12"/>
          </p:nvPr>
        </p:nvSpPr>
        <p:spPr/>
        <p:txBody>
          <a:bodyPr/>
          <a:lstStyle/>
          <a:p>
            <a:fld id="{44CA93EF-8C34-427C-A0E0-A289A69FAA40}" type="slidenum">
              <a:rPr lang="en-US" altLang="ja-JP" smtClean="0"/>
              <a:pPr/>
              <a:t>‹#›</a:t>
            </a:fld>
            <a:endParaRPr lang="en-US" altLang="ja-JP"/>
          </a:p>
        </p:txBody>
      </p:sp>
    </p:spTree>
    <p:extLst>
      <p:ext uri="{BB962C8B-B14F-4D97-AF65-F5344CB8AC3E}">
        <p14:creationId xmlns:p14="http://schemas.microsoft.com/office/powerpoint/2010/main" val="2709963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313474-5C7C-BF6A-8083-D37CFFA2A2F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DB41BF2-C8BE-7032-7AB1-1E12D6B3DA81}"/>
              </a:ext>
            </a:extLst>
          </p:cNvPr>
          <p:cNvSpPr>
            <a:spLocks noGrp="1"/>
          </p:cNvSpPr>
          <p:nvPr>
            <p:ph sz="half" idx="1"/>
          </p:nvPr>
        </p:nvSpPr>
        <p:spPr>
          <a:xfrm>
            <a:off x="1039674"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7B4E874-79B5-599C-223B-2BABA572FCF3}"/>
              </a:ext>
            </a:extLst>
          </p:cNvPr>
          <p:cNvSpPr>
            <a:spLocks noGrp="1"/>
          </p:cNvSpPr>
          <p:nvPr>
            <p:ph sz="half" idx="2"/>
          </p:nvPr>
        </p:nvSpPr>
        <p:spPr>
          <a:xfrm>
            <a:off x="7655778"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E3D3CB1-6730-061F-D69D-836CCCF1D579}"/>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FA967B5F-0B94-2089-7CB7-89F9F5668D71}"/>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9922A264-0AE7-3A98-BF6C-77FC41B90B49}"/>
              </a:ext>
            </a:extLst>
          </p:cNvPr>
          <p:cNvSpPr>
            <a:spLocks noGrp="1"/>
          </p:cNvSpPr>
          <p:nvPr>
            <p:ph type="sldNum" sz="quarter" idx="12"/>
          </p:nvPr>
        </p:nvSpPr>
        <p:spPr/>
        <p:txBody>
          <a:bodyPr/>
          <a:lstStyle/>
          <a:p>
            <a:fld id="{5B3E1861-8E07-47DF-9155-5CD85C76EC49}" type="slidenum">
              <a:rPr lang="en-US" altLang="ja-JP" smtClean="0"/>
              <a:pPr/>
              <a:t>‹#›</a:t>
            </a:fld>
            <a:endParaRPr lang="en-US" altLang="ja-JP"/>
          </a:p>
        </p:txBody>
      </p:sp>
    </p:spTree>
    <p:extLst>
      <p:ext uri="{BB962C8B-B14F-4D97-AF65-F5344CB8AC3E}">
        <p14:creationId xmlns:p14="http://schemas.microsoft.com/office/powerpoint/2010/main" val="234142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A8D29C-DC74-805A-44D2-AAB710F3F2DE}"/>
              </a:ext>
            </a:extLst>
          </p:cNvPr>
          <p:cNvSpPr>
            <a:spLocks noGrp="1"/>
          </p:cNvSpPr>
          <p:nvPr>
            <p:ph type="title"/>
          </p:nvPr>
        </p:nvSpPr>
        <p:spPr>
          <a:xfrm>
            <a:off x="1041643" y="569326"/>
            <a:ext cx="13043178" cy="2066896"/>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0EE2A9-9A78-98B2-B628-10A882E8FD11}"/>
              </a:ext>
            </a:extLst>
          </p:cNvPr>
          <p:cNvSpPr>
            <a:spLocks noGrp="1"/>
          </p:cNvSpPr>
          <p:nvPr>
            <p:ph type="body" idx="1"/>
          </p:nvPr>
        </p:nvSpPr>
        <p:spPr>
          <a:xfrm>
            <a:off x="1041644" y="2621369"/>
            <a:ext cx="6397536"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08FD597-FF0A-DF02-EC62-903A337DE041}"/>
              </a:ext>
            </a:extLst>
          </p:cNvPr>
          <p:cNvSpPr>
            <a:spLocks noGrp="1"/>
          </p:cNvSpPr>
          <p:nvPr>
            <p:ph sz="half" idx="2"/>
          </p:nvPr>
        </p:nvSpPr>
        <p:spPr>
          <a:xfrm>
            <a:off x="1041644" y="3906061"/>
            <a:ext cx="6397536"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393D795-B58C-F87A-2487-B8CDCBD058CA}"/>
              </a:ext>
            </a:extLst>
          </p:cNvPr>
          <p:cNvSpPr>
            <a:spLocks noGrp="1"/>
          </p:cNvSpPr>
          <p:nvPr>
            <p:ph type="body" sz="quarter" idx="3"/>
          </p:nvPr>
        </p:nvSpPr>
        <p:spPr>
          <a:xfrm>
            <a:off x="7655778" y="2621369"/>
            <a:ext cx="6429043"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1801D11-D47F-A53F-F7F7-E3EF592EA2D5}"/>
              </a:ext>
            </a:extLst>
          </p:cNvPr>
          <p:cNvSpPr>
            <a:spLocks noGrp="1"/>
          </p:cNvSpPr>
          <p:nvPr>
            <p:ph sz="quarter" idx="4"/>
          </p:nvPr>
        </p:nvSpPr>
        <p:spPr>
          <a:xfrm>
            <a:off x="7655778" y="3906061"/>
            <a:ext cx="6429043"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29B4CB-9F43-C364-CF02-7888AC6C2F4E}"/>
              </a:ext>
            </a:extLst>
          </p:cNvPr>
          <p:cNvSpPr>
            <a:spLocks noGrp="1"/>
          </p:cNvSpPr>
          <p:nvPr>
            <p:ph type="dt" sz="half" idx="10"/>
          </p:nvPr>
        </p:nvSpPr>
        <p:spPr/>
        <p:txBody>
          <a:bodyPr/>
          <a:lstStyle/>
          <a:p>
            <a:endParaRPr lang="en-US" altLang="ja-JP"/>
          </a:p>
        </p:txBody>
      </p:sp>
      <p:sp>
        <p:nvSpPr>
          <p:cNvPr id="8" name="フッター プレースホルダー 7">
            <a:extLst>
              <a:ext uri="{FF2B5EF4-FFF2-40B4-BE49-F238E27FC236}">
                <a16:creationId xmlns:a16="http://schemas.microsoft.com/office/drawing/2014/main" id="{EE85EBDB-95FD-5182-3A6E-540C105DFA54}"/>
              </a:ext>
            </a:extLst>
          </p:cNvPr>
          <p:cNvSpPr>
            <a:spLocks noGrp="1"/>
          </p:cNvSpPr>
          <p:nvPr>
            <p:ph type="ftr" sz="quarter" idx="11"/>
          </p:nvPr>
        </p:nvSpPr>
        <p:spPr/>
        <p:txBody>
          <a:bodyPr/>
          <a:lstStyle/>
          <a:p>
            <a:endParaRPr lang="en-US" altLang="ja-JP"/>
          </a:p>
        </p:txBody>
      </p:sp>
      <p:sp>
        <p:nvSpPr>
          <p:cNvPr id="9" name="スライド番号プレースホルダー 8">
            <a:extLst>
              <a:ext uri="{FF2B5EF4-FFF2-40B4-BE49-F238E27FC236}">
                <a16:creationId xmlns:a16="http://schemas.microsoft.com/office/drawing/2014/main" id="{5F29531C-9C16-2AAF-2567-533E28A60603}"/>
              </a:ext>
            </a:extLst>
          </p:cNvPr>
          <p:cNvSpPr>
            <a:spLocks noGrp="1"/>
          </p:cNvSpPr>
          <p:nvPr>
            <p:ph type="sldNum" sz="quarter" idx="12"/>
          </p:nvPr>
        </p:nvSpPr>
        <p:spPr/>
        <p:txBody>
          <a:bodyPr/>
          <a:lstStyle/>
          <a:p>
            <a:fld id="{C13F0189-D314-4E63-9633-05BE50A50D55}" type="slidenum">
              <a:rPr lang="en-US" altLang="ja-JP" smtClean="0"/>
              <a:pPr/>
              <a:t>‹#›</a:t>
            </a:fld>
            <a:endParaRPr lang="en-US" altLang="ja-JP"/>
          </a:p>
        </p:txBody>
      </p:sp>
    </p:spTree>
    <p:extLst>
      <p:ext uri="{BB962C8B-B14F-4D97-AF65-F5344CB8AC3E}">
        <p14:creationId xmlns:p14="http://schemas.microsoft.com/office/powerpoint/2010/main" val="4179065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AB496E-2610-83BD-5891-4ABF135465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CECE84A-5F86-9839-C230-4843C19728E0}"/>
              </a:ext>
            </a:extLst>
          </p:cNvPr>
          <p:cNvSpPr>
            <a:spLocks noGrp="1"/>
          </p:cNvSpPr>
          <p:nvPr>
            <p:ph type="dt" sz="half" idx="10"/>
          </p:nvPr>
        </p:nvSpPr>
        <p:spPr/>
        <p:txBody>
          <a:bodyPr/>
          <a:lstStyle/>
          <a:p>
            <a:endParaRPr lang="en-US" altLang="ja-JP"/>
          </a:p>
        </p:txBody>
      </p:sp>
      <p:sp>
        <p:nvSpPr>
          <p:cNvPr id="4" name="フッター プレースホルダー 3">
            <a:extLst>
              <a:ext uri="{FF2B5EF4-FFF2-40B4-BE49-F238E27FC236}">
                <a16:creationId xmlns:a16="http://schemas.microsoft.com/office/drawing/2014/main" id="{47A0AB76-FC05-F045-11FB-C6D445BBE64D}"/>
              </a:ext>
            </a:extLst>
          </p:cNvPr>
          <p:cNvSpPr>
            <a:spLocks noGrp="1"/>
          </p:cNvSpPr>
          <p:nvPr>
            <p:ph type="ftr" sz="quarter" idx="11"/>
          </p:nvPr>
        </p:nvSpPr>
        <p:spPr/>
        <p:txBody>
          <a:bodyPr/>
          <a:lstStyle/>
          <a:p>
            <a:endParaRPr lang="en-US" altLang="ja-JP"/>
          </a:p>
        </p:txBody>
      </p:sp>
      <p:sp>
        <p:nvSpPr>
          <p:cNvPr id="5" name="スライド番号プレースホルダー 4">
            <a:extLst>
              <a:ext uri="{FF2B5EF4-FFF2-40B4-BE49-F238E27FC236}">
                <a16:creationId xmlns:a16="http://schemas.microsoft.com/office/drawing/2014/main" id="{9D560144-0A51-951C-A496-380623B3B4AC}"/>
              </a:ext>
            </a:extLst>
          </p:cNvPr>
          <p:cNvSpPr>
            <a:spLocks noGrp="1"/>
          </p:cNvSpPr>
          <p:nvPr>
            <p:ph type="sldNum" sz="quarter" idx="12"/>
          </p:nvPr>
        </p:nvSpPr>
        <p:spPr/>
        <p:txBody>
          <a:bodyPr/>
          <a:lstStyle/>
          <a:p>
            <a:fld id="{5F3E16C8-0944-4A58-9CF5-80410A398036}" type="slidenum">
              <a:rPr lang="en-US" altLang="ja-JP" smtClean="0"/>
              <a:pPr/>
              <a:t>‹#›</a:t>
            </a:fld>
            <a:endParaRPr lang="en-US" altLang="ja-JP"/>
          </a:p>
        </p:txBody>
      </p:sp>
    </p:spTree>
    <p:extLst>
      <p:ext uri="{BB962C8B-B14F-4D97-AF65-F5344CB8AC3E}">
        <p14:creationId xmlns:p14="http://schemas.microsoft.com/office/powerpoint/2010/main" val="229279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FEA5029-7379-14CC-FBD9-4A976595CF0D}"/>
              </a:ext>
            </a:extLst>
          </p:cNvPr>
          <p:cNvSpPr>
            <a:spLocks noGrp="1"/>
          </p:cNvSpPr>
          <p:nvPr>
            <p:ph type="dt" sz="half" idx="10"/>
          </p:nvPr>
        </p:nvSpPr>
        <p:spPr/>
        <p:txBody>
          <a:bodyPr/>
          <a:lstStyle/>
          <a:p>
            <a:endParaRPr lang="en-US" altLang="ja-JP"/>
          </a:p>
        </p:txBody>
      </p:sp>
      <p:sp>
        <p:nvSpPr>
          <p:cNvPr id="3" name="フッター プレースホルダー 2">
            <a:extLst>
              <a:ext uri="{FF2B5EF4-FFF2-40B4-BE49-F238E27FC236}">
                <a16:creationId xmlns:a16="http://schemas.microsoft.com/office/drawing/2014/main" id="{491912F3-9FE9-87AD-C0A4-4D6C48061D04}"/>
              </a:ext>
            </a:extLst>
          </p:cNvPr>
          <p:cNvSpPr>
            <a:spLocks noGrp="1"/>
          </p:cNvSpPr>
          <p:nvPr>
            <p:ph type="ftr" sz="quarter" idx="11"/>
          </p:nvPr>
        </p:nvSpPr>
        <p:spPr/>
        <p:txBody>
          <a:bodyPr/>
          <a:lstStyle/>
          <a:p>
            <a:endParaRPr lang="en-US" altLang="ja-JP"/>
          </a:p>
        </p:txBody>
      </p:sp>
      <p:sp>
        <p:nvSpPr>
          <p:cNvPr id="4" name="スライド番号プレースホルダー 3">
            <a:extLst>
              <a:ext uri="{FF2B5EF4-FFF2-40B4-BE49-F238E27FC236}">
                <a16:creationId xmlns:a16="http://schemas.microsoft.com/office/drawing/2014/main" id="{214FFC6C-48FB-3A34-320C-DF90543BB647}"/>
              </a:ext>
            </a:extLst>
          </p:cNvPr>
          <p:cNvSpPr>
            <a:spLocks noGrp="1"/>
          </p:cNvSpPr>
          <p:nvPr>
            <p:ph type="sldNum" sz="quarter" idx="12"/>
          </p:nvPr>
        </p:nvSpPr>
        <p:spPr/>
        <p:txBody>
          <a:bodyPr/>
          <a:lstStyle/>
          <a:p>
            <a:fld id="{D7052374-07E1-4578-9123-C15B7DF253D7}" type="slidenum">
              <a:rPr lang="en-US" altLang="ja-JP" smtClean="0"/>
              <a:pPr/>
              <a:t>‹#›</a:t>
            </a:fld>
            <a:endParaRPr lang="en-US" altLang="ja-JP"/>
          </a:p>
        </p:txBody>
      </p:sp>
    </p:spTree>
    <p:extLst>
      <p:ext uri="{BB962C8B-B14F-4D97-AF65-F5344CB8AC3E}">
        <p14:creationId xmlns:p14="http://schemas.microsoft.com/office/powerpoint/2010/main" val="2213135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422EE9-DC34-75B1-244A-EEC2E9F71740}"/>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B610EFC-364B-174F-338D-50A4A09D0CD2}"/>
              </a:ext>
            </a:extLst>
          </p:cNvPr>
          <p:cNvSpPr>
            <a:spLocks noGrp="1"/>
          </p:cNvSpPr>
          <p:nvPr>
            <p:ph idx="1"/>
          </p:nvPr>
        </p:nvSpPr>
        <p:spPr>
          <a:xfrm>
            <a:off x="6429043" y="1539652"/>
            <a:ext cx="7655778" cy="7599245"/>
          </a:xfrm>
        </p:spPr>
        <p:txBody>
          <a:bodyPr/>
          <a:lstStyle>
            <a:lvl1pPr>
              <a:defRPr sz="3969"/>
            </a:lvl1pPr>
            <a:lvl2pPr>
              <a:defRPr sz="3473"/>
            </a:lvl2pPr>
            <a:lvl3pPr>
              <a:defRPr sz="2977"/>
            </a:lvl3pPr>
            <a:lvl4pPr>
              <a:defRPr sz="2481"/>
            </a:lvl4pPr>
            <a:lvl5pPr>
              <a:defRPr sz="2481"/>
            </a:lvl5pPr>
            <a:lvl6pPr>
              <a:defRPr sz="2481"/>
            </a:lvl6pPr>
            <a:lvl7pPr>
              <a:defRPr sz="2481"/>
            </a:lvl7pPr>
            <a:lvl8pPr>
              <a:defRPr sz="2481"/>
            </a:lvl8pPr>
            <a:lvl9pPr>
              <a:defRPr sz="2481"/>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BD8C408-7438-E362-3AC8-A0A58773DF45}"/>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BB97D97-6C9E-C58C-D96A-047FE1A59BBA}"/>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2CD01865-F8B0-447C-2F2F-85CACD494D6F}"/>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0630E0D1-BA0D-964E-A48A-01B377D2867D}"/>
              </a:ext>
            </a:extLst>
          </p:cNvPr>
          <p:cNvSpPr>
            <a:spLocks noGrp="1"/>
          </p:cNvSpPr>
          <p:nvPr>
            <p:ph type="sldNum" sz="quarter" idx="12"/>
          </p:nvPr>
        </p:nvSpPr>
        <p:spPr/>
        <p:txBody>
          <a:bodyPr/>
          <a:lstStyle/>
          <a:p>
            <a:fld id="{22157F77-F579-46E2-A764-0858274218E3}" type="slidenum">
              <a:rPr lang="en-US" altLang="ja-JP" smtClean="0"/>
              <a:pPr/>
              <a:t>‹#›</a:t>
            </a:fld>
            <a:endParaRPr lang="en-US" altLang="ja-JP"/>
          </a:p>
        </p:txBody>
      </p:sp>
    </p:spTree>
    <p:extLst>
      <p:ext uri="{BB962C8B-B14F-4D97-AF65-F5344CB8AC3E}">
        <p14:creationId xmlns:p14="http://schemas.microsoft.com/office/powerpoint/2010/main" val="269589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EB883D-6564-23EA-67E1-A19A4FD46803}"/>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18A79EC-16BC-2A8D-859B-4794153359DB}"/>
              </a:ext>
            </a:extLst>
          </p:cNvPr>
          <p:cNvSpPr>
            <a:spLocks noGrp="1"/>
          </p:cNvSpPr>
          <p:nvPr>
            <p:ph type="pic" idx="1"/>
          </p:nvPr>
        </p:nvSpPr>
        <p:spPr>
          <a:xfrm>
            <a:off x="6429043" y="1539652"/>
            <a:ext cx="7655778" cy="7599245"/>
          </a:xfrm>
        </p:spPr>
        <p:txBody>
          <a:bodyPr/>
          <a:lstStyle>
            <a:lvl1pPr marL="0" indent="0">
              <a:buNone/>
              <a:defRPr sz="3969"/>
            </a:lvl1pPr>
            <a:lvl2pPr marL="567111" indent="0">
              <a:buNone/>
              <a:defRPr sz="3473"/>
            </a:lvl2pPr>
            <a:lvl3pPr marL="1134222" indent="0">
              <a:buNone/>
              <a:defRPr sz="2977"/>
            </a:lvl3pPr>
            <a:lvl4pPr marL="1701333" indent="0">
              <a:buNone/>
              <a:defRPr sz="2481"/>
            </a:lvl4pPr>
            <a:lvl5pPr marL="2268444" indent="0">
              <a:buNone/>
              <a:defRPr sz="2481"/>
            </a:lvl5pPr>
            <a:lvl6pPr marL="2835554" indent="0">
              <a:buNone/>
              <a:defRPr sz="2481"/>
            </a:lvl6pPr>
            <a:lvl7pPr marL="3402665" indent="0">
              <a:buNone/>
              <a:defRPr sz="2481"/>
            </a:lvl7pPr>
            <a:lvl8pPr marL="3969776" indent="0">
              <a:buNone/>
              <a:defRPr sz="2481"/>
            </a:lvl8pPr>
            <a:lvl9pPr marL="4536887" indent="0">
              <a:buNone/>
              <a:defRPr sz="2481"/>
            </a:lvl9pPr>
          </a:lstStyle>
          <a:p>
            <a:endParaRPr kumimoji="1" lang="ja-JP" altLang="en-US"/>
          </a:p>
        </p:txBody>
      </p:sp>
      <p:sp>
        <p:nvSpPr>
          <p:cNvPr id="4" name="テキスト プレースホルダー 3">
            <a:extLst>
              <a:ext uri="{FF2B5EF4-FFF2-40B4-BE49-F238E27FC236}">
                <a16:creationId xmlns:a16="http://schemas.microsoft.com/office/drawing/2014/main" id="{E59C39EE-7BE3-5156-C90C-A0322EAB2D33}"/>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FEC20E-35A3-0513-94EE-62C9E797EEB8}"/>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D38EB214-1413-4487-6551-0D3B8C165323}"/>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78C62398-EDB5-A6EA-B107-015682E55EB7}"/>
              </a:ext>
            </a:extLst>
          </p:cNvPr>
          <p:cNvSpPr>
            <a:spLocks noGrp="1"/>
          </p:cNvSpPr>
          <p:nvPr>
            <p:ph type="sldNum" sz="quarter" idx="12"/>
          </p:nvPr>
        </p:nvSpPr>
        <p:spPr/>
        <p:txBody>
          <a:bodyPr/>
          <a:lstStyle/>
          <a:p>
            <a:fld id="{9A177A25-FB84-499E-AC69-687909A42E2E}" type="slidenum">
              <a:rPr lang="en-US" altLang="ja-JP" smtClean="0"/>
              <a:pPr/>
              <a:t>‹#›</a:t>
            </a:fld>
            <a:endParaRPr lang="en-US" altLang="ja-JP"/>
          </a:p>
        </p:txBody>
      </p:sp>
    </p:spTree>
    <p:extLst>
      <p:ext uri="{BB962C8B-B14F-4D97-AF65-F5344CB8AC3E}">
        <p14:creationId xmlns:p14="http://schemas.microsoft.com/office/powerpoint/2010/main" val="1126434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550E49-2880-70C6-64A6-70C4273121A9}"/>
              </a:ext>
            </a:extLst>
          </p:cNvPr>
          <p:cNvSpPr>
            <a:spLocks noGrp="1"/>
          </p:cNvSpPr>
          <p:nvPr>
            <p:ph type="title"/>
          </p:nvPr>
        </p:nvSpPr>
        <p:spPr>
          <a:xfrm>
            <a:off x="1039674" y="569326"/>
            <a:ext cx="13043178" cy="206689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B5FA3C3-6A43-1A5A-32DB-A8D499E2C1AC}"/>
              </a:ext>
            </a:extLst>
          </p:cNvPr>
          <p:cNvSpPr>
            <a:spLocks noGrp="1"/>
          </p:cNvSpPr>
          <p:nvPr>
            <p:ph type="body" idx="1"/>
          </p:nvPr>
        </p:nvSpPr>
        <p:spPr>
          <a:xfrm>
            <a:off x="1039674" y="2846623"/>
            <a:ext cx="13043178" cy="678486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D28BFB-5236-DB24-E083-918117DA5DC7}"/>
              </a:ext>
            </a:extLst>
          </p:cNvPr>
          <p:cNvSpPr>
            <a:spLocks noGrp="1"/>
          </p:cNvSpPr>
          <p:nvPr>
            <p:ph type="dt" sz="half" idx="2"/>
          </p:nvPr>
        </p:nvSpPr>
        <p:spPr>
          <a:xfrm>
            <a:off x="1039674" y="9911198"/>
            <a:ext cx="3402568" cy="569325"/>
          </a:xfrm>
          <a:prstGeom prst="rect">
            <a:avLst/>
          </a:prstGeom>
        </p:spPr>
        <p:txBody>
          <a:bodyPr vert="horz" lIns="91440" tIns="45720" rIns="91440" bIns="45720" rtlCol="0" anchor="ctr"/>
          <a:lstStyle>
            <a:lvl1pPr algn="l">
              <a:defRPr sz="1488">
                <a:solidFill>
                  <a:schemeClr val="tx1">
                    <a:tint val="75000"/>
                  </a:schemeClr>
                </a:solidFill>
              </a:defRPr>
            </a:lvl1pPr>
          </a:lstStyle>
          <a:p>
            <a:endParaRPr lang="en-US" altLang="ja-JP"/>
          </a:p>
        </p:txBody>
      </p:sp>
      <p:sp>
        <p:nvSpPr>
          <p:cNvPr id="5" name="フッター プレースホルダー 4">
            <a:extLst>
              <a:ext uri="{FF2B5EF4-FFF2-40B4-BE49-F238E27FC236}">
                <a16:creationId xmlns:a16="http://schemas.microsoft.com/office/drawing/2014/main" id="{A65CAADC-A8CC-F3E3-014E-F19BBBB0610E}"/>
              </a:ext>
            </a:extLst>
          </p:cNvPr>
          <p:cNvSpPr>
            <a:spLocks noGrp="1"/>
          </p:cNvSpPr>
          <p:nvPr>
            <p:ph type="ftr" sz="quarter" idx="3"/>
          </p:nvPr>
        </p:nvSpPr>
        <p:spPr>
          <a:xfrm>
            <a:off x="5009337" y="9911198"/>
            <a:ext cx="5103852" cy="569325"/>
          </a:xfrm>
          <a:prstGeom prst="rect">
            <a:avLst/>
          </a:prstGeom>
        </p:spPr>
        <p:txBody>
          <a:bodyPr vert="horz" lIns="91440" tIns="45720" rIns="91440" bIns="45720" rtlCol="0" anchor="ctr"/>
          <a:lstStyle>
            <a:lvl1pPr algn="ctr">
              <a:defRPr sz="1488">
                <a:solidFill>
                  <a:schemeClr val="tx1">
                    <a:tint val="75000"/>
                  </a:schemeClr>
                </a:solidFill>
              </a:defRPr>
            </a:lvl1pPr>
          </a:lstStyle>
          <a:p>
            <a:endParaRPr lang="en-US" altLang="ja-JP"/>
          </a:p>
        </p:txBody>
      </p:sp>
      <p:sp>
        <p:nvSpPr>
          <p:cNvPr id="6" name="スライド番号プレースホルダー 5">
            <a:extLst>
              <a:ext uri="{FF2B5EF4-FFF2-40B4-BE49-F238E27FC236}">
                <a16:creationId xmlns:a16="http://schemas.microsoft.com/office/drawing/2014/main" id="{DD1BF9AB-0612-5861-C400-5F1AD5174B8B}"/>
              </a:ext>
            </a:extLst>
          </p:cNvPr>
          <p:cNvSpPr>
            <a:spLocks noGrp="1"/>
          </p:cNvSpPr>
          <p:nvPr>
            <p:ph type="sldNum" sz="quarter" idx="4"/>
          </p:nvPr>
        </p:nvSpPr>
        <p:spPr>
          <a:xfrm>
            <a:off x="10680283" y="9911198"/>
            <a:ext cx="3402568" cy="569325"/>
          </a:xfrm>
          <a:prstGeom prst="rect">
            <a:avLst/>
          </a:prstGeom>
        </p:spPr>
        <p:txBody>
          <a:bodyPr vert="horz" lIns="91440" tIns="45720" rIns="91440" bIns="45720" rtlCol="0" anchor="ctr"/>
          <a:lstStyle>
            <a:lvl1pPr algn="r">
              <a:defRPr sz="1488">
                <a:solidFill>
                  <a:schemeClr val="tx1">
                    <a:tint val="75000"/>
                  </a:schemeClr>
                </a:solidFill>
              </a:defRPr>
            </a:lvl1pPr>
          </a:lstStyle>
          <a:p>
            <a:fld id="{9EE16A38-F7C2-4216-9804-3BC4386F278A}" type="slidenum">
              <a:rPr lang="en-US" altLang="ja-JP" smtClean="0"/>
              <a:pPr/>
              <a:t>‹#›</a:t>
            </a:fld>
            <a:endParaRPr lang="en-US" altLang="ja-JP"/>
          </a:p>
        </p:txBody>
      </p:sp>
    </p:spTree>
    <p:extLst>
      <p:ext uri="{BB962C8B-B14F-4D97-AF65-F5344CB8AC3E}">
        <p14:creationId xmlns:p14="http://schemas.microsoft.com/office/powerpoint/2010/main" val="1579297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34222" rtl="0" eaLnBrk="1" latinLnBrk="0" hangingPunct="1">
        <a:lnSpc>
          <a:spcPct val="90000"/>
        </a:lnSpc>
        <a:spcBef>
          <a:spcPct val="0"/>
        </a:spcBef>
        <a:buNone/>
        <a:defRPr kumimoji="1" sz="5458" kern="1200">
          <a:solidFill>
            <a:schemeClr val="tx1"/>
          </a:solidFill>
          <a:latin typeface="+mj-lt"/>
          <a:ea typeface="+mj-ea"/>
          <a:cs typeface="+mj-cs"/>
        </a:defRPr>
      </a:lvl1pPr>
    </p:titleStyle>
    <p:bodyStyle>
      <a:lvl1pPr marL="283555" indent="-283555" algn="l" defTabSz="1134222" rtl="0" eaLnBrk="1" latinLnBrk="0" hangingPunct="1">
        <a:lnSpc>
          <a:spcPct val="90000"/>
        </a:lnSpc>
        <a:spcBef>
          <a:spcPts val="1240"/>
        </a:spcBef>
        <a:buFont typeface="Arial" panose="020B0604020202020204" pitchFamily="34" charset="0"/>
        <a:buChar char="•"/>
        <a:defRPr kumimoji="1" sz="3473" kern="1200">
          <a:solidFill>
            <a:schemeClr val="tx1"/>
          </a:solidFill>
          <a:latin typeface="+mn-lt"/>
          <a:ea typeface="+mn-ea"/>
          <a:cs typeface="+mn-cs"/>
        </a:defRPr>
      </a:lvl1pPr>
      <a:lvl2pPr marL="850666" indent="-283555" algn="l" defTabSz="1134222" rtl="0" eaLnBrk="1" latinLnBrk="0" hangingPunct="1">
        <a:lnSpc>
          <a:spcPct val="90000"/>
        </a:lnSpc>
        <a:spcBef>
          <a:spcPts val="620"/>
        </a:spcBef>
        <a:buFont typeface="Arial" panose="020B0604020202020204" pitchFamily="34" charset="0"/>
        <a:buChar char="•"/>
        <a:defRPr kumimoji="1" sz="2977" kern="1200">
          <a:solidFill>
            <a:schemeClr val="tx1"/>
          </a:solidFill>
          <a:latin typeface="+mn-lt"/>
          <a:ea typeface="+mn-ea"/>
          <a:cs typeface="+mn-cs"/>
        </a:defRPr>
      </a:lvl2pPr>
      <a:lvl3pPr marL="1417777" indent="-283555" algn="l" defTabSz="1134222" rtl="0" eaLnBrk="1" latinLnBrk="0" hangingPunct="1">
        <a:lnSpc>
          <a:spcPct val="90000"/>
        </a:lnSpc>
        <a:spcBef>
          <a:spcPts val="620"/>
        </a:spcBef>
        <a:buFont typeface="Arial" panose="020B0604020202020204" pitchFamily="34" charset="0"/>
        <a:buChar char="•"/>
        <a:defRPr kumimoji="1" sz="2481" kern="1200">
          <a:solidFill>
            <a:schemeClr val="tx1"/>
          </a:solidFill>
          <a:latin typeface="+mn-lt"/>
          <a:ea typeface="+mn-ea"/>
          <a:cs typeface="+mn-cs"/>
        </a:defRPr>
      </a:lvl3pPr>
      <a:lvl4pPr marL="1984888"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4pPr>
      <a:lvl5pPr marL="2551999"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5pPr>
      <a:lvl6pPr marL="3119110"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6pPr>
      <a:lvl7pPr marL="3686221"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7pPr>
      <a:lvl8pPr marL="425333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8pPr>
      <a:lvl9pPr marL="482044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9pPr>
    </p:bodyStyle>
    <p:otherStyle>
      <a:defPPr>
        <a:defRPr lang="ja-JP"/>
      </a:defPPr>
      <a:lvl1pPr marL="0" algn="l" defTabSz="1134222" rtl="0" eaLnBrk="1" latinLnBrk="0" hangingPunct="1">
        <a:defRPr kumimoji="1" sz="2233" kern="1200">
          <a:solidFill>
            <a:schemeClr val="tx1"/>
          </a:solidFill>
          <a:latin typeface="+mn-lt"/>
          <a:ea typeface="+mn-ea"/>
          <a:cs typeface="+mn-cs"/>
        </a:defRPr>
      </a:lvl1pPr>
      <a:lvl2pPr marL="567111" algn="l" defTabSz="1134222" rtl="0" eaLnBrk="1" latinLnBrk="0" hangingPunct="1">
        <a:defRPr kumimoji="1" sz="2233" kern="1200">
          <a:solidFill>
            <a:schemeClr val="tx1"/>
          </a:solidFill>
          <a:latin typeface="+mn-lt"/>
          <a:ea typeface="+mn-ea"/>
          <a:cs typeface="+mn-cs"/>
        </a:defRPr>
      </a:lvl2pPr>
      <a:lvl3pPr marL="1134222" algn="l" defTabSz="1134222" rtl="0" eaLnBrk="1" latinLnBrk="0" hangingPunct="1">
        <a:defRPr kumimoji="1" sz="2233" kern="1200">
          <a:solidFill>
            <a:schemeClr val="tx1"/>
          </a:solidFill>
          <a:latin typeface="+mn-lt"/>
          <a:ea typeface="+mn-ea"/>
          <a:cs typeface="+mn-cs"/>
        </a:defRPr>
      </a:lvl3pPr>
      <a:lvl4pPr marL="1701333" algn="l" defTabSz="1134222" rtl="0" eaLnBrk="1" latinLnBrk="0" hangingPunct="1">
        <a:defRPr kumimoji="1" sz="2233" kern="1200">
          <a:solidFill>
            <a:schemeClr val="tx1"/>
          </a:solidFill>
          <a:latin typeface="+mn-lt"/>
          <a:ea typeface="+mn-ea"/>
          <a:cs typeface="+mn-cs"/>
        </a:defRPr>
      </a:lvl4pPr>
      <a:lvl5pPr marL="2268444" algn="l" defTabSz="1134222" rtl="0" eaLnBrk="1" latinLnBrk="0" hangingPunct="1">
        <a:defRPr kumimoji="1" sz="2233" kern="1200">
          <a:solidFill>
            <a:schemeClr val="tx1"/>
          </a:solidFill>
          <a:latin typeface="+mn-lt"/>
          <a:ea typeface="+mn-ea"/>
          <a:cs typeface="+mn-cs"/>
        </a:defRPr>
      </a:lvl5pPr>
      <a:lvl6pPr marL="2835554" algn="l" defTabSz="1134222" rtl="0" eaLnBrk="1" latinLnBrk="0" hangingPunct="1">
        <a:defRPr kumimoji="1" sz="2233" kern="1200">
          <a:solidFill>
            <a:schemeClr val="tx1"/>
          </a:solidFill>
          <a:latin typeface="+mn-lt"/>
          <a:ea typeface="+mn-ea"/>
          <a:cs typeface="+mn-cs"/>
        </a:defRPr>
      </a:lvl6pPr>
      <a:lvl7pPr marL="3402665" algn="l" defTabSz="1134222" rtl="0" eaLnBrk="1" latinLnBrk="0" hangingPunct="1">
        <a:defRPr kumimoji="1" sz="2233" kern="1200">
          <a:solidFill>
            <a:schemeClr val="tx1"/>
          </a:solidFill>
          <a:latin typeface="+mn-lt"/>
          <a:ea typeface="+mn-ea"/>
          <a:cs typeface="+mn-cs"/>
        </a:defRPr>
      </a:lvl7pPr>
      <a:lvl8pPr marL="3969776" algn="l" defTabSz="1134222" rtl="0" eaLnBrk="1" latinLnBrk="0" hangingPunct="1">
        <a:defRPr kumimoji="1" sz="2233" kern="1200">
          <a:solidFill>
            <a:schemeClr val="tx1"/>
          </a:solidFill>
          <a:latin typeface="+mn-lt"/>
          <a:ea typeface="+mn-ea"/>
          <a:cs typeface="+mn-cs"/>
        </a:defRPr>
      </a:lvl8pPr>
      <a:lvl9pPr marL="4536887" algn="l" defTabSz="1134222" rtl="0" eaLnBrk="1" latinLnBrk="0" hangingPunct="1">
        <a:defRPr kumimoji="1" sz="22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正方形/長方形 62">
            <a:extLst>
              <a:ext uri="{FF2B5EF4-FFF2-40B4-BE49-F238E27FC236}">
                <a16:creationId xmlns:a16="http://schemas.microsoft.com/office/drawing/2014/main" id="{2484B6A1-F9DE-6B42-B8E4-E0A8D159F93C}"/>
              </a:ext>
            </a:extLst>
          </p:cNvPr>
          <p:cNvSpPr/>
          <p:nvPr/>
        </p:nvSpPr>
        <p:spPr>
          <a:xfrm>
            <a:off x="720559" y="8656596"/>
            <a:ext cx="285440" cy="263732"/>
          </a:xfrm>
          <a:prstGeom prst="rect">
            <a:avLst/>
          </a:prstGeom>
          <a:solidFill>
            <a:srgbClr val="A8CD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88" name="正方形/長方形 2687">
            <a:extLst>
              <a:ext uri="{FF2B5EF4-FFF2-40B4-BE49-F238E27FC236}">
                <a16:creationId xmlns:a16="http://schemas.microsoft.com/office/drawing/2014/main" id="{E7BF80C9-B705-7385-DCA3-C3D48DE60998}"/>
              </a:ext>
            </a:extLst>
          </p:cNvPr>
          <p:cNvSpPr/>
          <p:nvPr/>
        </p:nvSpPr>
        <p:spPr>
          <a:xfrm>
            <a:off x="4355603" y="5496922"/>
            <a:ext cx="285440" cy="263732"/>
          </a:xfrm>
          <a:prstGeom prst="rect">
            <a:avLst/>
          </a:prstGeom>
          <a:solidFill>
            <a:srgbClr val="A8CD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89" name="正方形/長方形 2688">
            <a:extLst>
              <a:ext uri="{FF2B5EF4-FFF2-40B4-BE49-F238E27FC236}">
                <a16:creationId xmlns:a16="http://schemas.microsoft.com/office/drawing/2014/main" id="{108A6AF5-759B-1670-146A-EBAFD3AF626E}"/>
              </a:ext>
            </a:extLst>
          </p:cNvPr>
          <p:cNvSpPr/>
          <p:nvPr/>
        </p:nvSpPr>
        <p:spPr>
          <a:xfrm>
            <a:off x="4357496" y="6830268"/>
            <a:ext cx="285440" cy="263732"/>
          </a:xfrm>
          <a:prstGeom prst="rect">
            <a:avLst/>
          </a:prstGeom>
          <a:solidFill>
            <a:srgbClr val="A8CD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90" name="正方形/長方形 2689">
            <a:extLst>
              <a:ext uri="{FF2B5EF4-FFF2-40B4-BE49-F238E27FC236}">
                <a16:creationId xmlns:a16="http://schemas.microsoft.com/office/drawing/2014/main" id="{1F6FE71C-9A1E-2862-74E1-6C3F0452A62D}"/>
              </a:ext>
            </a:extLst>
          </p:cNvPr>
          <p:cNvSpPr/>
          <p:nvPr/>
        </p:nvSpPr>
        <p:spPr>
          <a:xfrm>
            <a:off x="4359354" y="8225573"/>
            <a:ext cx="285440" cy="263732"/>
          </a:xfrm>
          <a:prstGeom prst="rect">
            <a:avLst/>
          </a:prstGeom>
          <a:solidFill>
            <a:srgbClr val="A8CD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a:extLst>
              <a:ext uri="{FF2B5EF4-FFF2-40B4-BE49-F238E27FC236}">
                <a16:creationId xmlns:a16="http://schemas.microsoft.com/office/drawing/2014/main" id="{3944D64A-BA93-28BB-502F-125CFFB7068D}"/>
              </a:ext>
            </a:extLst>
          </p:cNvPr>
          <p:cNvSpPr/>
          <p:nvPr/>
        </p:nvSpPr>
        <p:spPr>
          <a:xfrm>
            <a:off x="722677" y="7141013"/>
            <a:ext cx="285440" cy="263732"/>
          </a:xfrm>
          <a:prstGeom prst="rect">
            <a:avLst/>
          </a:prstGeom>
          <a:solidFill>
            <a:srgbClr val="A8CDE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6" name="図 25" descr="テキスト が含まれている画像&#10;&#10;AI によって生成されたコンテンツは間違っている可能性があります。">
            <a:extLst>
              <a:ext uri="{FF2B5EF4-FFF2-40B4-BE49-F238E27FC236}">
                <a16:creationId xmlns:a16="http://schemas.microsoft.com/office/drawing/2014/main" id="{D725A90B-2E75-3E0F-0371-3A8B9BBB85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90902" y="552465"/>
            <a:ext cx="6945121" cy="1335600"/>
          </a:xfrm>
          <a:prstGeom prst="rect">
            <a:avLst/>
          </a:prstGeom>
        </p:spPr>
      </p:pic>
      <p:sp>
        <p:nvSpPr>
          <p:cNvPr id="2288" name="Text Box 240">
            <a:extLst>
              <a:ext uri="{FF2B5EF4-FFF2-40B4-BE49-F238E27FC236}">
                <a16:creationId xmlns:a16="http://schemas.microsoft.com/office/drawing/2014/main" id="{175E5B74-76A3-4998-8E0B-F84007611206}"/>
              </a:ext>
            </a:extLst>
          </p:cNvPr>
          <p:cNvSpPr txBox="1">
            <a:spLocks noChangeArrowheads="1" noChangeShapeType="1"/>
          </p:cNvSpPr>
          <p:nvPr/>
        </p:nvSpPr>
        <p:spPr bwMode="auto">
          <a:xfrm>
            <a:off x="10550524" y="2610587"/>
            <a:ext cx="2447925" cy="3959225"/>
          </a:xfrm>
          <a:prstGeom prst="rect">
            <a:avLst/>
          </a:prstGeom>
          <a:noFill/>
          <a:ln w="0" algn="in">
            <a:noFill/>
            <a:miter lim="800000"/>
            <a:headEnd/>
            <a:tailEnd/>
          </a:ln>
          <a:effec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ja-JP" altLang="ja-JP" dirty="0"/>
          </a:p>
        </p:txBody>
      </p:sp>
      <p:sp>
        <p:nvSpPr>
          <p:cNvPr id="2291" name="Text Box 243">
            <a:extLst>
              <a:ext uri="{FF2B5EF4-FFF2-40B4-BE49-F238E27FC236}">
                <a16:creationId xmlns:a16="http://schemas.microsoft.com/office/drawing/2014/main" id="{22A8BFEE-97AE-4199-B92B-3F5431EB0B0F}"/>
              </a:ext>
            </a:extLst>
          </p:cNvPr>
          <p:cNvSpPr txBox="1">
            <a:spLocks noChangeArrowheads="1" noChangeShapeType="1"/>
          </p:cNvSpPr>
          <p:nvPr/>
        </p:nvSpPr>
        <p:spPr bwMode="auto">
          <a:xfrm>
            <a:off x="8077797" y="2492420"/>
            <a:ext cx="2398712" cy="3959225"/>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5560" tIns="35560" rIns="35560" bIns="3556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dirty="0"/>
              <a:t>　</a:t>
            </a:r>
            <a:endParaRPr lang="ja-JP" altLang="ja-JP" dirty="0"/>
          </a:p>
        </p:txBody>
      </p:sp>
      <p:sp>
        <p:nvSpPr>
          <p:cNvPr id="2295" name="Control 247">
            <a:extLst>
              <a:ext uri="{FF2B5EF4-FFF2-40B4-BE49-F238E27FC236}">
                <a16:creationId xmlns:a16="http://schemas.microsoft.com/office/drawing/2014/main" id="{7E25C409-99A4-48DB-A239-A7C6ABEF943E}"/>
              </a:ext>
            </a:extLst>
          </p:cNvPr>
          <p:cNvSpPr>
            <a:spLocks noChangeArrowheads="1" noChangeShapeType="1"/>
          </p:cNvSpPr>
          <p:nvPr/>
        </p:nvSpPr>
        <p:spPr bwMode="auto">
          <a:xfrm>
            <a:off x="13106400" y="3447119"/>
            <a:ext cx="1589088" cy="2024062"/>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lvl1pPr defTabSz="1346200">
              <a:defRPr kumimoji="1">
                <a:solidFill>
                  <a:schemeClr val="tx1"/>
                </a:solidFill>
                <a:latin typeface="Arial" panose="020B0604020202020204" pitchFamily="34" charset="0"/>
                <a:ea typeface="ＭＳ Ｐゴシック" panose="020B0600070205080204" pitchFamily="34" charset="-128"/>
              </a:defRPr>
            </a:lvl1pPr>
            <a:lvl2pPr defTabSz="1346200">
              <a:defRPr kumimoji="1">
                <a:solidFill>
                  <a:schemeClr val="tx1"/>
                </a:solidFill>
                <a:latin typeface="Arial" panose="020B0604020202020204" pitchFamily="34" charset="0"/>
                <a:ea typeface="ＭＳ Ｐゴシック" panose="020B0600070205080204" pitchFamily="34" charset="-128"/>
              </a:defRPr>
            </a:lvl2pPr>
            <a:lvl3pPr defTabSz="1346200">
              <a:defRPr kumimoji="1">
                <a:solidFill>
                  <a:schemeClr val="tx1"/>
                </a:solidFill>
                <a:latin typeface="Arial" panose="020B0604020202020204" pitchFamily="34" charset="0"/>
                <a:ea typeface="ＭＳ Ｐゴシック" panose="020B0600070205080204" pitchFamily="34" charset="-128"/>
              </a:defRPr>
            </a:lvl3pPr>
            <a:lvl4pPr defTabSz="1346200">
              <a:defRPr kumimoji="1">
                <a:solidFill>
                  <a:schemeClr val="tx1"/>
                </a:solidFill>
                <a:latin typeface="Arial" panose="020B0604020202020204" pitchFamily="34" charset="0"/>
                <a:ea typeface="ＭＳ Ｐゴシック" panose="020B0600070205080204" pitchFamily="34" charset="-128"/>
              </a:defRPr>
            </a:lvl4pPr>
            <a:lvl5pPr defTabSz="1346200">
              <a:defRPr kumimoji="1">
                <a:solidFill>
                  <a:schemeClr val="tx1"/>
                </a:solidFill>
                <a:latin typeface="Arial" panose="020B0604020202020204" pitchFamily="34" charset="0"/>
                <a:ea typeface="ＭＳ Ｐゴシック" panose="020B0600070205080204" pitchFamily="34" charset="-128"/>
              </a:defRPr>
            </a:lvl5pPr>
            <a:lvl6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en-US" altLang="ja-JP" sz="900" dirty="0">
                <a:solidFill>
                  <a:srgbClr val="000000"/>
                </a:solidFill>
                <a:latin typeface="メイリオ" panose="020B0604030504040204" pitchFamily="50" charset="-128"/>
                <a:ea typeface="メイリオ" panose="020B0604030504040204" pitchFamily="50" charset="-128"/>
              </a:rPr>
              <a:t>	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食の旬暦・・・・・・・・</a:t>
            </a:r>
            <a:r>
              <a:rPr lang="en-US" altLang="ja-JP" sz="900" dirty="0">
                <a:solidFill>
                  <a:srgbClr val="000000"/>
                </a:solidFill>
                <a:latin typeface="メイリオ" panose="020B0604030504040204" pitchFamily="50" charset="-128"/>
                <a:ea typeface="メイリオ" panose="020B0604030504040204" pitchFamily="50" charset="-128"/>
              </a:rPr>
              <a:t>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家づくりのワンポイント</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アドバイス・・・・・・・</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暮らしのマナー・・・・・</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家を建てよう・・・・・・</a:t>
            </a:r>
            <a:r>
              <a:rPr lang="en-US" altLang="ja-JP" sz="900" dirty="0">
                <a:solidFill>
                  <a:srgbClr val="000000"/>
                </a:solidFill>
                <a:latin typeface="メイリオ" panose="020B0604030504040204" pitchFamily="50" charset="-128"/>
                <a:ea typeface="メイリオ" panose="020B0604030504040204" pitchFamily="50" charset="-128"/>
              </a:rPr>
              <a:t>3</a:t>
            </a:r>
            <a:endParaRPr lang="en-US" altLang="ja-JP" dirty="0">
              <a:latin typeface="メイリオ" panose="020B0604030504040204" pitchFamily="50" charset="-128"/>
              <a:ea typeface="メイリオ" panose="020B0604030504040204" pitchFamily="50" charset="-128"/>
            </a:endParaRP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住まいのヒント・・・・・</a:t>
            </a:r>
            <a:r>
              <a:rPr lang="en-US" altLang="ja-JP" sz="900" dirty="0">
                <a:solidFill>
                  <a:srgbClr val="000000"/>
                </a:solidFill>
                <a:latin typeface="メイリオ" panose="020B0604030504040204" pitchFamily="50" charset="-128"/>
                <a:ea typeface="メイリオ" panose="020B0604030504040204" pitchFamily="50" charset="-128"/>
              </a:rPr>
              <a:t>3</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家づくり用語集・・・・・</a:t>
            </a:r>
            <a:r>
              <a:rPr lang="en-US" altLang="ja-JP" sz="900" dirty="0">
                <a:solidFill>
                  <a:srgbClr val="000000"/>
                </a:solidFill>
                <a:latin typeface="メイリオ" panose="020B0604030504040204" pitchFamily="50" charset="-128"/>
                <a:ea typeface="メイリオ" panose="020B0604030504040204" pitchFamily="50" charset="-128"/>
              </a:rPr>
              <a:t>4</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おうちがしあわせ・・・・</a:t>
            </a:r>
            <a:r>
              <a:rPr lang="en-US" altLang="ja-JP" sz="900" dirty="0">
                <a:solidFill>
                  <a:srgbClr val="000000"/>
                </a:solidFill>
                <a:latin typeface="メイリオ" panose="020B0604030504040204" pitchFamily="50" charset="-128"/>
                <a:ea typeface="メイリオ" panose="020B0604030504040204" pitchFamily="50" charset="-128"/>
              </a:rPr>
              <a:t>4</a:t>
            </a:r>
          </a:p>
        </p:txBody>
      </p:sp>
      <p:sp>
        <p:nvSpPr>
          <p:cNvPr id="2296" name="Text Box 248">
            <a:extLst>
              <a:ext uri="{FF2B5EF4-FFF2-40B4-BE49-F238E27FC236}">
                <a16:creationId xmlns:a16="http://schemas.microsoft.com/office/drawing/2014/main" id="{F15C60E7-8FAD-4773-BEAE-0ECC5FBC236E}"/>
              </a:ext>
            </a:extLst>
          </p:cNvPr>
          <p:cNvSpPr txBox="1">
            <a:spLocks noChangeArrowheads="1" noChangeShapeType="1"/>
          </p:cNvSpPr>
          <p:nvPr/>
        </p:nvSpPr>
        <p:spPr bwMode="auto">
          <a:xfrm>
            <a:off x="13106400" y="3077044"/>
            <a:ext cx="1555750" cy="188444"/>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2300" name="Text Box 252">
            <a:extLst>
              <a:ext uri="{FF2B5EF4-FFF2-40B4-BE49-F238E27FC236}">
                <a16:creationId xmlns:a16="http://schemas.microsoft.com/office/drawing/2014/main" id="{496C9D27-DBE5-493C-BB84-3A25607A76E3}"/>
              </a:ext>
            </a:extLst>
          </p:cNvPr>
          <p:cNvSpPr txBox="1">
            <a:spLocks noChangeArrowheads="1"/>
          </p:cNvSpPr>
          <p:nvPr/>
        </p:nvSpPr>
        <p:spPr bwMode="auto">
          <a:xfrm>
            <a:off x="13671433" y="5455441"/>
            <a:ext cx="991267" cy="258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800" dirty="0">
                <a:solidFill>
                  <a:srgbClr val="000000"/>
                </a:solidFill>
                <a:latin typeface="ＭＳ Ｐゴシック"/>
                <a:ea typeface="ＭＳ Ｐゴシック"/>
              </a:rPr>
              <a:t>イラスト：ぱるぱーる</a:t>
            </a:r>
            <a:endParaRPr lang="ja-JP" altLang="en-US" sz="800" dirty="0">
              <a:latin typeface="ＭＳ Ｐゴシック"/>
            </a:endParaRPr>
          </a:p>
        </p:txBody>
      </p:sp>
      <p:sp>
        <p:nvSpPr>
          <p:cNvPr id="2556" name="Text Box 508">
            <a:extLst>
              <a:ext uri="{FF2B5EF4-FFF2-40B4-BE49-F238E27FC236}">
                <a16:creationId xmlns:a16="http://schemas.microsoft.com/office/drawing/2014/main" id="{F6D64543-E216-4803-B638-1AB8A721969F}"/>
              </a:ext>
            </a:extLst>
          </p:cNvPr>
          <p:cNvSpPr txBox="1">
            <a:spLocks noChangeArrowheads="1" noChangeShapeType="1"/>
          </p:cNvSpPr>
          <p:nvPr/>
        </p:nvSpPr>
        <p:spPr bwMode="auto">
          <a:xfrm>
            <a:off x="4588640" y="564814"/>
            <a:ext cx="1491639" cy="352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家づくり用語集</a:t>
            </a:r>
            <a:endParaRPr lang="ja-JP" altLang="en-US" sz="1200" b="1" dirty="0">
              <a:latin typeface="ＭＳ Ｐゴシック" panose="020B0600070205080204" pitchFamily="50" charset="-128"/>
              <a:ea typeface="ＭＳ Ｐゴシック" panose="020B0600070205080204" pitchFamily="50" charset="-128"/>
            </a:endParaRPr>
          </a:p>
        </p:txBody>
      </p:sp>
      <p:sp>
        <p:nvSpPr>
          <p:cNvPr id="2702" name="Text Box 654">
            <a:extLst>
              <a:ext uri="{FF2B5EF4-FFF2-40B4-BE49-F238E27FC236}">
                <a16:creationId xmlns:a16="http://schemas.microsoft.com/office/drawing/2014/main" id="{3CF52880-E1D5-4104-8C10-87661732F825}"/>
              </a:ext>
            </a:extLst>
          </p:cNvPr>
          <p:cNvSpPr txBox="1">
            <a:spLocks noChangeArrowheads="1" noChangeShapeType="1"/>
          </p:cNvSpPr>
          <p:nvPr/>
        </p:nvSpPr>
        <p:spPr bwMode="auto">
          <a:xfrm>
            <a:off x="905692" y="4862908"/>
            <a:ext cx="5840066"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おうちがし</a:t>
            </a:r>
            <a:r>
              <a:rPr lang="ja-JP" altLang="en-US" sz="1500" b="1">
                <a:solidFill>
                  <a:srgbClr val="000000"/>
                </a:solidFill>
                <a:latin typeface="ＭＳ Ｐゴシック" panose="020B0600070205080204" pitchFamily="50" charset="-128"/>
                <a:ea typeface="ＭＳ Ｐゴシック" panose="020B0600070205080204" pitchFamily="50" charset="-128"/>
              </a:rPr>
              <a:t>あわせ　 ～新居に引っ越すときに「買い換えるもの」は？～</a:t>
            </a:r>
            <a:endParaRPr lang="ja-JP" altLang="en-US" sz="1500" b="1" dirty="0">
              <a:latin typeface="ＭＳ Ｐゴシック" panose="020B0600070205080204" pitchFamily="50" charset="-128"/>
              <a:ea typeface="ＭＳ Ｐゴシック" panose="020B0600070205080204" pitchFamily="50" charset="-128"/>
            </a:endParaRPr>
          </a:p>
        </p:txBody>
      </p:sp>
      <p:grpSp>
        <p:nvGrpSpPr>
          <p:cNvPr id="44" name="Group 75">
            <a:extLst>
              <a:ext uri="{FF2B5EF4-FFF2-40B4-BE49-F238E27FC236}">
                <a16:creationId xmlns:a16="http://schemas.microsoft.com/office/drawing/2014/main" id="{FA6963AD-D0EB-4B64-B68E-D9411E7F4DAB}"/>
              </a:ext>
            </a:extLst>
          </p:cNvPr>
          <p:cNvGrpSpPr>
            <a:grpSpLocks/>
          </p:cNvGrpSpPr>
          <p:nvPr/>
        </p:nvGrpSpPr>
        <p:grpSpPr bwMode="auto">
          <a:xfrm>
            <a:off x="659137" y="3077044"/>
            <a:ext cx="2429954" cy="1368424"/>
            <a:chOff x="1016891" y="8379171"/>
            <a:chExt cx="1956971" cy="1512178"/>
          </a:xfrm>
        </p:grpSpPr>
        <p:sp>
          <p:nvSpPr>
            <p:cNvPr id="46" name="Text Box 76">
              <a:extLst>
                <a:ext uri="{FF2B5EF4-FFF2-40B4-BE49-F238E27FC236}">
                  <a16:creationId xmlns:a16="http://schemas.microsoft.com/office/drawing/2014/main" id="{F8044E09-60E6-440E-B6AC-AAC9D79312F2}"/>
                </a:ext>
              </a:extLst>
            </p:cNvPr>
            <p:cNvSpPr txBox="1">
              <a:spLocks noChangeArrowheads="1" noChangeShapeType="1"/>
            </p:cNvSpPr>
            <p:nvPr/>
          </p:nvSpPr>
          <p:spPr bwMode="auto">
            <a:xfrm>
              <a:off x="1016891" y="8772705"/>
              <a:ext cx="1956971" cy="70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a:t>
              </a:r>
              <a:r>
                <a:rPr lang="en-US" altLang="ja-JP" sz="1100" dirty="0">
                  <a:effectLst/>
                  <a:latin typeface="Meiryo UI" panose="020B0604030504040204" pitchFamily="34" charset="-128"/>
                  <a:ea typeface="Meiryo UI" panose="020B0604030504040204" pitchFamily="34" charset="-128"/>
                </a:rPr>
                <a:t>330-0854</a:t>
              </a:r>
              <a:r>
                <a:rPr lang="ja-JP" altLang="en-US"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埼玉県さいたま市大宮区桜木町</a:t>
              </a:r>
              <a:r>
                <a:rPr lang="en-US" altLang="ja-JP" sz="1100" dirty="0">
                  <a:effectLst/>
                  <a:latin typeface="Meiryo UI" panose="020B0604030504040204" pitchFamily="34" charset="-128"/>
                  <a:ea typeface="Meiryo UI" panose="020B0604030504040204" pitchFamily="34" charset="-128"/>
                </a:rPr>
                <a:t>1</a:t>
              </a:r>
              <a:r>
                <a:rPr lang="ja-JP" altLang="en-US" sz="1100">
                  <a:effectLst/>
                  <a:latin typeface="Meiryo UI" panose="020B0604030504040204" pitchFamily="34" charset="-128"/>
                  <a:ea typeface="Meiryo UI" panose="020B0604030504040204" pitchFamily="34" charset="-128"/>
                </a:rPr>
                <a:t>丁目</a:t>
              </a:r>
              <a:r>
                <a:rPr lang="en-US" altLang="ja-JP" sz="1100" dirty="0">
                  <a:effectLst/>
                  <a:latin typeface="Meiryo UI" panose="020B0604030504040204" pitchFamily="34" charset="-128"/>
                  <a:ea typeface="Meiryo UI" panose="020B0604030504040204" pitchFamily="34" charset="-128"/>
                </a:rPr>
                <a:t>398-1 </a:t>
              </a:r>
              <a:r>
                <a:rPr lang="ja-JP" altLang="en-US" sz="1100">
                  <a:effectLst/>
                  <a:latin typeface="Meiryo UI" panose="020B0604030504040204" pitchFamily="34" charset="-128"/>
                  <a:ea typeface="Meiryo UI" panose="020B0604030504040204" pitchFamily="34" charset="-128"/>
                </a:rPr>
                <a:t>アドグレイス大宮</a:t>
              </a:r>
              <a:r>
                <a:rPr lang="en-US" altLang="ja-JP" sz="1100" dirty="0">
                  <a:effectLst/>
                  <a:latin typeface="Meiryo UI" panose="020B0604030504040204" pitchFamily="34" charset="-128"/>
                  <a:ea typeface="Meiryo UI" panose="020B0604030504040204" pitchFamily="34" charset="-128"/>
                </a:rPr>
                <a:t>7</a:t>
              </a:r>
              <a:r>
                <a:rPr lang="en" altLang="ja-JP" sz="1100" dirty="0">
                  <a:effectLst/>
                  <a:latin typeface="Meiryo UI" panose="020B0604030504040204" pitchFamily="34" charset="-128"/>
                  <a:ea typeface="Meiryo UI" panose="020B0604030504040204" pitchFamily="34" charset="-128"/>
                </a:rPr>
                <a:t>F</a:t>
              </a:r>
              <a:endParaRPr lang="ja-JP" altLang="ja-JP" sz="1100">
                <a:latin typeface="Meiryo UI" panose="020B0604030504040204" pitchFamily="34" charset="-128"/>
                <a:ea typeface="Meiryo UI" panose="020B0604030504040204" pitchFamily="34" charset="-128"/>
              </a:endParaRPr>
            </a:p>
          </p:txBody>
        </p:sp>
        <p:sp>
          <p:nvSpPr>
            <p:cNvPr id="47" name="Text Box 77">
              <a:extLst>
                <a:ext uri="{FF2B5EF4-FFF2-40B4-BE49-F238E27FC236}">
                  <a16:creationId xmlns:a16="http://schemas.microsoft.com/office/drawing/2014/main" id="{718E7866-B961-4282-9C98-25676BF97210}"/>
                </a:ext>
              </a:extLst>
            </p:cNvPr>
            <p:cNvSpPr txBox="1">
              <a:spLocks noChangeArrowheads="1" noChangeShapeType="1"/>
            </p:cNvSpPr>
            <p:nvPr/>
          </p:nvSpPr>
          <p:spPr bwMode="auto">
            <a:xfrm>
              <a:off x="1026995" y="8379171"/>
              <a:ext cx="1796289" cy="39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ja-JP" sz="1600" spc="300">
                  <a:solidFill>
                    <a:srgbClr val="000000"/>
                  </a:solidFill>
                  <a:latin typeface="Meiryo UI" panose="020B0604030504040204" pitchFamily="34" charset="-128"/>
                  <a:ea typeface="Meiryo UI" panose="020B0604030504040204" pitchFamily="34" charset="-128"/>
                </a:rPr>
                <a:t>株式会社フォーセンス</a:t>
              </a:r>
              <a:endParaRPr lang="ja-JP" altLang="ja-JP" sz="1600" spc="300">
                <a:latin typeface="Meiryo UI" panose="020B0604030504040204" pitchFamily="34" charset="-128"/>
                <a:ea typeface="Meiryo UI" panose="020B0604030504040204" pitchFamily="34" charset="-128"/>
              </a:endParaRPr>
            </a:p>
          </p:txBody>
        </p:sp>
        <p:sp>
          <p:nvSpPr>
            <p:cNvPr id="48" name="Text Box 78">
              <a:extLst>
                <a:ext uri="{FF2B5EF4-FFF2-40B4-BE49-F238E27FC236}">
                  <a16:creationId xmlns:a16="http://schemas.microsoft.com/office/drawing/2014/main" id="{5A13CCBA-3C8E-4C62-8E43-E877C9F734BE}"/>
                </a:ext>
              </a:extLst>
            </p:cNvPr>
            <p:cNvSpPr txBox="1">
              <a:spLocks noChangeArrowheads="1" noChangeShapeType="1"/>
            </p:cNvSpPr>
            <p:nvPr/>
          </p:nvSpPr>
          <p:spPr bwMode="auto">
            <a:xfrm>
              <a:off x="1051958" y="9476970"/>
              <a:ext cx="1796289" cy="41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TEL : 048-741-9125</a:t>
              </a:r>
              <a:r>
                <a:rPr lang="ja-JP" altLang="en"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FAX : 050-3537-6440 </a:t>
              </a:r>
              <a:br>
                <a:rPr lang="en" altLang="ja-JP" sz="800" dirty="0"/>
              </a:br>
              <a:endParaRPr lang="ja-JP" altLang="ja-JP" sz="2900"/>
            </a:p>
          </p:txBody>
        </p:sp>
      </p:grpSp>
      <p:sp>
        <p:nvSpPr>
          <p:cNvPr id="2" name="テキスト ボックス 1">
            <a:extLst>
              <a:ext uri="{FF2B5EF4-FFF2-40B4-BE49-F238E27FC236}">
                <a16:creationId xmlns:a16="http://schemas.microsoft.com/office/drawing/2014/main" id="{5B4DE27A-5914-84C3-BE74-DD5AD8A616CB}"/>
              </a:ext>
            </a:extLst>
          </p:cNvPr>
          <p:cNvSpPr txBox="1"/>
          <p:nvPr/>
        </p:nvSpPr>
        <p:spPr>
          <a:xfrm>
            <a:off x="11271090" y="10258173"/>
            <a:ext cx="348172" cy="230832"/>
          </a:xfrm>
          <a:prstGeom prst="rect">
            <a:avLst/>
          </a:prstGeom>
          <a:noFill/>
        </p:spPr>
        <p:txBody>
          <a:bodyPr wrap="none" rtlCol="0">
            <a:spAutoFit/>
          </a:bodyPr>
          <a:lstStyle/>
          <a:p>
            <a:r>
              <a:rPr kumimoji="1" lang="en-US" altLang="ja-JP" sz="900" dirty="0"/>
              <a:t>-1-</a:t>
            </a:r>
            <a:endParaRPr kumimoji="1" lang="ja-JP" altLang="en-US" sz="900" dirty="0"/>
          </a:p>
        </p:txBody>
      </p:sp>
      <p:sp>
        <p:nvSpPr>
          <p:cNvPr id="4" name="テキスト ボックス 3">
            <a:extLst>
              <a:ext uri="{FF2B5EF4-FFF2-40B4-BE49-F238E27FC236}">
                <a16:creationId xmlns:a16="http://schemas.microsoft.com/office/drawing/2014/main" id="{CFB99334-8BE0-188B-26EA-52A72393D5E8}"/>
              </a:ext>
            </a:extLst>
          </p:cNvPr>
          <p:cNvSpPr txBox="1"/>
          <p:nvPr/>
        </p:nvSpPr>
        <p:spPr>
          <a:xfrm>
            <a:off x="3403409" y="10305556"/>
            <a:ext cx="348172" cy="230832"/>
          </a:xfrm>
          <a:prstGeom prst="rect">
            <a:avLst/>
          </a:prstGeom>
          <a:noFill/>
        </p:spPr>
        <p:txBody>
          <a:bodyPr wrap="none" rtlCol="0">
            <a:spAutoFit/>
          </a:bodyPr>
          <a:lstStyle/>
          <a:p>
            <a:r>
              <a:rPr kumimoji="1" lang="en-US" altLang="ja-JP" sz="900" dirty="0"/>
              <a:t>-4-</a:t>
            </a:r>
            <a:endParaRPr kumimoji="1" lang="ja-JP" altLang="en-US" sz="900" dirty="0"/>
          </a:p>
        </p:txBody>
      </p:sp>
      <p:sp>
        <p:nvSpPr>
          <p:cNvPr id="49" name="Text Box 236">
            <a:extLst>
              <a:ext uri="{FF2B5EF4-FFF2-40B4-BE49-F238E27FC236}">
                <a16:creationId xmlns:a16="http://schemas.microsoft.com/office/drawing/2014/main" id="{B177584E-0980-44F1-8AF2-EC318FB396B4}"/>
              </a:ext>
            </a:extLst>
          </p:cNvPr>
          <p:cNvSpPr txBox="1">
            <a:spLocks noChangeArrowheads="1"/>
          </p:cNvSpPr>
          <p:nvPr/>
        </p:nvSpPr>
        <p:spPr bwMode="auto">
          <a:xfrm>
            <a:off x="9397600" y="7126119"/>
            <a:ext cx="1466510" cy="330001"/>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b="1" dirty="0">
                <a:solidFill>
                  <a:srgbClr val="3BA4C9"/>
                </a:solidFill>
                <a:latin typeface="ＭＳ Ｐゴシック" panose="020B0600070205080204" pitchFamily="50" charset="-128"/>
              </a:rPr>
              <a:t>7</a:t>
            </a:r>
            <a:r>
              <a:rPr lang="ja-JP" altLang="en-US" sz="1400" b="1">
                <a:solidFill>
                  <a:srgbClr val="3BA4C9"/>
                </a:solidFill>
                <a:latin typeface="ＭＳ Ｐゴシック" panose="020B0600070205080204" pitchFamily="50" charset="-128"/>
              </a:rPr>
              <a:t>月</a:t>
            </a:r>
            <a:r>
              <a:rPr lang="en-US" altLang="ja-JP" sz="1400" b="1" dirty="0">
                <a:solidFill>
                  <a:srgbClr val="3BA4C9"/>
                </a:solidFill>
                <a:latin typeface="ＭＳ Ｐゴシック" panose="020B0600070205080204" pitchFamily="50" charset="-128"/>
              </a:rPr>
              <a:t> </a:t>
            </a:r>
            <a:r>
              <a:rPr lang="ja-JP" altLang="en-US" sz="1400" b="1">
                <a:solidFill>
                  <a:srgbClr val="3BA4C9"/>
                </a:solidFill>
                <a:latin typeface="ＭＳ Ｐゴシック" panose="020B0600070205080204" pitchFamily="50" charset="-128"/>
              </a:rPr>
              <a:t>ブルーベリー</a:t>
            </a:r>
            <a:endParaRPr lang="ja-JP" altLang="ja-JP" dirty="0">
              <a:solidFill>
                <a:srgbClr val="3BA4C9"/>
              </a:solidFill>
            </a:endParaRPr>
          </a:p>
        </p:txBody>
      </p:sp>
      <p:sp>
        <p:nvSpPr>
          <p:cNvPr id="39" name="Line 257">
            <a:extLst>
              <a:ext uri="{FF2B5EF4-FFF2-40B4-BE49-F238E27FC236}">
                <a16:creationId xmlns:a16="http://schemas.microsoft.com/office/drawing/2014/main" id="{C70DF8DA-6409-4685-99E1-603D4B64E0B7}"/>
              </a:ext>
            </a:extLst>
          </p:cNvPr>
          <p:cNvSpPr>
            <a:spLocks noChangeShapeType="1"/>
          </p:cNvSpPr>
          <p:nvPr/>
        </p:nvSpPr>
        <p:spPr bwMode="auto">
          <a:xfrm flipV="1">
            <a:off x="447213" y="10271484"/>
            <a:ext cx="6699712" cy="4010"/>
          </a:xfrm>
          <a:prstGeom prst="line">
            <a:avLst/>
          </a:prstGeom>
          <a:noFill/>
          <a:ln w="28575" algn="ctr">
            <a:solidFill>
              <a:srgbClr val="3BA4C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2286" name="Line 238">
            <a:extLst>
              <a:ext uri="{FF2B5EF4-FFF2-40B4-BE49-F238E27FC236}">
                <a16:creationId xmlns:a16="http://schemas.microsoft.com/office/drawing/2014/main" id="{7EEF4707-9AF1-4E70-AAC1-C98D39AA506C}"/>
              </a:ext>
            </a:extLst>
          </p:cNvPr>
          <p:cNvSpPr>
            <a:spLocks noChangeShapeType="1"/>
          </p:cNvSpPr>
          <p:nvPr/>
        </p:nvSpPr>
        <p:spPr bwMode="auto">
          <a:xfrm>
            <a:off x="7944998" y="1944128"/>
            <a:ext cx="6840537" cy="0"/>
          </a:xfrm>
          <a:prstGeom prst="line">
            <a:avLst/>
          </a:prstGeom>
          <a:noFill/>
          <a:ln w="38100" algn="ctr">
            <a:solidFill>
              <a:srgbClr val="3BA4C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1" name="Line 238">
            <a:extLst>
              <a:ext uri="{FF2B5EF4-FFF2-40B4-BE49-F238E27FC236}">
                <a16:creationId xmlns:a16="http://schemas.microsoft.com/office/drawing/2014/main" id="{C2CDE110-8BE0-222E-1708-D87D842D97E2}"/>
              </a:ext>
            </a:extLst>
          </p:cNvPr>
          <p:cNvSpPr>
            <a:spLocks noChangeShapeType="1"/>
          </p:cNvSpPr>
          <p:nvPr/>
        </p:nvSpPr>
        <p:spPr bwMode="auto">
          <a:xfrm>
            <a:off x="7889221" y="513375"/>
            <a:ext cx="6840537" cy="0"/>
          </a:xfrm>
          <a:prstGeom prst="line">
            <a:avLst/>
          </a:prstGeom>
          <a:noFill/>
          <a:ln w="38100" algn="ctr">
            <a:solidFill>
              <a:srgbClr val="3BA4C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dirty="0"/>
          </a:p>
        </p:txBody>
      </p:sp>
      <p:sp>
        <p:nvSpPr>
          <p:cNvPr id="2292" name="Text Box 244">
            <a:extLst>
              <a:ext uri="{FF2B5EF4-FFF2-40B4-BE49-F238E27FC236}">
                <a16:creationId xmlns:a16="http://schemas.microsoft.com/office/drawing/2014/main" id="{BDBCE44D-1B69-4DC0-AEF3-5D0ABD841D46}"/>
              </a:ext>
            </a:extLst>
          </p:cNvPr>
          <p:cNvSpPr txBox="1">
            <a:spLocks noChangeArrowheads="1" noChangeShapeType="1"/>
          </p:cNvSpPr>
          <p:nvPr/>
        </p:nvSpPr>
        <p:spPr bwMode="auto">
          <a:xfrm>
            <a:off x="11640820" y="1526211"/>
            <a:ext cx="1512888"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000" dirty="0">
                <a:solidFill>
                  <a:schemeClr val="tx1">
                    <a:lumMod val="75000"/>
                    <a:lumOff val="25000"/>
                  </a:schemeClr>
                </a:solidFill>
                <a:latin typeface="ＭＳ Ｐゴシック"/>
                <a:ea typeface="ＭＳ Ｐゴシック"/>
              </a:rPr>
              <a:t>発行</a:t>
            </a:r>
            <a:r>
              <a:rPr lang="ja-JP" altLang="en-US" sz="1000">
                <a:solidFill>
                  <a:schemeClr val="tx1">
                    <a:lumMod val="75000"/>
                    <a:lumOff val="25000"/>
                  </a:schemeClr>
                </a:solidFill>
                <a:latin typeface="ＭＳ Ｐゴシック"/>
                <a:ea typeface="ＭＳ Ｐゴシック"/>
              </a:rPr>
              <a:t>日</a:t>
            </a:r>
            <a:r>
              <a:rPr lang="en-US" altLang="ja-JP" sz="1000" dirty="0">
                <a:solidFill>
                  <a:schemeClr val="tx1">
                    <a:lumMod val="75000"/>
                    <a:lumOff val="25000"/>
                  </a:schemeClr>
                </a:solidFill>
                <a:latin typeface="ＭＳ Ｐゴシック"/>
                <a:ea typeface="ＭＳ Ｐゴシック"/>
              </a:rPr>
              <a:t>2025</a:t>
            </a:r>
            <a:r>
              <a:rPr lang="ja-JP" altLang="en-US" sz="1000">
                <a:solidFill>
                  <a:schemeClr val="tx1">
                    <a:lumMod val="75000"/>
                    <a:lumOff val="25000"/>
                  </a:schemeClr>
                </a:solidFill>
                <a:latin typeface="ＭＳ Ｐゴシック"/>
                <a:ea typeface="ＭＳ Ｐゴシック"/>
              </a:rPr>
              <a:t>年</a:t>
            </a:r>
            <a:r>
              <a:rPr lang="en-US" altLang="ja-JP" sz="1000" dirty="0">
                <a:solidFill>
                  <a:schemeClr val="tx1">
                    <a:lumMod val="75000"/>
                    <a:lumOff val="25000"/>
                  </a:schemeClr>
                </a:solidFill>
                <a:latin typeface="ＭＳ Ｐゴシック"/>
                <a:ea typeface="ＭＳ Ｐゴシック"/>
              </a:rPr>
              <a:t>7</a:t>
            </a:r>
            <a:r>
              <a:rPr lang="ja-JP" altLang="en-US" sz="1000">
                <a:solidFill>
                  <a:schemeClr val="tx1">
                    <a:lumMod val="75000"/>
                    <a:lumOff val="25000"/>
                  </a:schemeClr>
                </a:solidFill>
                <a:latin typeface="ＭＳ Ｐゴシック"/>
                <a:ea typeface="ＭＳ Ｐゴシック"/>
              </a:rPr>
              <a:t>月</a:t>
            </a:r>
            <a:r>
              <a:rPr lang="en-US" altLang="ja-JP" sz="1000" dirty="0">
                <a:solidFill>
                  <a:schemeClr val="tx1">
                    <a:lumMod val="75000"/>
                    <a:lumOff val="25000"/>
                  </a:schemeClr>
                </a:solidFill>
                <a:latin typeface="ＭＳ Ｐゴシック"/>
                <a:ea typeface="ＭＳ Ｐゴシック"/>
              </a:rPr>
              <a:t>1</a:t>
            </a:r>
            <a:r>
              <a:rPr lang="ja-JP" altLang="en-US" sz="1000" dirty="0">
                <a:solidFill>
                  <a:schemeClr val="tx1">
                    <a:lumMod val="75000"/>
                    <a:lumOff val="25000"/>
                  </a:schemeClr>
                </a:solidFill>
                <a:latin typeface="ＭＳ Ｐゴシック"/>
                <a:ea typeface="ＭＳ Ｐゴシック"/>
              </a:rPr>
              <a:t>日</a:t>
            </a:r>
            <a:endParaRPr lang="ja-JP" altLang="en-US" dirty="0">
              <a:solidFill>
                <a:schemeClr val="tx1">
                  <a:lumMod val="75000"/>
                  <a:lumOff val="25000"/>
                </a:schemeClr>
              </a:solidFill>
              <a:latin typeface="ＭＳ Ｐゴシック"/>
              <a:ea typeface="ＭＳ Ｐゴシック"/>
            </a:endParaRPr>
          </a:p>
        </p:txBody>
      </p:sp>
      <p:sp>
        <p:nvSpPr>
          <p:cNvPr id="3" name="正方形/長方形 2">
            <a:extLst>
              <a:ext uri="{FF2B5EF4-FFF2-40B4-BE49-F238E27FC236}">
                <a16:creationId xmlns:a16="http://schemas.microsoft.com/office/drawing/2014/main" id="{490914F3-A705-222C-70E2-DF830618129E}"/>
              </a:ext>
            </a:extLst>
          </p:cNvPr>
          <p:cNvSpPr/>
          <p:nvPr/>
        </p:nvSpPr>
        <p:spPr bwMode="auto">
          <a:xfrm>
            <a:off x="447213" y="4807293"/>
            <a:ext cx="6671587" cy="412806"/>
          </a:xfrm>
          <a:prstGeom prst="rect">
            <a:avLst/>
          </a:prstGeom>
          <a:noFill/>
          <a:ln w="9525" cap="flat" cmpd="sng" algn="ctr">
            <a:solidFill>
              <a:srgbClr val="3BA4C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0" name="正方形/長方形 9">
            <a:extLst>
              <a:ext uri="{FF2B5EF4-FFF2-40B4-BE49-F238E27FC236}">
                <a16:creationId xmlns:a16="http://schemas.microsoft.com/office/drawing/2014/main" id="{C8134695-64CA-EAFD-CD65-804D305FB587}"/>
              </a:ext>
            </a:extLst>
          </p:cNvPr>
          <p:cNvSpPr/>
          <p:nvPr/>
        </p:nvSpPr>
        <p:spPr bwMode="auto">
          <a:xfrm>
            <a:off x="439475" y="4807293"/>
            <a:ext cx="234000" cy="412806"/>
          </a:xfrm>
          <a:prstGeom prst="rect">
            <a:avLst/>
          </a:prstGeom>
          <a:solidFill>
            <a:srgbClr val="3BA4C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r>
              <a:rPr kumimoji="1" lang="en-US" altLang="ja-JP" sz="29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a:t>
            </a: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2" name="正方形/長方形 11">
            <a:extLst>
              <a:ext uri="{FF2B5EF4-FFF2-40B4-BE49-F238E27FC236}">
                <a16:creationId xmlns:a16="http://schemas.microsoft.com/office/drawing/2014/main" id="{716E6833-5FC4-DB9F-8746-1F30BDAFD5C7}"/>
              </a:ext>
            </a:extLst>
          </p:cNvPr>
          <p:cNvSpPr/>
          <p:nvPr/>
        </p:nvSpPr>
        <p:spPr bwMode="auto">
          <a:xfrm>
            <a:off x="3433773" y="513376"/>
            <a:ext cx="3671888" cy="412806"/>
          </a:xfrm>
          <a:prstGeom prst="rect">
            <a:avLst/>
          </a:prstGeom>
          <a:noFill/>
          <a:ln w="9525" cap="flat" cmpd="sng" algn="ctr">
            <a:solidFill>
              <a:srgbClr val="3BA4C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3" name="正方形/長方形 12">
            <a:extLst>
              <a:ext uri="{FF2B5EF4-FFF2-40B4-BE49-F238E27FC236}">
                <a16:creationId xmlns:a16="http://schemas.microsoft.com/office/drawing/2014/main" id="{AE87C515-60FC-F986-9DE5-9ACAA74A5DD0}"/>
              </a:ext>
            </a:extLst>
          </p:cNvPr>
          <p:cNvSpPr/>
          <p:nvPr/>
        </p:nvSpPr>
        <p:spPr bwMode="auto">
          <a:xfrm>
            <a:off x="3426034" y="513375"/>
            <a:ext cx="234000" cy="412806"/>
          </a:xfrm>
          <a:prstGeom prst="rect">
            <a:avLst/>
          </a:prstGeom>
          <a:solidFill>
            <a:srgbClr val="3BA4C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3" name="正方形/長方形 32">
            <a:extLst>
              <a:ext uri="{FF2B5EF4-FFF2-40B4-BE49-F238E27FC236}">
                <a16:creationId xmlns:a16="http://schemas.microsoft.com/office/drawing/2014/main" id="{F4A162CE-AD18-DB7D-0135-7484402F4F29}"/>
              </a:ext>
            </a:extLst>
          </p:cNvPr>
          <p:cNvSpPr/>
          <p:nvPr/>
        </p:nvSpPr>
        <p:spPr bwMode="auto">
          <a:xfrm>
            <a:off x="6863244" y="513375"/>
            <a:ext cx="233999" cy="412806"/>
          </a:xfrm>
          <a:prstGeom prst="rect">
            <a:avLst/>
          </a:prstGeom>
          <a:solidFill>
            <a:srgbClr val="3BA4C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4" name="正方形/長方形 33">
            <a:extLst>
              <a:ext uri="{FF2B5EF4-FFF2-40B4-BE49-F238E27FC236}">
                <a16:creationId xmlns:a16="http://schemas.microsoft.com/office/drawing/2014/main" id="{7B078BAC-432D-452D-F0EA-CA89BC770F9D}"/>
              </a:ext>
            </a:extLst>
          </p:cNvPr>
          <p:cNvSpPr/>
          <p:nvPr/>
        </p:nvSpPr>
        <p:spPr>
          <a:xfrm>
            <a:off x="8077797" y="6918908"/>
            <a:ext cx="6699712" cy="3359465"/>
          </a:xfrm>
          <a:prstGeom prst="rect">
            <a:avLst/>
          </a:prstGeom>
          <a:noFill/>
          <a:ln w="28575">
            <a:solidFill>
              <a:srgbClr val="3BA4C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430EA255-8055-78AA-2177-438BEFA54F4B}"/>
              </a:ext>
            </a:extLst>
          </p:cNvPr>
          <p:cNvSpPr/>
          <p:nvPr/>
        </p:nvSpPr>
        <p:spPr bwMode="auto">
          <a:xfrm>
            <a:off x="8174114" y="6978546"/>
            <a:ext cx="1008407" cy="379101"/>
          </a:xfrm>
          <a:prstGeom prst="rect">
            <a:avLst/>
          </a:prstGeom>
          <a:noFill/>
          <a:ln w="19050" cap="flat" cmpd="sng" algn="ctr">
            <a:solidFill>
              <a:srgbClr val="3BA4C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1" name="正方形/長方形 10">
            <a:extLst>
              <a:ext uri="{FF2B5EF4-FFF2-40B4-BE49-F238E27FC236}">
                <a16:creationId xmlns:a16="http://schemas.microsoft.com/office/drawing/2014/main" id="{F76F5AF9-ABE7-B3B5-D06D-1C80DD951163}"/>
              </a:ext>
            </a:extLst>
          </p:cNvPr>
          <p:cNvSpPr/>
          <p:nvPr/>
        </p:nvSpPr>
        <p:spPr bwMode="auto">
          <a:xfrm>
            <a:off x="8078788" y="6912019"/>
            <a:ext cx="1008407" cy="379101"/>
          </a:xfrm>
          <a:prstGeom prst="rect">
            <a:avLst/>
          </a:prstGeom>
          <a:solidFill>
            <a:srgbClr val="3BA4C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4" name="Text Box 236">
            <a:extLst>
              <a:ext uri="{FF2B5EF4-FFF2-40B4-BE49-F238E27FC236}">
                <a16:creationId xmlns:a16="http://schemas.microsoft.com/office/drawing/2014/main" id="{AB34260E-6525-BDE6-9944-42F27699BFC4}"/>
              </a:ext>
            </a:extLst>
          </p:cNvPr>
          <p:cNvSpPr txBox="1">
            <a:spLocks noChangeArrowheads="1"/>
          </p:cNvSpPr>
          <p:nvPr/>
        </p:nvSpPr>
        <p:spPr bwMode="auto">
          <a:xfrm>
            <a:off x="8156403" y="6944543"/>
            <a:ext cx="959041" cy="268726"/>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ja-JP" sz="1500" b="1" dirty="0">
                <a:solidFill>
                  <a:schemeClr val="bg1"/>
                </a:solidFill>
                <a:latin typeface="ＭＳ Ｐゴシック" panose="020B0600070205080204" pitchFamily="50" charset="-128"/>
              </a:rPr>
              <a:t>食の</a:t>
            </a:r>
            <a:r>
              <a:rPr lang="ja-JP" altLang="ja-JP" sz="1500" b="1">
                <a:solidFill>
                  <a:schemeClr val="bg1"/>
                </a:solidFill>
                <a:latin typeface="ＭＳ Ｐゴシック" panose="020B0600070205080204" pitchFamily="50" charset="-128"/>
              </a:rPr>
              <a:t>旬暦　</a:t>
            </a:r>
            <a:endParaRPr lang="ja-JP" altLang="en-US" sz="1000" dirty="0">
              <a:solidFill>
                <a:schemeClr val="bg1"/>
              </a:solidFill>
              <a:latin typeface="ＭＳ Ｐゴシック" panose="020B0600070205080204" pitchFamily="50" charset="-128"/>
            </a:endParaRPr>
          </a:p>
          <a:p>
            <a:pPr eaLnBrk="1" hangingPunct="1"/>
            <a:endParaRPr lang="ja-JP" altLang="ja-JP" dirty="0">
              <a:solidFill>
                <a:schemeClr val="bg1"/>
              </a:solidFill>
            </a:endParaRPr>
          </a:p>
        </p:txBody>
      </p:sp>
      <p:sp>
        <p:nvSpPr>
          <p:cNvPr id="7" name="正方形/長方形 6">
            <a:extLst>
              <a:ext uri="{FF2B5EF4-FFF2-40B4-BE49-F238E27FC236}">
                <a16:creationId xmlns:a16="http://schemas.microsoft.com/office/drawing/2014/main" id="{1F30B376-9553-73A1-EE5A-E4BEB45258F9}"/>
              </a:ext>
            </a:extLst>
          </p:cNvPr>
          <p:cNvSpPr/>
          <p:nvPr/>
        </p:nvSpPr>
        <p:spPr bwMode="auto">
          <a:xfrm>
            <a:off x="6886502" y="4807292"/>
            <a:ext cx="234000" cy="412806"/>
          </a:xfrm>
          <a:prstGeom prst="rect">
            <a:avLst/>
          </a:prstGeom>
          <a:solidFill>
            <a:srgbClr val="3BA4C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Text Box 248">
            <a:extLst>
              <a:ext uri="{FF2B5EF4-FFF2-40B4-BE49-F238E27FC236}">
                <a16:creationId xmlns:a16="http://schemas.microsoft.com/office/drawing/2014/main" id="{70E40909-7877-9936-BA52-D476AD85BA9C}"/>
              </a:ext>
            </a:extLst>
          </p:cNvPr>
          <p:cNvSpPr txBox="1">
            <a:spLocks noChangeArrowheads="1" noChangeShapeType="1"/>
          </p:cNvSpPr>
          <p:nvPr/>
        </p:nvSpPr>
        <p:spPr bwMode="auto">
          <a:xfrm>
            <a:off x="13094911" y="5357563"/>
            <a:ext cx="1555750" cy="81770"/>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16" name="テキスト ボックス 15">
            <a:extLst>
              <a:ext uri="{FF2B5EF4-FFF2-40B4-BE49-F238E27FC236}">
                <a16:creationId xmlns:a16="http://schemas.microsoft.com/office/drawing/2014/main" id="{7DA1C0EC-9289-D2E1-8079-3BE9BB09FB70}"/>
              </a:ext>
            </a:extLst>
          </p:cNvPr>
          <p:cNvSpPr txBox="1"/>
          <p:nvPr/>
        </p:nvSpPr>
        <p:spPr>
          <a:xfrm>
            <a:off x="13139194" y="3055056"/>
            <a:ext cx="917040" cy="261610"/>
          </a:xfrm>
          <a:prstGeom prst="rect">
            <a:avLst/>
          </a:prstGeom>
          <a:noFill/>
        </p:spPr>
        <p:txBody>
          <a:bodyPr wrap="square" rtlCol="0">
            <a:spAutoFit/>
          </a:bodyPr>
          <a:lstStyle/>
          <a:p>
            <a:r>
              <a:rPr kumimoji="1" lang="ja-JP" altLang="en-US" sz="1100" dirty="0">
                <a:solidFill>
                  <a:schemeClr val="bg1"/>
                </a:solidFill>
              </a:rPr>
              <a:t>目次</a:t>
            </a:r>
          </a:p>
        </p:txBody>
      </p:sp>
      <p:sp>
        <p:nvSpPr>
          <p:cNvPr id="40" name="Text Box 1028">
            <a:extLst>
              <a:ext uri="{FF2B5EF4-FFF2-40B4-BE49-F238E27FC236}">
                <a16:creationId xmlns:a16="http://schemas.microsoft.com/office/drawing/2014/main" id="{25B65A98-D025-49FB-090E-0AB79D1EAA71}"/>
              </a:ext>
            </a:extLst>
          </p:cNvPr>
          <p:cNvSpPr txBox="1">
            <a:spLocks noChangeArrowheads="1"/>
          </p:cNvSpPr>
          <p:nvPr/>
        </p:nvSpPr>
        <p:spPr bwMode="auto">
          <a:xfrm>
            <a:off x="4561704" y="1067636"/>
            <a:ext cx="1452268" cy="256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en-US" sz="1200" b="1">
                <a:solidFill>
                  <a:srgbClr val="3BA4C9"/>
                </a:solidFill>
                <a:latin typeface="ＭＳ Ｐゴシック" panose="020B0600070205080204" pitchFamily="34" charset="-128"/>
              </a:rPr>
              <a:t>犬走り（イヌバシリ）</a:t>
            </a:r>
            <a:endParaRPr lang="en-US" altLang="ja-JP" sz="1200" b="1" dirty="0">
              <a:solidFill>
                <a:srgbClr val="3BA4C9"/>
              </a:solidFill>
              <a:latin typeface="ＭＳ Ｐゴシック" panose="020B0600070205080204" pitchFamily="34" charset="-128"/>
            </a:endParaRPr>
          </a:p>
        </p:txBody>
      </p:sp>
      <p:pic>
        <p:nvPicPr>
          <p:cNvPr id="6" name="図 5" descr="アイコン&#10;&#10;自動的に生成された説明">
            <a:extLst>
              <a:ext uri="{FF2B5EF4-FFF2-40B4-BE49-F238E27FC236}">
                <a16:creationId xmlns:a16="http://schemas.microsoft.com/office/drawing/2014/main" id="{4F508A39-FD83-6B21-A93E-17274364EC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882" y="2688598"/>
            <a:ext cx="2016000" cy="267936"/>
          </a:xfrm>
          <a:prstGeom prst="rect">
            <a:avLst/>
          </a:prstGeom>
        </p:spPr>
      </p:pic>
      <p:pic>
        <p:nvPicPr>
          <p:cNvPr id="15" name="図 9">
            <a:extLst>
              <a:ext uri="{FF2B5EF4-FFF2-40B4-BE49-F238E27FC236}">
                <a16:creationId xmlns:a16="http://schemas.microsoft.com/office/drawing/2014/main" id="{5885E031-11CE-9817-9C72-4939071EF197}"/>
              </a:ext>
            </a:extLst>
          </p:cNvPr>
          <p:cNvPicPr>
            <a:picLocks noChangeAspect="1"/>
          </p:cNvPicPr>
          <p:nvPr/>
        </p:nvPicPr>
        <p:blipFill>
          <a:blip r:embed="rId5"/>
          <a:stretch>
            <a:fillRect/>
          </a:stretch>
        </p:blipFill>
        <p:spPr>
          <a:xfrm>
            <a:off x="434073" y="596384"/>
            <a:ext cx="2743092" cy="1880817"/>
          </a:xfrm>
          <a:prstGeom prst="rect">
            <a:avLst/>
          </a:prstGeom>
        </p:spPr>
      </p:pic>
      <p:sp>
        <p:nvSpPr>
          <p:cNvPr id="21" name="角丸四角形 20">
            <a:extLst>
              <a:ext uri="{FF2B5EF4-FFF2-40B4-BE49-F238E27FC236}">
                <a16:creationId xmlns:a16="http://schemas.microsoft.com/office/drawing/2014/main" id="{5FBD6E88-858C-C79F-2DBC-8C06B54A6E5D}"/>
              </a:ext>
            </a:extLst>
          </p:cNvPr>
          <p:cNvSpPr/>
          <p:nvPr/>
        </p:nvSpPr>
        <p:spPr>
          <a:xfrm>
            <a:off x="12441208" y="7120200"/>
            <a:ext cx="2161565" cy="3010465"/>
          </a:xfrm>
          <a:prstGeom prst="roundRect">
            <a:avLst>
              <a:gd name="adj" fmla="val 2425"/>
            </a:avLst>
          </a:prstGeom>
          <a:noFill/>
          <a:ln>
            <a:solidFill>
              <a:srgbClr val="3BA4C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Text Box 74">
            <a:extLst>
              <a:ext uri="{FF2B5EF4-FFF2-40B4-BE49-F238E27FC236}">
                <a16:creationId xmlns:a16="http://schemas.microsoft.com/office/drawing/2014/main" id="{F92BEED1-1DF3-F27F-2E93-497F0F07E939}"/>
              </a:ext>
            </a:extLst>
          </p:cNvPr>
          <p:cNvSpPr txBox="1">
            <a:spLocks noChangeArrowheads="1"/>
          </p:cNvSpPr>
          <p:nvPr/>
        </p:nvSpPr>
        <p:spPr bwMode="auto">
          <a:xfrm>
            <a:off x="8262952" y="7578291"/>
            <a:ext cx="4074618" cy="2469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solidFill>
                  <a:srgbClr val="000000"/>
                </a:solidFill>
                <a:latin typeface="MS PGothic" panose="020B0600070205080204" pitchFamily="34" charset="-128"/>
                <a:ea typeface="MS PGothic" panose="020B0600070205080204" pitchFamily="34" charset="-128"/>
              </a:rPr>
              <a:t>　</a:t>
            </a:r>
            <a:r>
              <a:rPr lang="ja-JP" altLang="en-US" sz="1100">
                <a:latin typeface="MS PGothic" panose="020B0600070205080204" pitchFamily="34" charset="-128"/>
                <a:ea typeface="MS PGothic" panose="020B0600070205080204" pitchFamily="34" charset="-128"/>
              </a:rPr>
              <a:t>ブルーベリーが最もおいしくいただける時期、</a:t>
            </a:r>
            <a:endParaRPr lang="en-US" altLang="ja-JP" sz="1100" dirty="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それが夏。梅雨が明けてそろそろ暑くなってきた時期、７月から８月の真夏にかけて、ブルーベリーは、そのおいしさを際立てます。</a:t>
            </a:r>
            <a:endParaRPr lang="en-US" altLang="ja-JP" sz="1100" dirty="0">
              <a:latin typeface="MS PGothic" panose="020B0600070205080204" pitchFamily="34" charset="-128"/>
              <a:ea typeface="MS PGothic" panose="020B0600070205080204" pitchFamily="34" charset="-128"/>
            </a:endParaRPr>
          </a:p>
          <a:p>
            <a:pPr eaLnBrk="1" hangingPunct="1"/>
            <a:endParaRPr lang="ja-JP" altLang="en-US" sz="110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　ブルーベリーには、ポリフェノールの仲間でビタミンＣの約５倍もの抗酸化作用があるとも言われているアントシアニンが豊富で、目にいいと言われています。第二次世界大戦中、イギリス空軍のパイロットが、パンにたっぷりブルーベリージャムを付けて食べていたところ、夜間の空中戦でも敵がよく見えるようになったそうです。この報告によって、ブルーベリーの目への効果が検討され、研究の結果、ブルーベリーに含まれるアントシアニンが目に良い効果をもたらすことが確認されました。</a:t>
            </a:r>
            <a:endParaRPr lang="en-US" altLang="ja-JP" sz="1100" dirty="0">
              <a:latin typeface="MS PGothic" panose="020B0600070205080204" pitchFamily="34" charset="-128"/>
              <a:ea typeface="MS PGothic" panose="020B0600070205080204" pitchFamily="34" charset="-128"/>
            </a:endParaRPr>
          </a:p>
          <a:p>
            <a:pPr eaLnBrk="1" hangingPunct="1"/>
            <a:endParaRPr lang="ja-JP" altLang="en-US" sz="110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　また、ブルーベリーはフルーツの中でも食物繊維が多く、カロリーも１００ｇあたりわずか約５０キロカロリーと、とてもヘルシーです。</a:t>
            </a:r>
          </a:p>
        </p:txBody>
      </p:sp>
      <p:sp>
        <p:nvSpPr>
          <p:cNvPr id="41" name="Text Box 74">
            <a:extLst>
              <a:ext uri="{FF2B5EF4-FFF2-40B4-BE49-F238E27FC236}">
                <a16:creationId xmlns:a16="http://schemas.microsoft.com/office/drawing/2014/main" id="{257980CB-12BD-EB2F-A66D-65E99B85262B}"/>
              </a:ext>
            </a:extLst>
          </p:cNvPr>
          <p:cNvSpPr txBox="1">
            <a:spLocks noChangeArrowheads="1"/>
          </p:cNvSpPr>
          <p:nvPr/>
        </p:nvSpPr>
        <p:spPr bwMode="auto">
          <a:xfrm>
            <a:off x="12684481" y="7686506"/>
            <a:ext cx="1707715" cy="1949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latin typeface="MS PGothic" panose="020B0600070205080204" pitchFamily="34" charset="-128"/>
                <a:ea typeface="MS PGothic" panose="020B0600070205080204" pitchFamily="34" charset="-128"/>
              </a:rPr>
              <a:t>◆材料</a:t>
            </a:r>
            <a:r>
              <a:rPr lang="en-US" altLang="ja-JP" sz="1100" dirty="0">
                <a:latin typeface="MS PGothic" panose="020B0600070205080204" pitchFamily="34" charset="-128"/>
                <a:ea typeface="MS PGothic" panose="020B0600070205080204" pitchFamily="34" charset="-128"/>
              </a:rPr>
              <a:t>(</a:t>
            </a:r>
            <a:r>
              <a:rPr lang="ja-JP" altLang="en-US" sz="1100">
                <a:latin typeface="MS PGothic" panose="020B0600070205080204" pitchFamily="34" charset="-128"/>
                <a:ea typeface="MS PGothic" panose="020B0600070205080204" pitchFamily="34" charset="-128"/>
              </a:rPr>
              <a:t>２人分）</a:t>
            </a:r>
          </a:p>
          <a:p>
            <a:pPr eaLnBrk="1" hangingPunct="1"/>
            <a:r>
              <a:rPr lang="ja-JP" altLang="en-US" sz="1100">
                <a:latin typeface="MS PGothic" panose="020B0600070205080204" pitchFamily="34" charset="-128"/>
                <a:ea typeface="MS PGothic" panose="020B0600070205080204" pitchFamily="34" charset="-128"/>
              </a:rPr>
              <a:t>ブルーベリー１００～１５０ｇ　砂糖　適量</a:t>
            </a:r>
          </a:p>
          <a:p>
            <a:pPr eaLnBrk="1" hangingPunct="1"/>
            <a:r>
              <a:rPr lang="ja-JP" altLang="en-US" sz="1100">
                <a:latin typeface="MS PGothic" panose="020B0600070205080204" pitchFamily="34" charset="-128"/>
                <a:ea typeface="MS PGothic" panose="020B0600070205080204" pitchFamily="34" charset="-128"/>
              </a:rPr>
              <a:t>プレーンヨーグルト１５０ｇ　牛乳１５０ｃｃ</a:t>
            </a:r>
            <a:endParaRPr lang="en-US" altLang="ja-JP" sz="1100" dirty="0">
              <a:latin typeface="MS PGothic" panose="020B0600070205080204" pitchFamily="34" charset="-128"/>
              <a:ea typeface="MS PGothic" panose="020B0600070205080204" pitchFamily="34" charset="-128"/>
            </a:endParaRPr>
          </a:p>
          <a:p>
            <a:pPr eaLnBrk="1" hangingPunct="1"/>
            <a:endParaRPr lang="ja-JP" altLang="en-US" sz="110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◆作り方</a:t>
            </a:r>
            <a:r>
              <a:rPr lang="en-US" altLang="ja-JP" sz="1100" dirty="0">
                <a:latin typeface="MS PGothic" panose="020B0600070205080204" pitchFamily="34" charset="-128"/>
                <a:ea typeface="MS PGothic" panose="020B0600070205080204" pitchFamily="34" charset="-128"/>
              </a:rPr>
              <a:t>…</a:t>
            </a:r>
            <a:r>
              <a:rPr lang="ja-JP" altLang="en-US" sz="1100">
                <a:latin typeface="MS PGothic" panose="020B0600070205080204" pitchFamily="34" charset="-128"/>
                <a:ea typeface="MS PGothic" panose="020B0600070205080204" pitchFamily="34" charset="-128"/>
              </a:rPr>
              <a:t>全ての材料をミキサーにかけて出来上がり。</a:t>
            </a:r>
            <a:endParaRPr lang="en-US" altLang="ja-JP" sz="1100" dirty="0">
              <a:latin typeface="MS PGothic" panose="020B0600070205080204" pitchFamily="34" charset="-128"/>
              <a:ea typeface="MS PGothic" panose="020B0600070205080204" pitchFamily="34" charset="-128"/>
            </a:endParaRPr>
          </a:p>
          <a:p>
            <a:pPr eaLnBrk="1" hangingPunct="1"/>
            <a:endParaRPr lang="ja-JP" altLang="en-US" sz="110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　ブルーベリーは、冷凍のものを使うとフローズンドリンクのようになり、暑い夏の朝にもおススメです！</a:t>
            </a:r>
            <a:endParaRPr lang="en-US" altLang="ja-JP" sz="1100" dirty="0">
              <a:latin typeface="MS PGothic" panose="020B0600070205080204" pitchFamily="34" charset="-128"/>
              <a:ea typeface="MS PGothic" panose="020B0600070205080204" pitchFamily="34" charset="-128"/>
            </a:endParaRPr>
          </a:p>
        </p:txBody>
      </p:sp>
      <p:sp>
        <p:nvSpPr>
          <p:cNvPr id="42" name="Text Box 77">
            <a:extLst>
              <a:ext uri="{FF2B5EF4-FFF2-40B4-BE49-F238E27FC236}">
                <a16:creationId xmlns:a16="http://schemas.microsoft.com/office/drawing/2014/main" id="{EF88C83E-0A55-D190-C38F-C83095692751}"/>
              </a:ext>
            </a:extLst>
          </p:cNvPr>
          <p:cNvSpPr txBox="1">
            <a:spLocks noChangeArrowheads="1"/>
          </p:cNvSpPr>
          <p:nvPr/>
        </p:nvSpPr>
        <p:spPr bwMode="auto">
          <a:xfrm>
            <a:off x="3751581" y="1366992"/>
            <a:ext cx="3072515" cy="890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建物の周囲の石・砂利・コンクリート等を敷き固めた部分のこと。</a:t>
            </a:r>
          </a:p>
          <a:p>
            <a:pPr eaLnBrk="1" hangingPunct="1"/>
            <a:r>
              <a:rPr lang="ja-JP" altLang="en-US" sz="1100"/>
              <a:t>雨水の跳ね返りを減らし、建物の汚れを防いだり、基礎部分が濡れるのを防いだりします。</a:t>
            </a:r>
          </a:p>
        </p:txBody>
      </p:sp>
      <p:sp>
        <p:nvSpPr>
          <p:cNvPr id="28" name="テキスト ボックス 27">
            <a:extLst>
              <a:ext uri="{FF2B5EF4-FFF2-40B4-BE49-F238E27FC236}">
                <a16:creationId xmlns:a16="http://schemas.microsoft.com/office/drawing/2014/main" id="{71538B6E-443E-BE68-AC12-BFE297D00C54}"/>
              </a:ext>
            </a:extLst>
          </p:cNvPr>
          <p:cNvSpPr txBox="1"/>
          <p:nvPr/>
        </p:nvSpPr>
        <p:spPr>
          <a:xfrm>
            <a:off x="12523055" y="7269170"/>
            <a:ext cx="2045753" cy="261610"/>
          </a:xfrm>
          <a:prstGeom prst="rect">
            <a:avLst/>
          </a:prstGeom>
          <a:noFill/>
        </p:spPr>
        <p:txBody>
          <a:bodyPr wrap="none" rtlCol="0">
            <a:spAutoFit/>
          </a:bodyPr>
          <a:lstStyle/>
          <a:p>
            <a:r>
              <a:rPr kumimoji="1" lang="ja-JP" altLang="en-US" sz="1100" b="1">
                <a:solidFill>
                  <a:srgbClr val="3BA4C9"/>
                </a:solidFill>
                <a:latin typeface="MS PGothic" panose="020B0600070205080204" pitchFamily="34" charset="-128"/>
                <a:ea typeface="MS PGothic" panose="020B0600070205080204" pitchFamily="34" charset="-128"/>
              </a:rPr>
              <a:t>ブルーベリーヨーグルトドリンク</a:t>
            </a:r>
          </a:p>
        </p:txBody>
      </p:sp>
      <p:pic>
        <p:nvPicPr>
          <p:cNvPr id="37" name="図 36" descr="背景パターン&#10;&#10;AI によって生成されたコンテンツは間違っている可能性があります。">
            <a:extLst>
              <a:ext uri="{FF2B5EF4-FFF2-40B4-BE49-F238E27FC236}">
                <a16:creationId xmlns:a16="http://schemas.microsoft.com/office/drawing/2014/main" id="{886BF132-4C76-FAD8-E207-86C0018F977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08238" y="6991887"/>
            <a:ext cx="969738" cy="711142"/>
          </a:xfrm>
          <a:prstGeom prst="rect">
            <a:avLst/>
          </a:prstGeom>
        </p:spPr>
      </p:pic>
      <p:sp>
        <p:nvSpPr>
          <p:cNvPr id="22" name="テキスト ボックス 21">
            <a:extLst>
              <a:ext uri="{FF2B5EF4-FFF2-40B4-BE49-F238E27FC236}">
                <a16:creationId xmlns:a16="http://schemas.microsoft.com/office/drawing/2014/main" id="{996573C1-D550-51EE-4D23-03C2D05B1FD4}"/>
              </a:ext>
            </a:extLst>
          </p:cNvPr>
          <p:cNvSpPr txBox="1"/>
          <p:nvPr/>
        </p:nvSpPr>
        <p:spPr>
          <a:xfrm>
            <a:off x="646990" y="5471181"/>
            <a:ext cx="3097638" cy="1107996"/>
          </a:xfrm>
          <a:prstGeom prst="rect">
            <a:avLst/>
          </a:prstGeom>
          <a:noFill/>
        </p:spPr>
        <p:txBody>
          <a:bodyPr wrap="square" rtlCol="0">
            <a:spAutoFit/>
          </a:bodyPr>
          <a:lstStyle/>
          <a:p>
            <a:r>
              <a:rPr kumimoji="1" lang="ja-JP" altLang="en-US" sz="1100">
                <a:latin typeface="MS PGothic" panose="020B0600070205080204" pitchFamily="34" charset="-128"/>
                <a:ea typeface="MS PGothic" panose="020B0600070205080204" pitchFamily="34" charset="-128"/>
              </a:rPr>
              <a:t>マイホームを購入して、いざ新居にお引っ越しとなれば、家具や家電など色々なものを新しくしたくなりますね。でも、マイホーム購入時には色々とお金が必要になり、何もかも新しく</a:t>
            </a:r>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というわけにはなかなかいきません。では、実際にはどれくらいの予算で何を買い替えるべきなのでしょうか？</a:t>
            </a:r>
          </a:p>
        </p:txBody>
      </p:sp>
      <p:sp>
        <p:nvSpPr>
          <p:cNvPr id="30" name="テキスト ボックス 29">
            <a:extLst>
              <a:ext uri="{FF2B5EF4-FFF2-40B4-BE49-F238E27FC236}">
                <a16:creationId xmlns:a16="http://schemas.microsoft.com/office/drawing/2014/main" id="{FC9271B4-E27C-11A0-4E56-A0D066340FAC}"/>
              </a:ext>
            </a:extLst>
          </p:cNvPr>
          <p:cNvSpPr txBox="1"/>
          <p:nvPr/>
        </p:nvSpPr>
        <p:spPr>
          <a:xfrm>
            <a:off x="1792445" y="7462074"/>
            <a:ext cx="2515626" cy="2123658"/>
          </a:xfrm>
          <a:prstGeom prst="rect">
            <a:avLst/>
          </a:prstGeom>
          <a:noFill/>
        </p:spPr>
        <p:txBody>
          <a:bodyPr wrap="square" rtlCol="0">
            <a:spAutoFit/>
          </a:bodyPr>
          <a:lstStyle/>
          <a:p>
            <a:r>
              <a:rPr kumimoji="1" lang="ja-JP" altLang="en-US" sz="1100">
                <a:solidFill>
                  <a:srgbClr val="3BA4C9"/>
                </a:solidFill>
                <a:latin typeface="MS PGothic" panose="020B0600070205080204" pitchFamily="34" charset="-128"/>
                <a:ea typeface="MS PGothic" panose="020B0600070205080204" pitchFamily="34" charset="-128"/>
              </a:rPr>
              <a:t>予算目安</a:t>
            </a:r>
          </a:p>
          <a:p>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シングル：約</a:t>
            </a:r>
            <a:r>
              <a:rPr kumimoji="1" lang="en-US" altLang="ja-JP" sz="1100" dirty="0">
                <a:latin typeface="MS PGothic" panose="020B0600070205080204" pitchFamily="34" charset="-128"/>
                <a:ea typeface="MS PGothic" panose="020B0600070205080204" pitchFamily="34" charset="-128"/>
              </a:rPr>
              <a:t>3</a:t>
            </a:r>
            <a:r>
              <a:rPr kumimoji="1" lang="ja-JP" altLang="en-US" sz="1100">
                <a:latin typeface="MS PGothic" panose="020B0600070205080204" pitchFamily="34" charset="-128"/>
                <a:ea typeface="MS PGothic" panose="020B0600070205080204" pitchFamily="34" charset="-128"/>
              </a:rPr>
              <a:t>万円～</a:t>
            </a:r>
            <a:r>
              <a:rPr kumimoji="1" lang="en-US" altLang="ja-JP" sz="1100" dirty="0">
                <a:latin typeface="MS PGothic" panose="020B0600070205080204" pitchFamily="34" charset="-128"/>
                <a:ea typeface="MS PGothic" panose="020B0600070205080204" pitchFamily="34" charset="-128"/>
              </a:rPr>
              <a:t>10</a:t>
            </a:r>
            <a:r>
              <a:rPr kumimoji="1" lang="ja-JP" altLang="en-US" sz="1100">
                <a:latin typeface="MS PGothic" panose="020B0600070205080204" pitchFamily="34" charset="-128"/>
                <a:ea typeface="MS PGothic" panose="020B0600070205080204" pitchFamily="34" charset="-128"/>
              </a:rPr>
              <a:t>万円</a:t>
            </a:r>
          </a:p>
          <a:p>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ダブル</a:t>
            </a:r>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クイーン：約</a:t>
            </a:r>
            <a:r>
              <a:rPr kumimoji="1" lang="en-US" altLang="ja-JP" sz="1100" dirty="0">
                <a:latin typeface="MS PGothic" panose="020B0600070205080204" pitchFamily="34" charset="-128"/>
                <a:ea typeface="MS PGothic" panose="020B0600070205080204" pitchFamily="34" charset="-128"/>
              </a:rPr>
              <a:t>5</a:t>
            </a:r>
            <a:r>
              <a:rPr kumimoji="1" lang="ja-JP" altLang="en-US" sz="1100">
                <a:latin typeface="MS PGothic" panose="020B0600070205080204" pitchFamily="34" charset="-128"/>
                <a:ea typeface="MS PGothic" panose="020B0600070205080204" pitchFamily="34" charset="-128"/>
              </a:rPr>
              <a:t>万円～</a:t>
            </a:r>
            <a:r>
              <a:rPr kumimoji="1" lang="en-US" altLang="ja-JP" sz="1100" dirty="0">
                <a:latin typeface="MS PGothic" panose="020B0600070205080204" pitchFamily="34" charset="-128"/>
                <a:ea typeface="MS PGothic" panose="020B0600070205080204" pitchFamily="34" charset="-128"/>
              </a:rPr>
              <a:t>20</a:t>
            </a:r>
            <a:r>
              <a:rPr kumimoji="1" lang="ja-JP" altLang="en-US" sz="1100">
                <a:latin typeface="MS PGothic" panose="020B0600070205080204" pitchFamily="34" charset="-128"/>
                <a:ea typeface="MS PGothic" panose="020B0600070205080204" pitchFamily="34" charset="-128"/>
              </a:rPr>
              <a:t>万円</a:t>
            </a:r>
          </a:p>
          <a:p>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高級ブランド</a:t>
            </a:r>
            <a:endParaRPr kumimoji="1" lang="en-US" altLang="ja-JP" sz="1100" dirty="0">
              <a:latin typeface="MS PGothic" panose="020B0600070205080204" pitchFamily="34" charset="-128"/>
              <a:ea typeface="MS PGothic" panose="020B0600070205080204" pitchFamily="34" charset="-128"/>
            </a:endParaRPr>
          </a:p>
          <a:p>
            <a:r>
              <a:rPr kumimoji="1" lang="ja-JP" altLang="en-US" sz="1100">
                <a:latin typeface="MS PGothic" panose="020B0600070205080204" pitchFamily="34" charset="-128"/>
                <a:ea typeface="MS PGothic" panose="020B0600070205080204" pitchFamily="34" charset="-128"/>
              </a:rPr>
              <a:t>（シモンズ・シーリーなど） </a:t>
            </a:r>
            <a:r>
              <a:rPr kumimoji="1" lang="en-US" altLang="ja-JP" sz="1100" dirty="0">
                <a:latin typeface="MS PGothic" panose="020B0600070205080204" pitchFamily="34" charset="-128"/>
                <a:ea typeface="MS PGothic" panose="020B0600070205080204" pitchFamily="34" charset="-128"/>
              </a:rPr>
              <a:t>:15</a:t>
            </a:r>
            <a:r>
              <a:rPr kumimoji="1" lang="ja-JP" altLang="en-US" sz="1100">
                <a:latin typeface="MS PGothic" panose="020B0600070205080204" pitchFamily="34" charset="-128"/>
                <a:ea typeface="MS PGothic" panose="020B0600070205080204" pitchFamily="34" charset="-128"/>
              </a:rPr>
              <a:t>万円以上</a:t>
            </a:r>
          </a:p>
          <a:p>
            <a:endParaRPr kumimoji="1" lang="ja-JP" altLang="en-US" sz="1100">
              <a:latin typeface="MS PGothic" panose="020B0600070205080204" pitchFamily="34" charset="-128"/>
              <a:ea typeface="MS PGothic" panose="020B0600070205080204" pitchFamily="34" charset="-128"/>
            </a:endParaRPr>
          </a:p>
          <a:p>
            <a:endParaRPr kumimoji="1" lang="en-US" altLang="ja-JP" sz="1100" dirty="0">
              <a:solidFill>
                <a:srgbClr val="3BA4C9"/>
              </a:solidFill>
              <a:latin typeface="MS PGothic" panose="020B0600070205080204" pitchFamily="34" charset="-128"/>
              <a:ea typeface="MS PGothic" panose="020B0600070205080204" pitchFamily="34" charset="-128"/>
            </a:endParaRPr>
          </a:p>
          <a:p>
            <a:endParaRPr lang="en-US" altLang="ja-JP" sz="1100" dirty="0">
              <a:solidFill>
                <a:srgbClr val="3BA4C9"/>
              </a:solidFill>
              <a:latin typeface="MS PGothic" panose="020B0600070205080204" pitchFamily="34" charset="-128"/>
              <a:ea typeface="MS PGothic" panose="020B0600070205080204" pitchFamily="34" charset="-128"/>
            </a:endParaRPr>
          </a:p>
          <a:p>
            <a:endParaRPr kumimoji="1" lang="en-US" altLang="ja-JP" sz="1100" dirty="0">
              <a:solidFill>
                <a:srgbClr val="3BA4C9"/>
              </a:solidFill>
              <a:latin typeface="MS PGothic" panose="020B0600070205080204" pitchFamily="34" charset="-128"/>
              <a:ea typeface="MS PGothic" panose="020B0600070205080204" pitchFamily="34" charset="-128"/>
            </a:endParaRPr>
          </a:p>
          <a:p>
            <a:r>
              <a:rPr kumimoji="1" lang="ja-JP" altLang="en-US" sz="1100">
                <a:solidFill>
                  <a:srgbClr val="3BA4C9"/>
                </a:solidFill>
                <a:latin typeface="MS PGothic" panose="020B0600070205080204" pitchFamily="34" charset="-128"/>
                <a:ea typeface="MS PGothic" panose="020B0600070205080204" pitchFamily="34" charset="-128"/>
              </a:rPr>
              <a:t>予算目安</a:t>
            </a:r>
            <a:r>
              <a:rPr kumimoji="1" lang="ja-JP" altLang="en-US" sz="1100">
                <a:latin typeface="MS PGothic" panose="020B0600070205080204" pitchFamily="34" charset="-128"/>
                <a:ea typeface="MS PGothic" panose="020B0600070205080204" pitchFamily="34" charset="-128"/>
              </a:rPr>
              <a:t>（</a:t>
            </a:r>
            <a:r>
              <a:rPr kumimoji="1" lang="en-US" altLang="ja-JP" sz="1100" dirty="0">
                <a:latin typeface="MS PGothic" panose="020B0600070205080204" pitchFamily="34" charset="-128"/>
                <a:ea typeface="MS PGothic" panose="020B0600070205080204" pitchFamily="34" charset="-128"/>
              </a:rPr>
              <a:t>1</a:t>
            </a:r>
            <a:r>
              <a:rPr kumimoji="1" lang="ja-JP" altLang="en-US" sz="1100">
                <a:latin typeface="MS PGothic" panose="020B0600070205080204" pitchFamily="34" charset="-128"/>
                <a:ea typeface="MS PGothic" panose="020B0600070205080204" pitchFamily="34" charset="-128"/>
              </a:rPr>
              <a:t>窓あたり）</a:t>
            </a:r>
          </a:p>
          <a:p>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既製品カーテン：</a:t>
            </a:r>
            <a:r>
              <a:rPr kumimoji="1" lang="en-US" altLang="ja-JP" sz="1100" dirty="0">
                <a:latin typeface="MS PGothic" panose="020B0600070205080204" pitchFamily="34" charset="-128"/>
                <a:ea typeface="MS PGothic" panose="020B0600070205080204" pitchFamily="34" charset="-128"/>
              </a:rPr>
              <a:t>5</a:t>
            </a:r>
            <a:r>
              <a:rPr kumimoji="1" lang="ja-JP" altLang="en-US" sz="1100">
                <a:latin typeface="MS PGothic" panose="020B0600070205080204" pitchFamily="34" charset="-128"/>
                <a:ea typeface="MS PGothic" panose="020B0600070205080204" pitchFamily="34" charset="-128"/>
              </a:rPr>
              <a:t>千円～</a:t>
            </a:r>
            <a:r>
              <a:rPr kumimoji="1" lang="en-US" altLang="ja-JP" sz="1100" dirty="0">
                <a:latin typeface="MS PGothic" panose="020B0600070205080204" pitchFamily="34" charset="-128"/>
                <a:ea typeface="MS PGothic" panose="020B0600070205080204" pitchFamily="34" charset="-128"/>
              </a:rPr>
              <a:t>2</a:t>
            </a:r>
            <a:r>
              <a:rPr kumimoji="1" lang="ja-JP" altLang="en-US" sz="1100">
                <a:latin typeface="MS PGothic" panose="020B0600070205080204" pitchFamily="34" charset="-128"/>
                <a:ea typeface="MS PGothic" panose="020B0600070205080204" pitchFamily="34" charset="-128"/>
              </a:rPr>
              <a:t>万円</a:t>
            </a:r>
          </a:p>
          <a:p>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オーダーカーテン：</a:t>
            </a:r>
            <a:r>
              <a:rPr kumimoji="1" lang="en-US" altLang="ja-JP" sz="1100" dirty="0">
                <a:latin typeface="MS PGothic" panose="020B0600070205080204" pitchFamily="34" charset="-128"/>
                <a:ea typeface="MS PGothic" panose="020B0600070205080204" pitchFamily="34" charset="-128"/>
              </a:rPr>
              <a:t>1</a:t>
            </a:r>
            <a:r>
              <a:rPr kumimoji="1" lang="ja-JP" altLang="en-US" sz="1100">
                <a:latin typeface="MS PGothic" panose="020B0600070205080204" pitchFamily="34" charset="-128"/>
                <a:ea typeface="MS PGothic" panose="020B0600070205080204" pitchFamily="34" charset="-128"/>
              </a:rPr>
              <a:t>万円～</a:t>
            </a:r>
            <a:r>
              <a:rPr kumimoji="1" lang="en-US" altLang="ja-JP" sz="1100" dirty="0">
                <a:latin typeface="MS PGothic" panose="020B0600070205080204" pitchFamily="34" charset="-128"/>
                <a:ea typeface="MS PGothic" panose="020B0600070205080204" pitchFamily="34" charset="-128"/>
              </a:rPr>
              <a:t>5</a:t>
            </a:r>
            <a:r>
              <a:rPr kumimoji="1" lang="ja-JP" altLang="en-US" sz="1100">
                <a:latin typeface="MS PGothic" panose="020B0600070205080204" pitchFamily="34" charset="-128"/>
                <a:ea typeface="MS PGothic" panose="020B0600070205080204" pitchFamily="34" charset="-128"/>
              </a:rPr>
              <a:t>万円</a:t>
            </a:r>
            <a:endParaRPr kumimoji="1" lang="en-US" altLang="ja-JP" sz="1100" dirty="0">
              <a:latin typeface="MS PGothic" panose="020B0600070205080204" pitchFamily="34" charset="-128"/>
              <a:ea typeface="MS PGothic" panose="020B0600070205080204" pitchFamily="34" charset="-128"/>
            </a:endParaRPr>
          </a:p>
        </p:txBody>
      </p:sp>
      <p:sp>
        <p:nvSpPr>
          <p:cNvPr id="17" name="テキスト ボックス 16">
            <a:extLst>
              <a:ext uri="{FF2B5EF4-FFF2-40B4-BE49-F238E27FC236}">
                <a16:creationId xmlns:a16="http://schemas.microsoft.com/office/drawing/2014/main" id="{A97CC666-0B9C-A5BB-4001-331B09874864}"/>
              </a:ext>
            </a:extLst>
          </p:cNvPr>
          <p:cNvSpPr txBox="1"/>
          <p:nvPr/>
        </p:nvSpPr>
        <p:spPr>
          <a:xfrm>
            <a:off x="4318476" y="8215874"/>
            <a:ext cx="864035" cy="261610"/>
          </a:xfrm>
          <a:prstGeom prst="rect">
            <a:avLst/>
          </a:prstGeom>
          <a:noFill/>
        </p:spPr>
        <p:txBody>
          <a:bodyPr wrap="square" rtlCol="0">
            <a:spAutoFit/>
          </a:bodyPr>
          <a:lstStyle/>
          <a:p>
            <a:r>
              <a:rPr kumimoji="1" lang="en-US" altLang="ja-JP" sz="1100" dirty="0">
                <a:solidFill>
                  <a:schemeClr val="bg1"/>
                </a:solidFill>
                <a:latin typeface="MS PGothic" panose="020B0600070205080204" pitchFamily="34" charset="-128"/>
                <a:ea typeface="MS PGothic" panose="020B0600070205080204" pitchFamily="34" charset="-128"/>
              </a:rPr>
              <a:t>5</a:t>
            </a:r>
            <a:r>
              <a:rPr kumimoji="1" lang="ja-JP" altLang="en-US" sz="1100">
                <a:solidFill>
                  <a:schemeClr val="bg1"/>
                </a:solidFill>
                <a:latin typeface="MS PGothic" panose="020B0600070205080204" pitchFamily="34" charset="-128"/>
                <a:ea typeface="MS PGothic" panose="020B0600070205080204" pitchFamily="34" charset="-128"/>
              </a:rPr>
              <a:t>位　</a:t>
            </a:r>
            <a:r>
              <a:rPr kumimoji="1" lang="ja-JP" altLang="en-US" sz="1100">
                <a:latin typeface="MS PGothic" panose="020B0600070205080204" pitchFamily="34" charset="-128"/>
                <a:ea typeface="MS PGothic" panose="020B0600070205080204" pitchFamily="34" charset="-128"/>
              </a:rPr>
              <a:t>ソファ</a:t>
            </a:r>
          </a:p>
        </p:txBody>
      </p:sp>
      <p:sp>
        <p:nvSpPr>
          <p:cNvPr id="18" name="テキスト ボックス 17">
            <a:extLst>
              <a:ext uri="{FF2B5EF4-FFF2-40B4-BE49-F238E27FC236}">
                <a16:creationId xmlns:a16="http://schemas.microsoft.com/office/drawing/2014/main" id="{9B41CB96-FFC5-8282-B74D-7C506379E6F3}"/>
              </a:ext>
            </a:extLst>
          </p:cNvPr>
          <p:cNvSpPr txBox="1"/>
          <p:nvPr/>
        </p:nvSpPr>
        <p:spPr>
          <a:xfrm>
            <a:off x="4310384" y="6815219"/>
            <a:ext cx="1393506" cy="261610"/>
          </a:xfrm>
          <a:prstGeom prst="rect">
            <a:avLst/>
          </a:prstGeom>
          <a:noFill/>
        </p:spPr>
        <p:txBody>
          <a:bodyPr wrap="square" rtlCol="0">
            <a:spAutoFit/>
          </a:bodyPr>
          <a:lstStyle/>
          <a:p>
            <a:r>
              <a:rPr kumimoji="1" lang="en-US" altLang="ja-JP" sz="1100" dirty="0">
                <a:solidFill>
                  <a:schemeClr val="bg1"/>
                </a:solidFill>
                <a:latin typeface="MS PGothic" panose="020B0600070205080204" pitchFamily="34" charset="-128"/>
                <a:ea typeface="MS PGothic" panose="020B0600070205080204" pitchFamily="34" charset="-128"/>
              </a:rPr>
              <a:t>4</a:t>
            </a:r>
            <a:r>
              <a:rPr kumimoji="1" lang="ja-JP" altLang="en-US" sz="1100">
                <a:solidFill>
                  <a:schemeClr val="bg1"/>
                </a:solidFill>
                <a:latin typeface="MS PGothic" panose="020B0600070205080204" pitchFamily="34" charset="-128"/>
                <a:ea typeface="MS PGothic" panose="020B0600070205080204" pitchFamily="34" charset="-128"/>
              </a:rPr>
              <a:t>位　</a:t>
            </a:r>
            <a:r>
              <a:rPr kumimoji="1" lang="ja-JP" altLang="en-US" sz="1100">
                <a:latin typeface="MS PGothic" panose="020B0600070205080204" pitchFamily="34" charset="-128"/>
                <a:ea typeface="MS PGothic" panose="020B0600070205080204" pitchFamily="34" charset="-128"/>
              </a:rPr>
              <a:t>ラグ・カーペット</a:t>
            </a:r>
          </a:p>
        </p:txBody>
      </p:sp>
      <p:sp>
        <p:nvSpPr>
          <p:cNvPr id="20" name="テキスト ボックス 19">
            <a:extLst>
              <a:ext uri="{FF2B5EF4-FFF2-40B4-BE49-F238E27FC236}">
                <a16:creationId xmlns:a16="http://schemas.microsoft.com/office/drawing/2014/main" id="{551E4717-6FE1-B00C-22B3-0A73428125F4}"/>
              </a:ext>
            </a:extLst>
          </p:cNvPr>
          <p:cNvSpPr txBox="1"/>
          <p:nvPr/>
        </p:nvSpPr>
        <p:spPr>
          <a:xfrm>
            <a:off x="4308071" y="5490649"/>
            <a:ext cx="900001" cy="261610"/>
          </a:xfrm>
          <a:prstGeom prst="rect">
            <a:avLst/>
          </a:prstGeom>
          <a:noFill/>
        </p:spPr>
        <p:txBody>
          <a:bodyPr wrap="square" rtlCol="0">
            <a:spAutoFit/>
          </a:bodyPr>
          <a:lstStyle/>
          <a:p>
            <a:r>
              <a:rPr kumimoji="1" lang="en-US" altLang="ja-JP" sz="1100" dirty="0">
                <a:solidFill>
                  <a:schemeClr val="bg1"/>
                </a:solidFill>
                <a:latin typeface="MS PGothic" panose="020B0600070205080204" pitchFamily="34" charset="-128"/>
                <a:ea typeface="MS PGothic" panose="020B0600070205080204" pitchFamily="34" charset="-128"/>
              </a:rPr>
              <a:t>3</a:t>
            </a:r>
            <a:r>
              <a:rPr kumimoji="1" lang="ja-JP" altLang="en-US" sz="1100">
                <a:solidFill>
                  <a:schemeClr val="bg1"/>
                </a:solidFill>
                <a:latin typeface="MS PGothic" panose="020B0600070205080204" pitchFamily="34" charset="-128"/>
                <a:ea typeface="MS PGothic" panose="020B0600070205080204" pitchFamily="34" charset="-128"/>
              </a:rPr>
              <a:t>位</a:t>
            </a:r>
            <a:r>
              <a:rPr lang="ja-JP" altLang="en-US" sz="1100">
                <a:solidFill>
                  <a:schemeClr val="bg1"/>
                </a:solidFill>
                <a:latin typeface="MS PGothic" panose="020B0600070205080204" pitchFamily="34" charset="-128"/>
                <a:ea typeface="MS PGothic" panose="020B0600070205080204" pitchFamily="34" charset="-128"/>
              </a:rPr>
              <a:t>　</a:t>
            </a:r>
            <a:r>
              <a:rPr kumimoji="1" lang="ja-JP" altLang="en-US" sz="1100">
                <a:latin typeface="MS PGothic" panose="020B0600070205080204" pitchFamily="34" charset="-128"/>
                <a:ea typeface="MS PGothic" panose="020B0600070205080204" pitchFamily="34" charset="-128"/>
              </a:rPr>
              <a:t>ゴミ箱</a:t>
            </a:r>
          </a:p>
        </p:txBody>
      </p:sp>
      <p:sp>
        <p:nvSpPr>
          <p:cNvPr id="23" name="テキスト ボックス 22">
            <a:extLst>
              <a:ext uri="{FF2B5EF4-FFF2-40B4-BE49-F238E27FC236}">
                <a16:creationId xmlns:a16="http://schemas.microsoft.com/office/drawing/2014/main" id="{79FF5687-1B16-5ABF-B49B-7334CC50102B}"/>
              </a:ext>
            </a:extLst>
          </p:cNvPr>
          <p:cNvSpPr txBox="1"/>
          <p:nvPr/>
        </p:nvSpPr>
        <p:spPr>
          <a:xfrm>
            <a:off x="679282" y="8656989"/>
            <a:ext cx="1630245" cy="261610"/>
          </a:xfrm>
          <a:prstGeom prst="rect">
            <a:avLst/>
          </a:prstGeom>
          <a:noFill/>
        </p:spPr>
        <p:txBody>
          <a:bodyPr wrap="square" rtlCol="0">
            <a:spAutoFit/>
          </a:bodyPr>
          <a:lstStyle/>
          <a:p>
            <a:r>
              <a:rPr kumimoji="1" lang="en-US" altLang="ja-JP" sz="1100" dirty="0">
                <a:solidFill>
                  <a:schemeClr val="bg1"/>
                </a:solidFill>
                <a:latin typeface="MS PGothic" panose="020B0600070205080204" pitchFamily="34" charset="-128"/>
                <a:ea typeface="MS PGothic" panose="020B0600070205080204" pitchFamily="34" charset="-128"/>
              </a:rPr>
              <a:t>2</a:t>
            </a:r>
            <a:r>
              <a:rPr kumimoji="1" lang="ja-JP" altLang="en-US" sz="1100">
                <a:solidFill>
                  <a:schemeClr val="bg1"/>
                </a:solidFill>
                <a:latin typeface="MS PGothic" panose="020B0600070205080204" pitchFamily="34" charset="-128"/>
                <a:ea typeface="MS PGothic" panose="020B0600070205080204" pitchFamily="34" charset="-128"/>
              </a:rPr>
              <a:t>位</a:t>
            </a:r>
            <a:r>
              <a:rPr lang="ja-JP" altLang="en-US" sz="1100">
                <a:solidFill>
                  <a:schemeClr val="bg1"/>
                </a:solidFill>
                <a:latin typeface="MS PGothic" panose="020B0600070205080204" pitchFamily="34" charset="-128"/>
                <a:ea typeface="MS PGothic" panose="020B0600070205080204" pitchFamily="34" charset="-128"/>
              </a:rPr>
              <a:t>　</a:t>
            </a:r>
            <a:r>
              <a:rPr kumimoji="1" lang="ja-JP" altLang="en-US" sz="1100">
                <a:latin typeface="MS PGothic" panose="020B0600070205080204" pitchFamily="34" charset="-128"/>
                <a:ea typeface="MS PGothic" panose="020B0600070205080204" pitchFamily="34" charset="-128"/>
              </a:rPr>
              <a:t>カーテン・ブラインド</a:t>
            </a:r>
          </a:p>
        </p:txBody>
      </p:sp>
      <p:sp>
        <p:nvSpPr>
          <p:cNvPr id="25" name="テキスト ボックス 24">
            <a:extLst>
              <a:ext uri="{FF2B5EF4-FFF2-40B4-BE49-F238E27FC236}">
                <a16:creationId xmlns:a16="http://schemas.microsoft.com/office/drawing/2014/main" id="{854966F8-866E-2442-B41A-BD8CA7F0B61E}"/>
              </a:ext>
            </a:extLst>
          </p:cNvPr>
          <p:cNvSpPr txBox="1"/>
          <p:nvPr/>
        </p:nvSpPr>
        <p:spPr>
          <a:xfrm>
            <a:off x="671683" y="7140500"/>
            <a:ext cx="1598541" cy="261610"/>
          </a:xfrm>
          <a:prstGeom prst="rect">
            <a:avLst/>
          </a:prstGeom>
          <a:noFill/>
        </p:spPr>
        <p:txBody>
          <a:bodyPr wrap="square" rtlCol="0">
            <a:spAutoFit/>
          </a:bodyPr>
          <a:lstStyle/>
          <a:p>
            <a:r>
              <a:rPr kumimoji="1" lang="en-US" altLang="ja-JP" sz="1100" dirty="0">
                <a:solidFill>
                  <a:schemeClr val="bg1"/>
                </a:solidFill>
                <a:latin typeface="MS PGothic" panose="020B0600070205080204" pitchFamily="34" charset="-128"/>
                <a:ea typeface="MS PGothic" panose="020B0600070205080204" pitchFamily="34" charset="-128"/>
              </a:rPr>
              <a:t>1</a:t>
            </a:r>
            <a:r>
              <a:rPr kumimoji="1" lang="ja-JP" altLang="en-US" sz="1100">
                <a:solidFill>
                  <a:schemeClr val="bg1"/>
                </a:solidFill>
                <a:latin typeface="MS PGothic" panose="020B0600070205080204" pitchFamily="34" charset="-128"/>
                <a:ea typeface="MS PGothic" panose="020B0600070205080204" pitchFamily="34" charset="-128"/>
              </a:rPr>
              <a:t>位　</a:t>
            </a:r>
            <a:r>
              <a:rPr kumimoji="1" lang="ja-JP" altLang="en-US" sz="1100">
                <a:latin typeface="MS PGothic" panose="020B0600070205080204" pitchFamily="34" charset="-128"/>
                <a:ea typeface="MS PGothic" panose="020B0600070205080204" pitchFamily="34" charset="-128"/>
              </a:rPr>
              <a:t>マットレス・寝具</a:t>
            </a:r>
          </a:p>
        </p:txBody>
      </p:sp>
      <p:sp>
        <p:nvSpPr>
          <p:cNvPr id="24" name="テキスト ボックス 23">
            <a:extLst>
              <a:ext uri="{FF2B5EF4-FFF2-40B4-BE49-F238E27FC236}">
                <a16:creationId xmlns:a16="http://schemas.microsoft.com/office/drawing/2014/main" id="{66AED31A-01DB-DB23-BD4F-7AED5802E7D2}"/>
              </a:ext>
            </a:extLst>
          </p:cNvPr>
          <p:cNvSpPr txBox="1"/>
          <p:nvPr/>
        </p:nvSpPr>
        <p:spPr>
          <a:xfrm>
            <a:off x="596370" y="6737378"/>
            <a:ext cx="3097638" cy="261610"/>
          </a:xfrm>
          <a:prstGeom prst="rect">
            <a:avLst/>
          </a:prstGeom>
          <a:noFill/>
        </p:spPr>
        <p:txBody>
          <a:bodyPr wrap="square" rtlCol="0">
            <a:spAutoFit/>
          </a:bodyPr>
          <a:lstStyle/>
          <a:p>
            <a:r>
              <a:rPr kumimoji="1" lang="ja-JP" altLang="en-US" sz="1100" b="1">
                <a:solidFill>
                  <a:srgbClr val="3BA4C9"/>
                </a:solidFill>
                <a:latin typeface="MS PGothic" panose="020B0600070205080204" pitchFamily="34" charset="-128"/>
                <a:ea typeface="MS PGothic" panose="020B0600070205080204" pitchFamily="34" charset="-128"/>
              </a:rPr>
              <a:t>新居引っ越し時に買い替えるべきものランキング</a:t>
            </a:r>
            <a:endParaRPr kumimoji="1" lang="en-US" altLang="ja-JP" sz="1100" b="1" dirty="0">
              <a:solidFill>
                <a:srgbClr val="3BA4C9"/>
              </a:solidFill>
              <a:latin typeface="MS PGothic" panose="020B0600070205080204" pitchFamily="34" charset="-128"/>
              <a:ea typeface="MS PGothic" panose="020B0600070205080204" pitchFamily="34" charset="-128"/>
            </a:endParaRPr>
          </a:p>
        </p:txBody>
      </p:sp>
      <p:pic>
        <p:nvPicPr>
          <p:cNvPr id="52" name="図 51" descr="座る, 車, コンピュータ, モニター が含まれている画像&#10;&#10;AI によって生成されたコンテンツは間違っている可能性があります。">
            <a:extLst>
              <a:ext uri="{FF2B5EF4-FFF2-40B4-BE49-F238E27FC236}">
                <a16:creationId xmlns:a16="http://schemas.microsoft.com/office/drawing/2014/main" id="{7F0178A6-39EB-D141-8C6E-B412145CF2B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01151" y="8579241"/>
            <a:ext cx="1090839" cy="825500"/>
          </a:xfrm>
          <a:prstGeom prst="rect">
            <a:avLst/>
          </a:prstGeom>
        </p:spPr>
      </p:pic>
      <p:pic>
        <p:nvPicPr>
          <p:cNvPr id="54" name="図 53" descr="マグカップ, テーブル が含まれている画像&#10;&#10;AI によって生成されたコンテンツは間違っている可能性があります。">
            <a:extLst>
              <a:ext uri="{FF2B5EF4-FFF2-40B4-BE49-F238E27FC236}">
                <a16:creationId xmlns:a16="http://schemas.microsoft.com/office/drawing/2014/main" id="{3D9800F9-11AA-CDEA-A81A-889B86FBA04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08071" y="5881544"/>
            <a:ext cx="419100" cy="596900"/>
          </a:xfrm>
          <a:prstGeom prst="rect">
            <a:avLst/>
          </a:prstGeom>
        </p:spPr>
      </p:pic>
      <p:pic>
        <p:nvPicPr>
          <p:cNvPr id="56" name="図 55" descr="櫛, ナイフ が含まれている画像&#10;&#10;AI によって生成されたコンテンツは間違っている可能性があります。">
            <a:extLst>
              <a:ext uri="{FF2B5EF4-FFF2-40B4-BE49-F238E27FC236}">
                <a16:creationId xmlns:a16="http://schemas.microsoft.com/office/drawing/2014/main" id="{5858751A-A7D3-4773-4863-C07239CDB16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52110" y="9080903"/>
            <a:ext cx="864035" cy="789550"/>
          </a:xfrm>
          <a:prstGeom prst="rect">
            <a:avLst/>
          </a:prstGeom>
        </p:spPr>
      </p:pic>
      <p:pic>
        <p:nvPicPr>
          <p:cNvPr id="58" name="図 57" descr="フロント, 暗い, 記号, 座る が含まれている画像&#10;&#10;AI によって生成されたコンテンツは間違っている可能性があります。">
            <a:extLst>
              <a:ext uri="{FF2B5EF4-FFF2-40B4-BE49-F238E27FC236}">
                <a16:creationId xmlns:a16="http://schemas.microsoft.com/office/drawing/2014/main" id="{4D2B0271-FBC9-6855-50E6-C57AF69C840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96370" y="7498048"/>
            <a:ext cx="1090852" cy="958181"/>
          </a:xfrm>
          <a:prstGeom prst="rect">
            <a:avLst/>
          </a:prstGeom>
        </p:spPr>
      </p:pic>
      <p:pic>
        <p:nvPicPr>
          <p:cNvPr id="60" name="図 59" descr="黒い背景に白い文字がある&#10;&#10;AI によって生成されたコンテンツは間違っている可能性があります。">
            <a:extLst>
              <a:ext uri="{FF2B5EF4-FFF2-40B4-BE49-F238E27FC236}">
                <a16:creationId xmlns:a16="http://schemas.microsoft.com/office/drawing/2014/main" id="{E6675F3E-0D36-D8FC-8B04-15FA2821CC4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901156" y="7228062"/>
            <a:ext cx="1148779" cy="794369"/>
          </a:xfrm>
          <a:prstGeom prst="rect">
            <a:avLst/>
          </a:prstGeom>
        </p:spPr>
      </p:pic>
      <p:sp>
        <p:nvSpPr>
          <p:cNvPr id="61" name="テキスト ボックス 60">
            <a:extLst>
              <a:ext uri="{FF2B5EF4-FFF2-40B4-BE49-F238E27FC236}">
                <a16:creationId xmlns:a16="http://schemas.microsoft.com/office/drawing/2014/main" id="{BB7D8331-7605-3811-6C59-FA08D235B887}"/>
              </a:ext>
            </a:extLst>
          </p:cNvPr>
          <p:cNvSpPr txBox="1"/>
          <p:nvPr/>
        </p:nvSpPr>
        <p:spPr>
          <a:xfrm>
            <a:off x="5076862" y="5749403"/>
            <a:ext cx="2047355" cy="3816429"/>
          </a:xfrm>
          <a:prstGeom prst="rect">
            <a:avLst/>
          </a:prstGeom>
          <a:noFill/>
        </p:spPr>
        <p:txBody>
          <a:bodyPr wrap="none" rtlCol="0">
            <a:spAutoFit/>
          </a:bodyPr>
          <a:lstStyle/>
          <a:p>
            <a:r>
              <a:rPr kumimoji="1" lang="ja-JP" altLang="en-US" sz="1100">
                <a:solidFill>
                  <a:srgbClr val="3BA4C9"/>
                </a:solidFill>
                <a:latin typeface="MS PGothic" panose="020B0600070205080204" pitchFamily="34" charset="-128"/>
                <a:ea typeface="MS PGothic" panose="020B0600070205080204" pitchFamily="34" charset="-128"/>
              </a:rPr>
              <a:t>予算目安</a:t>
            </a:r>
          </a:p>
          <a:p>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キッチン用：</a:t>
            </a:r>
            <a:r>
              <a:rPr kumimoji="1" lang="en-US" altLang="ja-JP" sz="1100" dirty="0">
                <a:latin typeface="MS PGothic" panose="020B0600070205080204" pitchFamily="34" charset="-128"/>
                <a:ea typeface="MS PGothic" panose="020B0600070205080204" pitchFamily="34" charset="-128"/>
              </a:rPr>
              <a:t>3</a:t>
            </a:r>
            <a:r>
              <a:rPr kumimoji="1" lang="ja-JP" altLang="en-US" sz="1100">
                <a:latin typeface="MS PGothic" panose="020B0600070205080204" pitchFamily="34" charset="-128"/>
                <a:ea typeface="MS PGothic" panose="020B0600070205080204" pitchFamily="34" charset="-128"/>
              </a:rPr>
              <a:t>千円～</a:t>
            </a:r>
            <a:r>
              <a:rPr kumimoji="1" lang="en-US" altLang="ja-JP" sz="1100" dirty="0">
                <a:latin typeface="MS PGothic" panose="020B0600070205080204" pitchFamily="34" charset="-128"/>
                <a:ea typeface="MS PGothic" panose="020B0600070205080204" pitchFamily="34" charset="-128"/>
              </a:rPr>
              <a:t>1</a:t>
            </a:r>
            <a:r>
              <a:rPr kumimoji="1" lang="ja-JP" altLang="en-US" sz="1100">
                <a:latin typeface="MS PGothic" panose="020B0600070205080204" pitchFamily="34" charset="-128"/>
                <a:ea typeface="MS PGothic" panose="020B0600070205080204" pitchFamily="34" charset="-128"/>
              </a:rPr>
              <a:t>万円</a:t>
            </a:r>
          </a:p>
          <a:p>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リビング用：</a:t>
            </a:r>
            <a:r>
              <a:rPr kumimoji="1" lang="en-US" altLang="ja-JP" sz="1100" dirty="0">
                <a:latin typeface="MS PGothic" panose="020B0600070205080204" pitchFamily="34" charset="-128"/>
                <a:ea typeface="MS PGothic" panose="020B0600070205080204" pitchFamily="34" charset="-128"/>
              </a:rPr>
              <a:t>2</a:t>
            </a:r>
            <a:r>
              <a:rPr kumimoji="1" lang="ja-JP" altLang="en-US" sz="1100">
                <a:latin typeface="MS PGothic" panose="020B0600070205080204" pitchFamily="34" charset="-128"/>
                <a:ea typeface="MS PGothic" panose="020B0600070205080204" pitchFamily="34" charset="-128"/>
              </a:rPr>
              <a:t>千円～</a:t>
            </a:r>
            <a:r>
              <a:rPr kumimoji="1" lang="en-US" altLang="ja-JP" sz="1100" dirty="0">
                <a:latin typeface="MS PGothic" panose="020B0600070205080204" pitchFamily="34" charset="-128"/>
                <a:ea typeface="MS PGothic" panose="020B0600070205080204" pitchFamily="34" charset="-128"/>
              </a:rPr>
              <a:t>5</a:t>
            </a:r>
            <a:r>
              <a:rPr kumimoji="1" lang="ja-JP" altLang="en-US" sz="1100">
                <a:latin typeface="MS PGothic" panose="020B0600070205080204" pitchFamily="34" charset="-128"/>
                <a:ea typeface="MS PGothic" panose="020B0600070205080204" pitchFamily="34" charset="-128"/>
              </a:rPr>
              <a:t>千円</a:t>
            </a:r>
          </a:p>
          <a:p>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自動開閉式：</a:t>
            </a:r>
            <a:r>
              <a:rPr kumimoji="1" lang="en-US" altLang="ja-JP" sz="1100" dirty="0">
                <a:latin typeface="MS PGothic" panose="020B0600070205080204" pitchFamily="34" charset="-128"/>
                <a:ea typeface="MS PGothic" panose="020B0600070205080204" pitchFamily="34" charset="-128"/>
              </a:rPr>
              <a:t>7</a:t>
            </a:r>
            <a:r>
              <a:rPr kumimoji="1" lang="ja-JP" altLang="en-US" sz="1100">
                <a:latin typeface="MS PGothic" panose="020B0600070205080204" pitchFamily="34" charset="-128"/>
                <a:ea typeface="MS PGothic" panose="020B0600070205080204" pitchFamily="34" charset="-128"/>
              </a:rPr>
              <a:t>千円～</a:t>
            </a:r>
            <a:r>
              <a:rPr kumimoji="1" lang="en-US" altLang="ja-JP" sz="1100" dirty="0">
                <a:latin typeface="MS PGothic" panose="020B0600070205080204" pitchFamily="34" charset="-128"/>
                <a:ea typeface="MS PGothic" panose="020B0600070205080204" pitchFamily="34" charset="-128"/>
              </a:rPr>
              <a:t>1</a:t>
            </a:r>
            <a:r>
              <a:rPr kumimoji="1" lang="ja-JP" altLang="en-US" sz="1100">
                <a:latin typeface="MS PGothic" panose="020B0600070205080204" pitchFamily="34" charset="-128"/>
                <a:ea typeface="MS PGothic" panose="020B0600070205080204" pitchFamily="34" charset="-128"/>
              </a:rPr>
              <a:t>万</a:t>
            </a:r>
            <a:r>
              <a:rPr kumimoji="1" lang="en-US" altLang="ja-JP" sz="1100" dirty="0">
                <a:latin typeface="MS PGothic" panose="020B0600070205080204" pitchFamily="34" charset="-128"/>
                <a:ea typeface="MS PGothic" panose="020B0600070205080204" pitchFamily="34" charset="-128"/>
              </a:rPr>
              <a:t>5</a:t>
            </a:r>
            <a:r>
              <a:rPr kumimoji="1" lang="ja-JP" altLang="en-US" sz="1100">
                <a:latin typeface="MS PGothic" panose="020B0600070205080204" pitchFamily="34" charset="-128"/>
                <a:ea typeface="MS PGothic" panose="020B0600070205080204" pitchFamily="34" charset="-128"/>
              </a:rPr>
              <a:t>千円</a:t>
            </a:r>
            <a:endParaRPr kumimoji="1" lang="en-US" altLang="ja-JP" sz="1100" dirty="0">
              <a:latin typeface="MS PGothic" panose="020B0600070205080204" pitchFamily="34" charset="-128"/>
              <a:ea typeface="MS PGothic" panose="020B0600070205080204" pitchFamily="34" charset="-128"/>
            </a:endParaRPr>
          </a:p>
          <a:p>
            <a:endParaRPr lang="en-US" altLang="ja-JP" sz="1100" dirty="0">
              <a:latin typeface="MS PGothic" panose="020B0600070205080204" pitchFamily="34" charset="-128"/>
              <a:ea typeface="MS PGothic" panose="020B0600070205080204" pitchFamily="34" charset="-128"/>
            </a:endParaRPr>
          </a:p>
          <a:p>
            <a:endParaRPr kumimoji="1" lang="ja-JP" altLang="en-US" sz="1100">
              <a:latin typeface="MS PGothic" panose="020B0600070205080204" pitchFamily="34" charset="-128"/>
              <a:ea typeface="MS PGothic" panose="020B0600070205080204" pitchFamily="34" charset="-128"/>
            </a:endParaRPr>
          </a:p>
          <a:p>
            <a:endParaRPr kumimoji="1" lang="en-US" altLang="ja-JP" sz="1100" dirty="0">
              <a:latin typeface="MS PGothic" panose="020B0600070205080204" pitchFamily="34" charset="-128"/>
              <a:ea typeface="MS PGothic" panose="020B0600070205080204" pitchFamily="34" charset="-128"/>
            </a:endParaRPr>
          </a:p>
          <a:p>
            <a:endParaRPr kumimoji="1" lang="ja-JP" altLang="en-US" sz="1100">
              <a:latin typeface="MS PGothic" panose="020B0600070205080204" pitchFamily="34" charset="-128"/>
              <a:ea typeface="MS PGothic" panose="020B0600070205080204" pitchFamily="34" charset="-128"/>
            </a:endParaRPr>
          </a:p>
          <a:p>
            <a:r>
              <a:rPr kumimoji="1" lang="ja-JP" altLang="en-US" sz="1100">
                <a:solidFill>
                  <a:srgbClr val="3BA4C9"/>
                </a:solidFill>
                <a:latin typeface="MS PGothic" panose="020B0600070205080204" pitchFamily="34" charset="-128"/>
                <a:ea typeface="MS PGothic" panose="020B0600070205080204" pitchFamily="34" charset="-128"/>
              </a:rPr>
              <a:t>予算目安</a:t>
            </a:r>
          </a:p>
          <a:p>
            <a:r>
              <a:rPr kumimoji="1" lang="en-US" altLang="ja-JP" sz="1100" dirty="0">
                <a:latin typeface="MS PGothic" panose="020B0600070205080204" pitchFamily="34" charset="-128"/>
                <a:ea typeface="MS PGothic" panose="020B0600070205080204" pitchFamily="34" charset="-128"/>
              </a:rPr>
              <a:t>•1</a:t>
            </a:r>
            <a:r>
              <a:rPr kumimoji="1" lang="ja-JP" altLang="en-US" sz="1100">
                <a:latin typeface="MS PGothic" panose="020B0600070205080204" pitchFamily="34" charset="-128"/>
                <a:ea typeface="MS PGothic" panose="020B0600070205080204" pitchFamily="34" charset="-128"/>
              </a:rPr>
              <a:t>帖サイズ：</a:t>
            </a:r>
            <a:r>
              <a:rPr kumimoji="1" lang="en-US" altLang="ja-JP" sz="1100" dirty="0">
                <a:latin typeface="MS PGothic" panose="020B0600070205080204" pitchFamily="34" charset="-128"/>
                <a:ea typeface="MS PGothic" panose="020B0600070205080204" pitchFamily="34" charset="-128"/>
              </a:rPr>
              <a:t>3</a:t>
            </a:r>
            <a:r>
              <a:rPr kumimoji="1" lang="ja-JP" altLang="en-US" sz="1100">
                <a:latin typeface="MS PGothic" panose="020B0600070205080204" pitchFamily="34" charset="-128"/>
                <a:ea typeface="MS PGothic" panose="020B0600070205080204" pitchFamily="34" charset="-128"/>
              </a:rPr>
              <a:t>千円～</a:t>
            </a:r>
            <a:r>
              <a:rPr kumimoji="1" lang="en-US" altLang="ja-JP" sz="1100" dirty="0">
                <a:latin typeface="MS PGothic" panose="020B0600070205080204" pitchFamily="34" charset="-128"/>
                <a:ea typeface="MS PGothic" panose="020B0600070205080204" pitchFamily="34" charset="-128"/>
              </a:rPr>
              <a:t>1</a:t>
            </a:r>
            <a:r>
              <a:rPr kumimoji="1" lang="ja-JP" altLang="en-US" sz="1100">
                <a:latin typeface="MS PGothic" panose="020B0600070205080204" pitchFamily="34" charset="-128"/>
                <a:ea typeface="MS PGothic" panose="020B0600070205080204" pitchFamily="34" charset="-128"/>
              </a:rPr>
              <a:t>万円</a:t>
            </a:r>
          </a:p>
          <a:p>
            <a:r>
              <a:rPr kumimoji="1" lang="en-US" altLang="ja-JP" sz="1100" dirty="0">
                <a:latin typeface="MS PGothic" panose="020B0600070205080204" pitchFamily="34" charset="-128"/>
                <a:ea typeface="MS PGothic" panose="020B0600070205080204" pitchFamily="34" charset="-128"/>
              </a:rPr>
              <a:t>•3</a:t>
            </a:r>
            <a:r>
              <a:rPr kumimoji="1" lang="ja-JP" altLang="en-US" sz="1100">
                <a:latin typeface="MS PGothic" panose="020B0600070205080204" pitchFamily="34" charset="-128"/>
                <a:ea typeface="MS PGothic" panose="020B0600070205080204" pitchFamily="34" charset="-128"/>
              </a:rPr>
              <a:t>帖サイズ：</a:t>
            </a:r>
            <a:r>
              <a:rPr kumimoji="1" lang="en-US" altLang="ja-JP" sz="1100" dirty="0">
                <a:latin typeface="MS PGothic" panose="020B0600070205080204" pitchFamily="34" charset="-128"/>
                <a:ea typeface="MS PGothic" panose="020B0600070205080204" pitchFamily="34" charset="-128"/>
              </a:rPr>
              <a:t>1</a:t>
            </a:r>
            <a:r>
              <a:rPr kumimoji="1" lang="ja-JP" altLang="en-US" sz="1100">
                <a:latin typeface="MS PGothic" panose="020B0600070205080204" pitchFamily="34" charset="-128"/>
                <a:ea typeface="MS PGothic" panose="020B0600070205080204" pitchFamily="34" charset="-128"/>
              </a:rPr>
              <a:t>万円～</a:t>
            </a:r>
            <a:r>
              <a:rPr kumimoji="1" lang="en-US" altLang="ja-JP" sz="1100" dirty="0">
                <a:latin typeface="MS PGothic" panose="020B0600070205080204" pitchFamily="34" charset="-128"/>
                <a:ea typeface="MS PGothic" panose="020B0600070205080204" pitchFamily="34" charset="-128"/>
              </a:rPr>
              <a:t>3</a:t>
            </a:r>
            <a:r>
              <a:rPr kumimoji="1" lang="ja-JP" altLang="en-US" sz="1100">
                <a:latin typeface="MS PGothic" panose="020B0600070205080204" pitchFamily="34" charset="-128"/>
                <a:ea typeface="MS PGothic" panose="020B0600070205080204" pitchFamily="34" charset="-128"/>
              </a:rPr>
              <a:t>万円</a:t>
            </a:r>
          </a:p>
          <a:p>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高級ラグ：</a:t>
            </a:r>
            <a:r>
              <a:rPr kumimoji="1" lang="en-US" altLang="ja-JP" sz="1100" dirty="0">
                <a:latin typeface="MS PGothic" panose="020B0600070205080204" pitchFamily="34" charset="-128"/>
                <a:ea typeface="MS PGothic" panose="020B0600070205080204" pitchFamily="34" charset="-128"/>
              </a:rPr>
              <a:t>5</a:t>
            </a:r>
            <a:r>
              <a:rPr kumimoji="1" lang="ja-JP" altLang="en-US" sz="1100">
                <a:latin typeface="MS PGothic" panose="020B0600070205080204" pitchFamily="34" charset="-128"/>
                <a:ea typeface="MS PGothic" panose="020B0600070205080204" pitchFamily="34" charset="-128"/>
              </a:rPr>
              <a:t>万円以上</a:t>
            </a:r>
            <a:endParaRPr kumimoji="1" lang="en-US" altLang="ja-JP" sz="1100" dirty="0">
              <a:latin typeface="MS PGothic" panose="020B0600070205080204" pitchFamily="34" charset="-128"/>
              <a:ea typeface="MS PGothic" panose="020B0600070205080204" pitchFamily="34" charset="-128"/>
            </a:endParaRPr>
          </a:p>
          <a:p>
            <a:endParaRPr lang="en-US" altLang="ja-JP" sz="1100" dirty="0">
              <a:latin typeface="MS PGothic" panose="020B0600070205080204" pitchFamily="34" charset="-128"/>
              <a:ea typeface="MS PGothic" panose="020B0600070205080204" pitchFamily="34" charset="-128"/>
            </a:endParaRPr>
          </a:p>
          <a:p>
            <a:endParaRPr kumimoji="1" lang="en-US" altLang="ja-JP" sz="1100" dirty="0">
              <a:latin typeface="MS PGothic" panose="020B0600070205080204" pitchFamily="34" charset="-128"/>
              <a:ea typeface="MS PGothic" panose="020B0600070205080204" pitchFamily="34" charset="-128"/>
            </a:endParaRPr>
          </a:p>
          <a:p>
            <a:endParaRPr kumimoji="1" lang="ja-JP" altLang="en-US" sz="1100">
              <a:latin typeface="MS PGothic" panose="020B0600070205080204" pitchFamily="34" charset="-128"/>
              <a:ea typeface="MS PGothic" panose="020B0600070205080204" pitchFamily="34" charset="-128"/>
            </a:endParaRPr>
          </a:p>
          <a:p>
            <a:endParaRPr kumimoji="1" lang="ja-JP" altLang="en-US" sz="1100">
              <a:latin typeface="MS PGothic" panose="020B0600070205080204" pitchFamily="34" charset="-128"/>
              <a:ea typeface="MS PGothic" panose="020B0600070205080204" pitchFamily="34" charset="-128"/>
            </a:endParaRPr>
          </a:p>
          <a:p>
            <a:r>
              <a:rPr kumimoji="1" lang="ja-JP" altLang="en-US" sz="1100">
                <a:solidFill>
                  <a:srgbClr val="3BA4C9"/>
                </a:solidFill>
                <a:latin typeface="MS PGothic" panose="020B0600070205080204" pitchFamily="34" charset="-128"/>
                <a:ea typeface="MS PGothic" panose="020B0600070205080204" pitchFamily="34" charset="-128"/>
              </a:rPr>
              <a:t>予算目安</a:t>
            </a:r>
          </a:p>
          <a:p>
            <a:r>
              <a:rPr kumimoji="1" lang="en-US" altLang="ja-JP" sz="1100" dirty="0">
                <a:latin typeface="MS PGothic" panose="020B0600070205080204" pitchFamily="34" charset="-128"/>
                <a:ea typeface="MS PGothic" panose="020B0600070205080204" pitchFamily="34" charset="-128"/>
              </a:rPr>
              <a:t>•2</a:t>
            </a:r>
            <a:r>
              <a:rPr kumimoji="1" lang="ja-JP" altLang="en-US" sz="1100">
                <a:latin typeface="MS PGothic" panose="020B0600070205080204" pitchFamily="34" charset="-128"/>
                <a:ea typeface="MS PGothic" panose="020B0600070205080204" pitchFamily="34" charset="-128"/>
              </a:rPr>
              <a:t>人掛け：約</a:t>
            </a:r>
            <a:r>
              <a:rPr kumimoji="1" lang="en-US" altLang="ja-JP" sz="1100" dirty="0">
                <a:latin typeface="MS PGothic" panose="020B0600070205080204" pitchFamily="34" charset="-128"/>
                <a:ea typeface="MS PGothic" panose="020B0600070205080204" pitchFamily="34" charset="-128"/>
              </a:rPr>
              <a:t>3</a:t>
            </a:r>
            <a:r>
              <a:rPr kumimoji="1" lang="ja-JP" altLang="en-US" sz="1100">
                <a:latin typeface="MS PGothic" panose="020B0600070205080204" pitchFamily="34" charset="-128"/>
                <a:ea typeface="MS PGothic" panose="020B0600070205080204" pitchFamily="34" charset="-128"/>
              </a:rPr>
              <a:t>万円～</a:t>
            </a:r>
            <a:r>
              <a:rPr kumimoji="1" lang="en-US" altLang="ja-JP" sz="1100" dirty="0">
                <a:latin typeface="MS PGothic" panose="020B0600070205080204" pitchFamily="34" charset="-128"/>
                <a:ea typeface="MS PGothic" panose="020B0600070205080204" pitchFamily="34" charset="-128"/>
              </a:rPr>
              <a:t>10</a:t>
            </a:r>
            <a:r>
              <a:rPr kumimoji="1" lang="ja-JP" altLang="en-US" sz="1100">
                <a:latin typeface="MS PGothic" panose="020B0600070205080204" pitchFamily="34" charset="-128"/>
                <a:ea typeface="MS PGothic" panose="020B0600070205080204" pitchFamily="34" charset="-128"/>
              </a:rPr>
              <a:t>万円</a:t>
            </a:r>
          </a:p>
          <a:p>
            <a:r>
              <a:rPr kumimoji="1" lang="en-US" altLang="ja-JP" sz="1100" dirty="0">
                <a:latin typeface="MS PGothic" panose="020B0600070205080204" pitchFamily="34" charset="-128"/>
                <a:ea typeface="MS PGothic" panose="020B0600070205080204" pitchFamily="34" charset="-128"/>
              </a:rPr>
              <a:t>•3</a:t>
            </a:r>
            <a:r>
              <a:rPr kumimoji="1" lang="ja-JP" altLang="en-US" sz="1100">
                <a:latin typeface="MS PGothic" panose="020B0600070205080204" pitchFamily="34" charset="-128"/>
                <a:ea typeface="MS PGothic" panose="020B0600070205080204" pitchFamily="34" charset="-128"/>
              </a:rPr>
              <a:t>人掛け：約</a:t>
            </a:r>
            <a:r>
              <a:rPr kumimoji="1" lang="en-US" altLang="ja-JP" sz="1100" dirty="0">
                <a:latin typeface="MS PGothic" panose="020B0600070205080204" pitchFamily="34" charset="-128"/>
                <a:ea typeface="MS PGothic" panose="020B0600070205080204" pitchFamily="34" charset="-128"/>
              </a:rPr>
              <a:t>5</a:t>
            </a:r>
            <a:r>
              <a:rPr kumimoji="1" lang="ja-JP" altLang="en-US" sz="1100">
                <a:latin typeface="MS PGothic" panose="020B0600070205080204" pitchFamily="34" charset="-128"/>
                <a:ea typeface="MS PGothic" panose="020B0600070205080204" pitchFamily="34" charset="-128"/>
              </a:rPr>
              <a:t>万円～</a:t>
            </a:r>
            <a:r>
              <a:rPr kumimoji="1" lang="en-US" altLang="ja-JP" sz="1100" dirty="0">
                <a:latin typeface="MS PGothic" panose="020B0600070205080204" pitchFamily="34" charset="-128"/>
                <a:ea typeface="MS PGothic" panose="020B0600070205080204" pitchFamily="34" charset="-128"/>
              </a:rPr>
              <a:t>20</a:t>
            </a:r>
            <a:r>
              <a:rPr kumimoji="1" lang="ja-JP" altLang="en-US" sz="1100">
                <a:latin typeface="MS PGothic" panose="020B0600070205080204" pitchFamily="34" charset="-128"/>
                <a:ea typeface="MS PGothic" panose="020B0600070205080204" pitchFamily="34" charset="-128"/>
              </a:rPr>
              <a:t>万円</a:t>
            </a:r>
          </a:p>
          <a:p>
            <a:r>
              <a:rPr kumimoji="1" lang="en-US" altLang="ja-JP" sz="1100" dirty="0">
                <a:latin typeface="MS PGothic" panose="020B0600070205080204" pitchFamily="34" charset="-128"/>
                <a:ea typeface="MS PGothic" panose="020B0600070205080204" pitchFamily="34" charset="-128"/>
              </a:rPr>
              <a:t>•</a:t>
            </a:r>
            <a:r>
              <a:rPr kumimoji="1" lang="ja-JP" altLang="en-US" sz="1100">
                <a:latin typeface="MS PGothic" panose="020B0600070205080204" pitchFamily="34" charset="-128"/>
                <a:ea typeface="MS PGothic" panose="020B0600070205080204" pitchFamily="34" charset="-128"/>
              </a:rPr>
              <a:t>高級ブランド：約</a:t>
            </a:r>
            <a:r>
              <a:rPr kumimoji="1" lang="en-US" altLang="ja-JP" sz="1100" dirty="0">
                <a:latin typeface="MS PGothic" panose="020B0600070205080204" pitchFamily="34" charset="-128"/>
                <a:ea typeface="MS PGothic" panose="020B0600070205080204" pitchFamily="34" charset="-128"/>
              </a:rPr>
              <a:t>20</a:t>
            </a:r>
            <a:r>
              <a:rPr kumimoji="1" lang="ja-JP" altLang="en-US" sz="1100">
                <a:latin typeface="MS PGothic" panose="020B0600070205080204" pitchFamily="34" charset="-128"/>
                <a:ea typeface="MS PGothic" panose="020B0600070205080204" pitchFamily="34" charset="-128"/>
              </a:rPr>
              <a:t>万円以上</a:t>
            </a:r>
          </a:p>
          <a:p>
            <a:endParaRPr kumimoji="1" lang="ja-JP" altLang="en-US" sz="1100">
              <a:latin typeface="MS PGothic" panose="020B0600070205080204" pitchFamily="34" charset="-128"/>
              <a:ea typeface="MS PGothic" panose="020B0600070205080204" pitchFamily="34" charset="-128"/>
            </a:endParaRPr>
          </a:p>
          <a:p>
            <a:endParaRPr kumimoji="1" lang="ja-JP" altLang="en-US" sz="1100">
              <a:latin typeface="MS PGothic" panose="020B0600070205080204" pitchFamily="34" charset="-128"/>
              <a:ea typeface="MS PGothic" panose="020B0600070205080204" pitchFamily="34" charset="-128"/>
            </a:endParaRPr>
          </a:p>
        </p:txBody>
      </p:sp>
      <p:pic>
        <p:nvPicPr>
          <p:cNvPr id="32" name="図 31" descr="ロゴ&#10;&#10;AI によって生成されたコンテンツは間違っている可能性があります。">
            <a:extLst>
              <a:ext uri="{FF2B5EF4-FFF2-40B4-BE49-F238E27FC236}">
                <a16:creationId xmlns:a16="http://schemas.microsoft.com/office/drawing/2014/main" id="{8499D6CD-476F-18CD-F73C-7B3D29BF572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234159" y="2477201"/>
            <a:ext cx="2087529" cy="1662292"/>
          </a:xfrm>
          <a:prstGeom prst="rect">
            <a:avLst/>
          </a:prstGeom>
        </p:spPr>
      </p:pic>
      <p:sp>
        <p:nvSpPr>
          <p:cNvPr id="35" name="テキスト ボックス 34">
            <a:extLst>
              <a:ext uri="{FF2B5EF4-FFF2-40B4-BE49-F238E27FC236}">
                <a16:creationId xmlns:a16="http://schemas.microsoft.com/office/drawing/2014/main" id="{31156E53-3D5B-6A2A-A801-6770DDFBFF09}"/>
              </a:ext>
            </a:extLst>
          </p:cNvPr>
          <p:cNvSpPr txBox="1"/>
          <p:nvPr/>
        </p:nvSpPr>
        <p:spPr>
          <a:xfrm>
            <a:off x="3865614" y="2634680"/>
            <a:ext cx="572593" cy="261610"/>
          </a:xfrm>
          <a:prstGeom prst="rect">
            <a:avLst/>
          </a:prstGeom>
          <a:noFill/>
        </p:spPr>
        <p:txBody>
          <a:bodyPr wrap="none" rtlCol="0">
            <a:spAutoFit/>
          </a:bodyPr>
          <a:lstStyle/>
          <a:p>
            <a:r>
              <a:rPr kumimoji="1" lang="ja-JP" altLang="en-US" sz="1100">
                <a:latin typeface="MS PGothic" panose="020B0600070205080204" pitchFamily="34" charset="-128"/>
                <a:ea typeface="MS PGothic" panose="020B0600070205080204" pitchFamily="34" charset="-128"/>
              </a:rPr>
              <a:t>犬走り</a:t>
            </a:r>
          </a:p>
        </p:txBody>
      </p:sp>
      <p:cxnSp>
        <p:nvCxnSpPr>
          <p:cNvPr id="43" name="直線コネクタ 42">
            <a:extLst>
              <a:ext uri="{FF2B5EF4-FFF2-40B4-BE49-F238E27FC236}">
                <a16:creationId xmlns:a16="http://schemas.microsoft.com/office/drawing/2014/main" id="{EAAF9377-D30D-A3F7-1E1C-E0EF2E53842F}"/>
              </a:ext>
            </a:extLst>
          </p:cNvPr>
          <p:cNvCxnSpPr>
            <a:cxnSpLocks/>
          </p:cNvCxnSpPr>
          <p:nvPr/>
        </p:nvCxnSpPr>
        <p:spPr>
          <a:xfrm>
            <a:off x="4243715" y="2873354"/>
            <a:ext cx="716792" cy="717760"/>
          </a:xfrm>
          <a:prstGeom prst="line">
            <a:avLst/>
          </a:prstGeom>
          <a:ln>
            <a:solidFill>
              <a:srgbClr val="ED4713"/>
            </a:solidFill>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図 17" descr="カレンダー&#10;&#10;AI によって生成されたコンテンツは間違っている可能性があります。">
            <a:extLst>
              <a:ext uri="{FF2B5EF4-FFF2-40B4-BE49-F238E27FC236}">
                <a16:creationId xmlns:a16="http://schemas.microsoft.com/office/drawing/2014/main" id="{B6AB03B1-0AE6-FC49-6B22-03D75871F569}"/>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7685406" y="312847"/>
            <a:ext cx="7069976" cy="5112000"/>
          </a:xfrm>
          <a:prstGeom prst="rect">
            <a:avLst/>
          </a:prstGeom>
        </p:spPr>
      </p:pic>
      <p:sp>
        <p:nvSpPr>
          <p:cNvPr id="58" name="正方形/長方形 57">
            <a:extLst>
              <a:ext uri="{FF2B5EF4-FFF2-40B4-BE49-F238E27FC236}">
                <a16:creationId xmlns:a16="http://schemas.microsoft.com/office/drawing/2014/main" id="{F449DA5B-8C79-0FAB-A513-2B109FA5A735}"/>
              </a:ext>
            </a:extLst>
          </p:cNvPr>
          <p:cNvSpPr/>
          <p:nvPr/>
        </p:nvSpPr>
        <p:spPr>
          <a:xfrm>
            <a:off x="3886032" y="2660003"/>
            <a:ext cx="2441360" cy="192671"/>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A4E3E67-87A6-A59C-2C50-5EF44011F2A2}"/>
              </a:ext>
            </a:extLst>
          </p:cNvPr>
          <p:cNvSpPr/>
          <p:nvPr/>
        </p:nvSpPr>
        <p:spPr>
          <a:xfrm>
            <a:off x="11364580" y="8324352"/>
            <a:ext cx="1183484" cy="192671"/>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40C6CEA9-3E4C-FC14-63E5-6DD066195C29}"/>
              </a:ext>
            </a:extLst>
          </p:cNvPr>
          <p:cNvSpPr/>
          <p:nvPr/>
        </p:nvSpPr>
        <p:spPr>
          <a:xfrm>
            <a:off x="11377114" y="7482669"/>
            <a:ext cx="1183484" cy="192671"/>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A39585CD-ACEA-35AA-B00D-3C9390262801}"/>
              </a:ext>
            </a:extLst>
          </p:cNvPr>
          <p:cNvSpPr/>
          <p:nvPr/>
        </p:nvSpPr>
        <p:spPr>
          <a:xfrm>
            <a:off x="8588615" y="6064305"/>
            <a:ext cx="1776186" cy="281658"/>
          </a:xfrm>
          <a:prstGeom prst="rect">
            <a:avLst/>
          </a:prstGeom>
          <a:solidFill>
            <a:srgbClr val="B9E1E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6CEB45AF-A6EB-8877-7F21-027D6CE0B31B}"/>
              </a:ext>
            </a:extLst>
          </p:cNvPr>
          <p:cNvSpPr/>
          <p:nvPr/>
        </p:nvSpPr>
        <p:spPr>
          <a:xfrm>
            <a:off x="11377114" y="6134833"/>
            <a:ext cx="1405751" cy="192671"/>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30FB4776-39E8-8B73-DAE9-D98756862A36}"/>
              </a:ext>
            </a:extLst>
          </p:cNvPr>
          <p:cNvSpPr/>
          <p:nvPr/>
        </p:nvSpPr>
        <p:spPr bwMode="auto">
          <a:xfrm>
            <a:off x="424042" y="475546"/>
            <a:ext cx="6671587" cy="412806"/>
          </a:xfrm>
          <a:prstGeom prst="rect">
            <a:avLst/>
          </a:prstGeom>
          <a:noFill/>
          <a:ln w="9525" cap="flat" cmpd="sng" algn="ctr">
            <a:solidFill>
              <a:srgbClr val="3BA4C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3810" name="Text Box 738">
            <a:extLst>
              <a:ext uri="{FF2B5EF4-FFF2-40B4-BE49-F238E27FC236}">
                <a16:creationId xmlns:a16="http://schemas.microsoft.com/office/drawing/2014/main" id="{11521923-0D5D-4967-BADB-4018F136CCE4}"/>
              </a:ext>
            </a:extLst>
          </p:cNvPr>
          <p:cNvSpPr txBox="1">
            <a:spLocks noChangeArrowheads="1" noChangeShapeType="1"/>
          </p:cNvSpPr>
          <p:nvPr/>
        </p:nvSpPr>
        <p:spPr bwMode="auto">
          <a:xfrm>
            <a:off x="1284189" y="522299"/>
            <a:ext cx="5708152" cy="330420"/>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家づくりの</a:t>
            </a:r>
            <a:r>
              <a:rPr lang="ja-JP" altLang="en-US" sz="1500" b="1">
                <a:latin typeface="ＭＳ Ｐゴシック" panose="020B0600070205080204" pitchFamily="50" charset="-128"/>
                <a:ea typeface="ＭＳ Ｐゴシック" panose="020B0600070205080204" pitchFamily="50" charset="-128"/>
              </a:rPr>
              <a:t>ワンポイントアドバイス　　住宅設備の基礎知識</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11" name="Text Box 739">
            <a:extLst>
              <a:ext uri="{FF2B5EF4-FFF2-40B4-BE49-F238E27FC236}">
                <a16:creationId xmlns:a16="http://schemas.microsoft.com/office/drawing/2014/main" id="{AA8CED4B-1F1A-4230-A4E0-1C63140E66D8}"/>
              </a:ext>
            </a:extLst>
          </p:cNvPr>
          <p:cNvSpPr txBox="1">
            <a:spLocks noChangeArrowheads="1" noChangeShapeType="1"/>
          </p:cNvSpPr>
          <p:nvPr/>
        </p:nvSpPr>
        <p:spPr bwMode="auto">
          <a:xfrm>
            <a:off x="1606934" y="6954625"/>
            <a:ext cx="4720458" cy="262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暮らしの</a:t>
            </a:r>
            <a:r>
              <a:rPr lang="ja-JP" altLang="en-US" sz="1500" b="1">
                <a:latin typeface="ＭＳ Ｐゴシック" panose="020B0600070205080204" pitchFamily="50" charset="-128"/>
                <a:ea typeface="ＭＳ Ｐゴシック" panose="020B0600070205080204" pitchFamily="50" charset="-128"/>
              </a:rPr>
              <a:t>マナー　～暑中見舞いを出してみませんか　～</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27" name="Line 755">
            <a:extLst>
              <a:ext uri="{FF2B5EF4-FFF2-40B4-BE49-F238E27FC236}">
                <a16:creationId xmlns:a16="http://schemas.microsoft.com/office/drawing/2014/main" id="{B24B000A-2031-46AD-B25D-3AEC741C5C10}"/>
              </a:ext>
            </a:extLst>
          </p:cNvPr>
          <p:cNvSpPr>
            <a:spLocks noChangeShapeType="1"/>
          </p:cNvSpPr>
          <p:nvPr/>
        </p:nvSpPr>
        <p:spPr bwMode="auto">
          <a:xfrm>
            <a:off x="7869617" y="10348913"/>
            <a:ext cx="6840537" cy="0"/>
          </a:xfrm>
          <a:prstGeom prst="line">
            <a:avLst/>
          </a:prstGeom>
          <a:noFill/>
          <a:ln w="28575" algn="ctr">
            <a:solidFill>
              <a:srgbClr val="3BA4C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828" name="Text Box 756">
            <a:extLst>
              <a:ext uri="{FF2B5EF4-FFF2-40B4-BE49-F238E27FC236}">
                <a16:creationId xmlns:a16="http://schemas.microsoft.com/office/drawing/2014/main" id="{4BE7C8B4-CD47-494F-BE9F-11E517A3F1AD}"/>
              </a:ext>
            </a:extLst>
          </p:cNvPr>
          <p:cNvSpPr txBox="1">
            <a:spLocks noChangeArrowheads="1" noChangeShapeType="1"/>
          </p:cNvSpPr>
          <p:nvPr/>
        </p:nvSpPr>
        <p:spPr bwMode="auto">
          <a:xfrm>
            <a:off x="9160675" y="5494045"/>
            <a:ext cx="4233147" cy="320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spc="100" dirty="0">
                <a:solidFill>
                  <a:srgbClr val="000000"/>
                </a:solidFill>
                <a:latin typeface="ＭＳ Ｐゴシック" panose="020B0600070205080204" pitchFamily="50" charset="-128"/>
                <a:ea typeface="ＭＳ Ｐゴシック" panose="020B0600070205080204" pitchFamily="50" charset="-128"/>
              </a:rPr>
              <a:t>住まいの</a:t>
            </a:r>
            <a:r>
              <a:rPr lang="ja-JP" altLang="en-US" sz="1500" b="1" spc="100">
                <a:solidFill>
                  <a:srgbClr val="000000"/>
                </a:solidFill>
                <a:latin typeface="ＭＳ Ｐゴシック" panose="020B0600070205080204" pitchFamily="50" charset="-128"/>
                <a:ea typeface="ＭＳ Ｐゴシック" panose="020B0600070205080204" pitchFamily="50" charset="-128"/>
              </a:rPr>
              <a:t>ヒント　</a:t>
            </a:r>
            <a:r>
              <a:rPr lang="en-US" altLang="ja-JP" sz="1500" b="1" spc="100" dirty="0">
                <a:solidFill>
                  <a:srgbClr val="000000"/>
                </a:solidFill>
                <a:latin typeface="ＭＳ Ｐゴシック" panose="020B0600070205080204" pitchFamily="50" charset="-128"/>
                <a:ea typeface="ＭＳ Ｐゴシック" panose="020B0600070205080204" pitchFamily="50" charset="-128"/>
              </a:rPr>
              <a:t>〜</a:t>
            </a:r>
            <a:r>
              <a:rPr lang="ja-JP" altLang="en-US" sz="1500" b="1" spc="100">
                <a:solidFill>
                  <a:srgbClr val="000000"/>
                </a:solidFill>
                <a:latin typeface="ＭＳ Ｐゴシック" panose="020B0600070205080204" pitchFamily="50" charset="-128"/>
                <a:ea typeface="ＭＳ Ｐゴシック" panose="020B0600070205080204" pitchFamily="50" charset="-128"/>
              </a:rPr>
              <a:t>すだれ・よしずで夏を涼しく～</a:t>
            </a:r>
            <a:endParaRPr lang="ja-JP" altLang="en-US" sz="1500" b="1" spc="10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3A2177BC-F842-0969-FFCB-A2C5278CF7E4}"/>
              </a:ext>
            </a:extLst>
          </p:cNvPr>
          <p:cNvSpPr txBox="1"/>
          <p:nvPr/>
        </p:nvSpPr>
        <p:spPr>
          <a:xfrm>
            <a:off x="11277249" y="10369549"/>
            <a:ext cx="348172" cy="230832"/>
          </a:xfrm>
          <a:prstGeom prst="rect">
            <a:avLst/>
          </a:prstGeom>
          <a:noFill/>
        </p:spPr>
        <p:txBody>
          <a:bodyPr wrap="none" rtlCol="0">
            <a:spAutoFit/>
          </a:bodyPr>
          <a:lstStyle/>
          <a:p>
            <a:r>
              <a:rPr kumimoji="1" lang="en-US" altLang="ja-JP" sz="900" dirty="0"/>
              <a:t>-3-</a:t>
            </a:r>
            <a:endParaRPr kumimoji="1" lang="ja-JP" altLang="en-US" sz="900" dirty="0"/>
          </a:p>
        </p:txBody>
      </p:sp>
      <p:sp>
        <p:nvSpPr>
          <p:cNvPr id="4" name="テキスト ボックス 3">
            <a:extLst>
              <a:ext uri="{FF2B5EF4-FFF2-40B4-BE49-F238E27FC236}">
                <a16:creationId xmlns:a16="http://schemas.microsoft.com/office/drawing/2014/main" id="{91ACB291-FC7B-E2F4-18AF-6DBDCC6397AA}"/>
              </a:ext>
            </a:extLst>
          </p:cNvPr>
          <p:cNvSpPr txBox="1"/>
          <p:nvPr/>
        </p:nvSpPr>
        <p:spPr>
          <a:xfrm>
            <a:off x="3729288" y="10361823"/>
            <a:ext cx="348172" cy="230832"/>
          </a:xfrm>
          <a:prstGeom prst="rect">
            <a:avLst/>
          </a:prstGeom>
          <a:noFill/>
        </p:spPr>
        <p:txBody>
          <a:bodyPr wrap="none" rtlCol="0">
            <a:spAutoFit/>
          </a:bodyPr>
          <a:lstStyle/>
          <a:p>
            <a:r>
              <a:rPr kumimoji="1" lang="en-US" altLang="ja-JP" sz="900" dirty="0"/>
              <a:t>-2-</a:t>
            </a:r>
            <a:endParaRPr kumimoji="1" lang="ja-JP" altLang="en-US" sz="900" dirty="0"/>
          </a:p>
        </p:txBody>
      </p:sp>
      <p:sp>
        <p:nvSpPr>
          <p:cNvPr id="3813" name="Line 741">
            <a:extLst>
              <a:ext uri="{FF2B5EF4-FFF2-40B4-BE49-F238E27FC236}">
                <a16:creationId xmlns:a16="http://schemas.microsoft.com/office/drawing/2014/main" id="{A213784C-64FC-48CE-95AB-D2C486544110}"/>
              </a:ext>
            </a:extLst>
          </p:cNvPr>
          <p:cNvSpPr>
            <a:spLocks noChangeShapeType="1"/>
          </p:cNvSpPr>
          <p:nvPr/>
        </p:nvSpPr>
        <p:spPr bwMode="auto">
          <a:xfrm>
            <a:off x="416304" y="10348913"/>
            <a:ext cx="6842125" cy="0"/>
          </a:xfrm>
          <a:prstGeom prst="line">
            <a:avLst/>
          </a:prstGeom>
          <a:noFill/>
          <a:ln w="28575" algn="ctr">
            <a:solidFill>
              <a:srgbClr val="3BA4C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 name="正方形/長方形 2">
            <a:extLst>
              <a:ext uri="{FF2B5EF4-FFF2-40B4-BE49-F238E27FC236}">
                <a16:creationId xmlns:a16="http://schemas.microsoft.com/office/drawing/2014/main" id="{BAFC6984-7185-F1B0-6575-FC7C0B74359B}"/>
              </a:ext>
            </a:extLst>
          </p:cNvPr>
          <p:cNvSpPr/>
          <p:nvPr/>
        </p:nvSpPr>
        <p:spPr bwMode="auto">
          <a:xfrm>
            <a:off x="416304" y="475546"/>
            <a:ext cx="234000" cy="412806"/>
          </a:xfrm>
          <a:prstGeom prst="rect">
            <a:avLst/>
          </a:prstGeom>
          <a:solidFill>
            <a:srgbClr val="3BA4C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8" name="正方形/長方形 47">
            <a:extLst>
              <a:ext uri="{FF2B5EF4-FFF2-40B4-BE49-F238E27FC236}">
                <a16:creationId xmlns:a16="http://schemas.microsoft.com/office/drawing/2014/main" id="{3A91A3C0-F542-62B8-1F21-DD4874884A7F}"/>
              </a:ext>
            </a:extLst>
          </p:cNvPr>
          <p:cNvSpPr/>
          <p:nvPr/>
        </p:nvSpPr>
        <p:spPr bwMode="auto">
          <a:xfrm>
            <a:off x="431780" y="6898271"/>
            <a:ext cx="6671587" cy="412806"/>
          </a:xfrm>
          <a:prstGeom prst="rect">
            <a:avLst/>
          </a:prstGeom>
          <a:noFill/>
          <a:ln w="9525" cap="flat" cmpd="sng" algn="ctr">
            <a:solidFill>
              <a:srgbClr val="3BA4C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55" name="正方形/長方形 54">
            <a:extLst>
              <a:ext uri="{FF2B5EF4-FFF2-40B4-BE49-F238E27FC236}">
                <a16:creationId xmlns:a16="http://schemas.microsoft.com/office/drawing/2014/main" id="{C52BF1E7-B8B3-F3FE-F08C-E3C6F834A772}"/>
              </a:ext>
            </a:extLst>
          </p:cNvPr>
          <p:cNvSpPr/>
          <p:nvPr/>
        </p:nvSpPr>
        <p:spPr bwMode="auto">
          <a:xfrm>
            <a:off x="424042" y="6898271"/>
            <a:ext cx="234000" cy="412806"/>
          </a:xfrm>
          <a:prstGeom prst="rect">
            <a:avLst/>
          </a:prstGeom>
          <a:solidFill>
            <a:srgbClr val="3BA4C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61" name="正方形/長方形 60">
            <a:extLst>
              <a:ext uri="{FF2B5EF4-FFF2-40B4-BE49-F238E27FC236}">
                <a16:creationId xmlns:a16="http://schemas.microsoft.com/office/drawing/2014/main" id="{D9E802B5-0C8A-37F1-6789-5BE076C72507}"/>
              </a:ext>
            </a:extLst>
          </p:cNvPr>
          <p:cNvSpPr/>
          <p:nvPr/>
        </p:nvSpPr>
        <p:spPr bwMode="auto">
          <a:xfrm>
            <a:off x="7869617" y="5452231"/>
            <a:ext cx="6671587" cy="412806"/>
          </a:xfrm>
          <a:prstGeom prst="rect">
            <a:avLst/>
          </a:prstGeom>
          <a:noFill/>
          <a:ln w="9525" cap="flat" cmpd="sng" algn="ctr">
            <a:solidFill>
              <a:srgbClr val="3BA4C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62" name="正方形/長方形 61">
            <a:extLst>
              <a:ext uri="{FF2B5EF4-FFF2-40B4-BE49-F238E27FC236}">
                <a16:creationId xmlns:a16="http://schemas.microsoft.com/office/drawing/2014/main" id="{9AB94D68-F7B4-0357-4322-34D5DA7733A2}"/>
              </a:ext>
            </a:extLst>
          </p:cNvPr>
          <p:cNvSpPr/>
          <p:nvPr/>
        </p:nvSpPr>
        <p:spPr bwMode="auto">
          <a:xfrm>
            <a:off x="7865831" y="5455443"/>
            <a:ext cx="234000" cy="412805"/>
          </a:xfrm>
          <a:prstGeom prst="rect">
            <a:avLst/>
          </a:prstGeom>
          <a:solidFill>
            <a:srgbClr val="3BA4C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0" name="正方形/長方形 29">
            <a:extLst>
              <a:ext uri="{FF2B5EF4-FFF2-40B4-BE49-F238E27FC236}">
                <a16:creationId xmlns:a16="http://schemas.microsoft.com/office/drawing/2014/main" id="{6408E60D-02CC-E47A-53AC-086626DD6F8C}"/>
              </a:ext>
            </a:extLst>
          </p:cNvPr>
          <p:cNvSpPr/>
          <p:nvPr/>
        </p:nvSpPr>
        <p:spPr bwMode="auto">
          <a:xfrm>
            <a:off x="6861629" y="475546"/>
            <a:ext cx="234000" cy="412806"/>
          </a:xfrm>
          <a:prstGeom prst="rect">
            <a:avLst/>
          </a:prstGeom>
          <a:solidFill>
            <a:srgbClr val="3BA4C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1" name="正方形/長方形 30">
            <a:extLst>
              <a:ext uri="{FF2B5EF4-FFF2-40B4-BE49-F238E27FC236}">
                <a16:creationId xmlns:a16="http://schemas.microsoft.com/office/drawing/2014/main" id="{1C4B5D98-DFFE-893F-5069-90EDEE359002}"/>
              </a:ext>
            </a:extLst>
          </p:cNvPr>
          <p:cNvSpPr/>
          <p:nvPr/>
        </p:nvSpPr>
        <p:spPr bwMode="auto">
          <a:xfrm>
            <a:off x="6877105" y="6896672"/>
            <a:ext cx="234000" cy="412806"/>
          </a:xfrm>
          <a:prstGeom prst="rect">
            <a:avLst/>
          </a:prstGeom>
          <a:solidFill>
            <a:srgbClr val="3BA4C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2" name="正方形/長方形 31">
            <a:extLst>
              <a:ext uri="{FF2B5EF4-FFF2-40B4-BE49-F238E27FC236}">
                <a16:creationId xmlns:a16="http://schemas.microsoft.com/office/drawing/2014/main" id="{3C4C4BFA-16A3-43E6-78F7-CD71FCA8402F}"/>
              </a:ext>
            </a:extLst>
          </p:cNvPr>
          <p:cNvSpPr/>
          <p:nvPr/>
        </p:nvSpPr>
        <p:spPr bwMode="auto">
          <a:xfrm>
            <a:off x="14312590" y="5458654"/>
            <a:ext cx="234000" cy="412806"/>
          </a:xfrm>
          <a:prstGeom prst="rect">
            <a:avLst/>
          </a:prstGeom>
          <a:solidFill>
            <a:srgbClr val="3BA4C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円/楕円 7">
            <a:extLst>
              <a:ext uri="{FF2B5EF4-FFF2-40B4-BE49-F238E27FC236}">
                <a16:creationId xmlns:a16="http://schemas.microsoft.com/office/drawing/2014/main" id="{974D2F98-4FF6-8E44-ED2F-883E96A4D99C}"/>
              </a:ext>
            </a:extLst>
          </p:cNvPr>
          <p:cNvSpPr/>
          <p:nvPr/>
        </p:nvSpPr>
        <p:spPr>
          <a:xfrm>
            <a:off x="679557" y="1015949"/>
            <a:ext cx="799100" cy="518230"/>
          </a:xfrm>
          <a:prstGeom prst="ellipse">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a:extLst>
              <a:ext uri="{FF2B5EF4-FFF2-40B4-BE49-F238E27FC236}">
                <a16:creationId xmlns:a16="http://schemas.microsoft.com/office/drawing/2014/main" id="{612C64EA-1874-062A-2034-6ED59A59CD23}"/>
              </a:ext>
            </a:extLst>
          </p:cNvPr>
          <p:cNvSpPr txBox="1"/>
          <p:nvPr/>
        </p:nvSpPr>
        <p:spPr>
          <a:xfrm>
            <a:off x="781589" y="1103835"/>
            <a:ext cx="595035" cy="338554"/>
          </a:xfrm>
          <a:prstGeom prst="rect">
            <a:avLst/>
          </a:prstGeom>
          <a:noFill/>
        </p:spPr>
        <p:txBody>
          <a:bodyPr wrap="none" rtlCol="0">
            <a:spAutoFit/>
          </a:bodyPr>
          <a:lstStyle/>
          <a:p>
            <a:r>
              <a:rPr kumimoji="1" lang="ja-JP" altLang="en-US" sz="1600">
                <a:latin typeface="MS PGothic" panose="020B0600070205080204" pitchFamily="34" charset="-128"/>
                <a:ea typeface="MS PGothic" panose="020B0600070205080204" pitchFamily="34" charset="-128"/>
              </a:rPr>
              <a:t>網戸</a:t>
            </a:r>
          </a:p>
        </p:txBody>
      </p:sp>
      <p:sp>
        <p:nvSpPr>
          <p:cNvPr id="9" name="Text Box 60">
            <a:extLst>
              <a:ext uri="{FF2B5EF4-FFF2-40B4-BE49-F238E27FC236}">
                <a16:creationId xmlns:a16="http://schemas.microsoft.com/office/drawing/2014/main" id="{9F989F1A-61F6-46F8-CC47-EE3772281BE3}"/>
              </a:ext>
            </a:extLst>
          </p:cNvPr>
          <p:cNvSpPr txBox="1">
            <a:spLocks noChangeArrowheads="1"/>
          </p:cNvSpPr>
          <p:nvPr/>
        </p:nvSpPr>
        <p:spPr bwMode="auto">
          <a:xfrm>
            <a:off x="1533596" y="1235985"/>
            <a:ext cx="2123666" cy="412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　「網戸」は、開き方によっていくつ</a:t>
            </a:r>
            <a:endParaRPr lang="en-US" altLang="ja-JP" sz="1100" dirty="0"/>
          </a:p>
          <a:p>
            <a:pPr eaLnBrk="1" hangingPunct="1"/>
            <a:r>
              <a:rPr lang="ja-JP" altLang="en-US" sz="1100"/>
              <a:t>　かタイプに分かれます。</a:t>
            </a:r>
            <a:endParaRPr lang="ja-JP" altLang="ja-JP" sz="1100"/>
          </a:p>
        </p:txBody>
      </p:sp>
      <p:sp>
        <p:nvSpPr>
          <p:cNvPr id="26" name="Text Box 68">
            <a:extLst>
              <a:ext uri="{FF2B5EF4-FFF2-40B4-BE49-F238E27FC236}">
                <a16:creationId xmlns:a16="http://schemas.microsoft.com/office/drawing/2014/main" id="{53AB66F0-76BE-687F-372A-C85931BE4E05}"/>
              </a:ext>
            </a:extLst>
          </p:cNvPr>
          <p:cNvSpPr txBox="1">
            <a:spLocks noChangeArrowheads="1"/>
          </p:cNvSpPr>
          <p:nvPr/>
        </p:nvSpPr>
        <p:spPr bwMode="auto">
          <a:xfrm>
            <a:off x="639126" y="7450889"/>
            <a:ext cx="3107804" cy="301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b="1">
                <a:solidFill>
                  <a:srgbClr val="3BA4C9"/>
                </a:solidFill>
              </a:rPr>
              <a:t>「暑中見舞い」とは？（起源・由来について）</a:t>
            </a:r>
          </a:p>
          <a:p>
            <a:pPr eaLnBrk="1" hangingPunct="1"/>
            <a:endParaRPr lang="ja-JP" altLang="en-US" sz="1100"/>
          </a:p>
          <a:p>
            <a:pPr eaLnBrk="1" hangingPunct="1"/>
            <a:r>
              <a:rPr lang="ja-JP" altLang="en-US" sz="1100"/>
              <a:t>「暑中見舞い」は、猛暑期に</a:t>
            </a:r>
            <a:endParaRPr lang="en-US" altLang="ja-JP" sz="1100" dirty="0"/>
          </a:p>
          <a:p>
            <a:pPr eaLnBrk="1" hangingPunct="1"/>
            <a:r>
              <a:rPr lang="ja-JP" altLang="en-US" sz="1100"/>
              <a:t>普段なかなか会えない方や</a:t>
            </a:r>
            <a:endParaRPr lang="en-US" altLang="ja-JP" sz="1100" dirty="0"/>
          </a:p>
          <a:p>
            <a:pPr eaLnBrk="1" hangingPunct="1"/>
            <a:r>
              <a:rPr lang="ja-JP" altLang="en-US" sz="1100"/>
              <a:t>お世話になった方の健康を</a:t>
            </a:r>
            <a:endParaRPr lang="en-US" altLang="ja-JP" sz="1100" dirty="0"/>
          </a:p>
          <a:p>
            <a:pPr eaLnBrk="1" hangingPunct="1"/>
            <a:r>
              <a:rPr lang="ja-JP" altLang="en-US" sz="1100"/>
              <a:t>気遣い壮健に過ごして欲しい</a:t>
            </a:r>
            <a:endParaRPr lang="en-US" altLang="ja-JP" sz="1100" dirty="0"/>
          </a:p>
          <a:p>
            <a:pPr eaLnBrk="1" hangingPunct="1"/>
            <a:r>
              <a:rPr lang="ja-JP" altLang="en-US" sz="1100"/>
              <a:t>との願いを届ける夏のあいさ</a:t>
            </a:r>
            <a:endParaRPr lang="en-US" altLang="ja-JP" sz="1100" dirty="0"/>
          </a:p>
          <a:p>
            <a:pPr eaLnBrk="1" hangingPunct="1"/>
            <a:r>
              <a:rPr lang="ja-JP" altLang="en-US" sz="1100"/>
              <a:t>つ状です。</a:t>
            </a:r>
            <a:endParaRPr lang="en-US" altLang="ja-JP" sz="1100" dirty="0"/>
          </a:p>
          <a:p>
            <a:pPr eaLnBrk="1" hangingPunct="1"/>
            <a:r>
              <a:rPr lang="ja-JP" altLang="en-US" sz="1100"/>
              <a:t>近況報告などをかわす意味合いもあります。この習慣は、江戸時代に生まれたといわれています。</a:t>
            </a:r>
          </a:p>
          <a:p>
            <a:pPr eaLnBrk="1" hangingPunct="1"/>
            <a:endParaRPr lang="ja-JP" altLang="en-US" sz="1100"/>
          </a:p>
          <a:p>
            <a:pPr eaLnBrk="1" hangingPunct="1"/>
            <a:r>
              <a:rPr lang="ja-JP" altLang="en-US" sz="1100"/>
              <a:t>その由来は、お盆に里帰りする際、直接、品を持参して祖先の霊に捧げていたことによります。江戸時代になると、お世話になっている人全般への贈答の習慣になっていきました。遠方で訪問できないお宅には、飛脚便を使って贈り物や書状を届けていました。</a:t>
            </a:r>
          </a:p>
          <a:p>
            <a:pPr eaLnBrk="1" hangingPunct="1"/>
            <a:endParaRPr lang="ja-JP" altLang="en-US" sz="1100"/>
          </a:p>
        </p:txBody>
      </p:sp>
      <p:sp>
        <p:nvSpPr>
          <p:cNvPr id="35" name="Text Box 72">
            <a:extLst>
              <a:ext uri="{FF2B5EF4-FFF2-40B4-BE49-F238E27FC236}">
                <a16:creationId xmlns:a16="http://schemas.microsoft.com/office/drawing/2014/main" id="{B3436E4A-E92D-8A22-5B7E-60743309F42A}"/>
              </a:ext>
            </a:extLst>
          </p:cNvPr>
          <p:cNvSpPr txBox="1">
            <a:spLocks noChangeArrowheads="1"/>
          </p:cNvSpPr>
          <p:nvPr/>
        </p:nvSpPr>
        <p:spPr bwMode="auto">
          <a:xfrm>
            <a:off x="4210029" y="7544029"/>
            <a:ext cx="2768600" cy="1698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それが、明治</a:t>
            </a:r>
            <a:r>
              <a:rPr lang="en-US" altLang="ja-JP" sz="1100" dirty="0"/>
              <a:t>6</a:t>
            </a:r>
            <a:r>
              <a:rPr lang="ja-JP" altLang="en-US" sz="1100"/>
              <a:t>年の郵便制度の発達とともに、この贈答の習慣が簡素化されあいさつ状を送る習慣になっていき、大正時代に現在の「暑中見舞い」という形が定着しました。</a:t>
            </a:r>
            <a:endParaRPr lang="ja-JP" altLang="en-US" sz="800"/>
          </a:p>
          <a:p>
            <a:pPr eaLnBrk="1" hangingPunct="1"/>
            <a:endParaRPr lang="en-US" altLang="ja-JP" sz="1100" dirty="0"/>
          </a:p>
          <a:p>
            <a:pPr eaLnBrk="1" hangingPunct="1"/>
            <a:r>
              <a:rPr lang="ja-JP" altLang="en-US" sz="1100"/>
              <a:t>短い便りですが、暑さの厳しい季節に相手の健康を気遣い、こちらの無事や近況を伝える言葉が、メールにはない温もりで互いの心が通い合うものです。夏休みの旅先から、その感想を添えるのもよいですね。</a:t>
            </a:r>
          </a:p>
          <a:p>
            <a:pPr eaLnBrk="1" hangingPunct="1"/>
            <a:endParaRPr lang="ja-JP" altLang="en-US" sz="1100"/>
          </a:p>
          <a:p>
            <a:pPr eaLnBrk="1" hangingPunct="1"/>
            <a:r>
              <a:rPr lang="ja-JP" altLang="en-US" sz="1100"/>
              <a:t>あなたの思いやりの心を言葉に込めて、暑中（残暑）見舞い用の官製はがきや夏らしい絵はがきで届けると、もらってうれしい夏の便りになるでしょう。</a:t>
            </a:r>
          </a:p>
        </p:txBody>
      </p:sp>
      <p:sp>
        <p:nvSpPr>
          <p:cNvPr id="6" name="Text Box 61">
            <a:extLst>
              <a:ext uri="{FF2B5EF4-FFF2-40B4-BE49-F238E27FC236}">
                <a16:creationId xmlns:a16="http://schemas.microsoft.com/office/drawing/2014/main" id="{36FDE824-3524-793F-8303-DFFD68BB699A}"/>
              </a:ext>
            </a:extLst>
          </p:cNvPr>
          <p:cNvSpPr txBox="1">
            <a:spLocks noChangeArrowheads="1"/>
          </p:cNvSpPr>
          <p:nvPr/>
        </p:nvSpPr>
        <p:spPr bwMode="auto">
          <a:xfrm>
            <a:off x="3938588" y="1131888"/>
            <a:ext cx="2897187" cy="3109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　網戸の主な目的は虫の侵入を防ぐことです</a:t>
            </a:r>
            <a:endParaRPr lang="en-US" altLang="ja-JP" sz="1100" dirty="0"/>
          </a:p>
          <a:p>
            <a:pPr eaLnBrk="1" hangingPunct="1"/>
            <a:r>
              <a:rPr lang="ja-JP" altLang="en-US" sz="1100"/>
              <a:t>が、近年では、虫だけでなく、花粉やホコリの侵入まで防ぐことができるフィルターとしての機能を持つ「フィルター網戸」が注目されています。</a:t>
            </a:r>
          </a:p>
          <a:p>
            <a:pPr eaLnBrk="1" hangingPunct="1"/>
            <a:r>
              <a:rPr lang="ja-JP" altLang="en-US" sz="1100"/>
              <a:t>フィルター網戸は、通気を行う機能はそのまま</a:t>
            </a:r>
            <a:endParaRPr lang="en-US" altLang="ja-JP" sz="1100" dirty="0"/>
          </a:p>
          <a:p>
            <a:pPr eaLnBrk="1" hangingPunct="1"/>
            <a:r>
              <a:rPr lang="ja-JP" altLang="en-US" sz="1100"/>
              <a:t>に、ミクロに織り込んだフィルターが花粉・ホコ</a:t>
            </a:r>
            <a:endParaRPr lang="en-US" altLang="ja-JP" sz="1100" dirty="0"/>
          </a:p>
          <a:p>
            <a:pPr eaLnBrk="1" hangingPunct="1"/>
            <a:r>
              <a:rPr lang="ja-JP" altLang="en-US" sz="1100"/>
              <a:t>リ、紫外線を約８０％カットします。また、目が細かい為、多少の雨も防ぐことができます。</a:t>
            </a:r>
            <a:endParaRPr lang="en-US" altLang="ja-JP" sz="1100" dirty="0"/>
          </a:p>
          <a:p>
            <a:pPr eaLnBrk="1" hangingPunct="1"/>
            <a:endParaRPr lang="ja-JP" altLang="en-US" sz="1100"/>
          </a:p>
          <a:p>
            <a:pPr eaLnBrk="1" hangingPunct="1"/>
            <a:r>
              <a:rPr lang="ja-JP" altLang="en-US" sz="1100"/>
              <a:t>フィルター網戸のメリット・デメリットは？</a:t>
            </a:r>
          </a:p>
          <a:p>
            <a:pPr eaLnBrk="1" hangingPunct="1"/>
            <a:r>
              <a:rPr lang="ja-JP" altLang="en-US" sz="1100"/>
              <a:t>メリット　</a:t>
            </a:r>
            <a:r>
              <a:rPr lang="en-US" altLang="ja-JP" sz="1100" dirty="0"/>
              <a:t> </a:t>
            </a:r>
            <a:r>
              <a:rPr lang="ja-JP" altLang="en-US" sz="1100"/>
              <a:t>→花粉やホコリ、雨や紫外線もカット。</a:t>
            </a:r>
          </a:p>
          <a:p>
            <a:pPr eaLnBrk="1" hangingPunct="1"/>
            <a:r>
              <a:rPr lang="ja-JP" altLang="en-US" sz="1100"/>
              <a:t>デメリット→価格が高額。</a:t>
            </a:r>
          </a:p>
          <a:p>
            <a:pPr eaLnBrk="1" hangingPunct="1"/>
            <a:r>
              <a:rPr lang="ja-JP" altLang="en-US" sz="1100"/>
              <a:t>　　　　　　　</a:t>
            </a:r>
            <a:r>
              <a:rPr lang="en-US" altLang="ja-JP" sz="1100" dirty="0"/>
              <a:t> </a:t>
            </a:r>
            <a:r>
              <a:rPr lang="ja-JP" altLang="en-US" sz="1100"/>
              <a:t>フィルム状の網が薄い為、従来の</a:t>
            </a:r>
          </a:p>
          <a:p>
            <a:pPr eaLnBrk="1" hangingPunct="1"/>
            <a:r>
              <a:rPr lang="ja-JP" altLang="en-US" sz="1100"/>
              <a:t>　　　　　　　</a:t>
            </a:r>
            <a:r>
              <a:rPr lang="en-US" altLang="ja-JP" sz="1100" dirty="0"/>
              <a:t> </a:t>
            </a:r>
            <a:r>
              <a:rPr lang="ja-JP" altLang="en-US" sz="1100"/>
              <a:t>網戸への張替が難しい。</a:t>
            </a:r>
            <a:endParaRPr lang="en-US" altLang="ja-JP" sz="1100" dirty="0"/>
          </a:p>
          <a:p>
            <a:pPr eaLnBrk="1" hangingPunct="1"/>
            <a:endParaRPr lang="ja-JP" altLang="en-US" sz="1100"/>
          </a:p>
          <a:p>
            <a:pPr eaLnBrk="1" hangingPunct="1"/>
            <a:r>
              <a:rPr lang="ja-JP" altLang="en-US" sz="1100"/>
              <a:t>また、室内でペットを飼育している家庭向けの強度を高めたタイプの網戸もあります。今後も様々な機能を持った網戸が登場しそうですね。</a:t>
            </a:r>
          </a:p>
          <a:p>
            <a:pPr eaLnBrk="1" hangingPunct="1"/>
            <a:endParaRPr lang="ja-JP" altLang="en-US" sz="1100"/>
          </a:p>
          <a:p>
            <a:pPr eaLnBrk="1" hangingPunct="1"/>
            <a:r>
              <a:rPr lang="ja-JP" altLang="en-US"/>
              <a:t> </a:t>
            </a:r>
          </a:p>
        </p:txBody>
      </p:sp>
      <p:sp>
        <p:nvSpPr>
          <p:cNvPr id="24" name="Text Box 53">
            <a:extLst>
              <a:ext uri="{FF2B5EF4-FFF2-40B4-BE49-F238E27FC236}">
                <a16:creationId xmlns:a16="http://schemas.microsoft.com/office/drawing/2014/main" id="{B69E3C1E-E115-398A-BCC5-77D9B7C1FBB2}"/>
              </a:ext>
            </a:extLst>
          </p:cNvPr>
          <p:cNvSpPr txBox="1">
            <a:spLocks noChangeArrowheads="1"/>
          </p:cNvSpPr>
          <p:nvPr/>
        </p:nvSpPr>
        <p:spPr bwMode="auto">
          <a:xfrm>
            <a:off x="7934319" y="6451309"/>
            <a:ext cx="3135441" cy="2470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　これからの暑い季節、エアコンにばかり頼らないで</a:t>
            </a:r>
          </a:p>
          <a:p>
            <a:pPr eaLnBrk="1" hangingPunct="1"/>
            <a:r>
              <a:rPr lang="ja-JP" altLang="en-US" sz="1100"/>
              <a:t>夏の強い日差しを調整して、少しでも涼しく快適に過ごしたいですね。</a:t>
            </a:r>
          </a:p>
          <a:p>
            <a:pPr eaLnBrk="1" hangingPunct="1"/>
            <a:endParaRPr lang="en-US" altLang="ja-JP" sz="1100" dirty="0"/>
          </a:p>
          <a:p>
            <a:pPr eaLnBrk="1" hangingPunct="1"/>
            <a:r>
              <a:rPr lang="ja-JP" altLang="ja-JP" sz="1100"/>
              <a:t>　</a:t>
            </a:r>
            <a:r>
              <a:rPr lang="ja-JP" altLang="en-US" sz="1100"/>
              <a:t>「すだれ」や「よしず」は、日差しを避けつつ風を通すことが出来る、日本古来のとても便利な道具。最近のエコブームで、その効果が見直されてきているそうです。</a:t>
            </a:r>
          </a:p>
          <a:p>
            <a:pPr eaLnBrk="1" hangingPunct="1"/>
            <a:br>
              <a:rPr lang="ja-JP" altLang="en-US" sz="1100"/>
            </a:br>
            <a:r>
              <a:rPr lang="ja-JP" altLang="en-US" sz="1100"/>
              <a:t>　夏に外から入ってくる熱の大半は窓からの熱です。　これからの季節は日中の日差しも西日も強くなりますので、その熱をカットするだけで涼しさが違い、冷房効率も高まりますよ。日除けする方法には、カーテン、ブラインドなどがありますが、「すだれ」や「よしず」を利用した場合は、どのようなメリットがあるのでしょうか。</a:t>
            </a:r>
          </a:p>
        </p:txBody>
      </p:sp>
      <p:sp>
        <p:nvSpPr>
          <p:cNvPr id="34" name="Text Box 54">
            <a:extLst>
              <a:ext uri="{FF2B5EF4-FFF2-40B4-BE49-F238E27FC236}">
                <a16:creationId xmlns:a16="http://schemas.microsoft.com/office/drawing/2014/main" id="{6DB222D8-7C75-EC75-EC6B-17084E8325DE}"/>
              </a:ext>
            </a:extLst>
          </p:cNvPr>
          <p:cNvSpPr txBox="1">
            <a:spLocks noChangeArrowheads="1"/>
          </p:cNvSpPr>
          <p:nvPr/>
        </p:nvSpPr>
        <p:spPr bwMode="auto">
          <a:xfrm>
            <a:off x="11404690" y="6113297"/>
            <a:ext cx="2965021" cy="303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b="1">
                <a:solidFill>
                  <a:srgbClr val="3BA4C9"/>
                </a:solidFill>
              </a:rPr>
              <a:t>　高い日よけ効果！</a:t>
            </a:r>
            <a:endParaRPr lang="en-US" altLang="ja-JP" sz="1100" b="1" dirty="0">
              <a:solidFill>
                <a:srgbClr val="3BA4C9"/>
              </a:solidFill>
            </a:endParaRPr>
          </a:p>
          <a:p>
            <a:pPr eaLnBrk="1" hangingPunct="1"/>
            <a:r>
              <a:rPr lang="ja-JP" altLang="en-US" sz="1100"/>
              <a:t>カーテンと違い、「すだれ」や「よしず」は窓の外側に設置するので、余計な熱が室内に入りません。</a:t>
            </a:r>
          </a:p>
          <a:p>
            <a:pPr eaLnBrk="1" hangingPunct="1"/>
            <a:r>
              <a:rPr lang="ja-JP" altLang="en-US" sz="1100"/>
              <a:t>さらに、玄関先やベランダに立てかけた「すだれ」や「よしず」に水をかけると、室内に入ってくる風が２度前後下がるといわれています。遮光のカーテンやブラインドより涼を感じることができますね。</a:t>
            </a:r>
            <a:endParaRPr lang="en-US" altLang="ja-JP" sz="1100" dirty="0"/>
          </a:p>
          <a:p>
            <a:pPr eaLnBrk="1" hangingPunct="1"/>
            <a:endParaRPr lang="en-US" altLang="ja-JP" sz="1100" u="sng" dirty="0"/>
          </a:p>
          <a:p>
            <a:pPr eaLnBrk="1" hangingPunct="1"/>
            <a:r>
              <a:rPr lang="ja-JP" altLang="en-US" sz="1100" b="1">
                <a:solidFill>
                  <a:srgbClr val="3BA4C9"/>
                </a:solidFill>
              </a:rPr>
              <a:t>　風通し抜群！</a:t>
            </a:r>
            <a:endParaRPr lang="en-US" altLang="ja-JP" sz="1100" b="1" dirty="0">
              <a:solidFill>
                <a:srgbClr val="3BA4C9"/>
              </a:solidFill>
            </a:endParaRPr>
          </a:p>
          <a:p>
            <a:pPr eaLnBrk="1" hangingPunct="1"/>
            <a:r>
              <a:rPr lang="ja-JP" altLang="en-US" sz="1100"/>
              <a:t>　「すだれ」や「よしず」は、窓などの開口部に密着しないので、換気を妨げることなく風通しは抜群です。</a:t>
            </a:r>
            <a:endParaRPr lang="en-US" altLang="ja-JP" sz="1100" dirty="0"/>
          </a:p>
          <a:p>
            <a:pPr eaLnBrk="1" hangingPunct="1"/>
            <a:endParaRPr lang="en-US" altLang="ja-JP" sz="1100" u="sng" dirty="0"/>
          </a:p>
          <a:p>
            <a:pPr eaLnBrk="1" hangingPunct="1"/>
            <a:r>
              <a:rPr lang="ja-JP" altLang="en-US" sz="1100" b="1">
                <a:solidFill>
                  <a:srgbClr val="3BA4C9"/>
                </a:solidFill>
              </a:rPr>
              <a:t>　目隠し効果も</a:t>
            </a:r>
            <a:endParaRPr lang="en-US" altLang="ja-JP" sz="1100" b="1" dirty="0">
              <a:solidFill>
                <a:srgbClr val="3BA4C9"/>
              </a:solidFill>
            </a:endParaRPr>
          </a:p>
          <a:p>
            <a:pPr eaLnBrk="1" hangingPunct="1"/>
            <a:r>
              <a:rPr lang="ja-JP" altLang="en-US" sz="1100"/>
              <a:t>　　「すだれ」や「よしず」は、目隠し効果が高く、中から外はよく見えるのに、外から中はほとんど見えません。（ただし、夜間の点灯した室内は見えてしまいますのでご注意を）</a:t>
            </a:r>
            <a:endParaRPr lang="en-US" altLang="ja-JP" sz="1100" dirty="0"/>
          </a:p>
        </p:txBody>
      </p:sp>
      <p:sp>
        <p:nvSpPr>
          <p:cNvPr id="7" name="Text Box 53">
            <a:extLst>
              <a:ext uri="{FF2B5EF4-FFF2-40B4-BE49-F238E27FC236}">
                <a16:creationId xmlns:a16="http://schemas.microsoft.com/office/drawing/2014/main" id="{32DBC23D-3E81-D89F-BF48-D19D793D0C50}"/>
              </a:ext>
            </a:extLst>
          </p:cNvPr>
          <p:cNvSpPr txBox="1">
            <a:spLocks noChangeArrowheads="1"/>
          </p:cNvSpPr>
          <p:nvPr/>
        </p:nvSpPr>
        <p:spPr bwMode="auto">
          <a:xfrm>
            <a:off x="8620147" y="6087201"/>
            <a:ext cx="1776186" cy="235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b="1"/>
              <a:t>涼を呼ぶ「すだれ」「よしず」</a:t>
            </a:r>
            <a:endParaRPr lang="ja-JP" altLang="en-US" sz="1100"/>
          </a:p>
        </p:txBody>
      </p:sp>
      <p:sp>
        <p:nvSpPr>
          <p:cNvPr id="29" name="角丸四角形 28">
            <a:extLst>
              <a:ext uri="{FF2B5EF4-FFF2-40B4-BE49-F238E27FC236}">
                <a16:creationId xmlns:a16="http://schemas.microsoft.com/office/drawing/2014/main" id="{92119967-C5D5-E849-F9D5-6D8F97CA94FC}"/>
              </a:ext>
            </a:extLst>
          </p:cNvPr>
          <p:cNvSpPr/>
          <p:nvPr/>
        </p:nvSpPr>
        <p:spPr>
          <a:xfrm>
            <a:off x="11232232" y="5976719"/>
            <a:ext cx="3173429" cy="3442394"/>
          </a:xfrm>
          <a:prstGeom prst="roundRect">
            <a:avLst>
              <a:gd name="adj" fmla="val 5007"/>
            </a:avLst>
          </a:prstGeom>
          <a:noFill/>
          <a:ln>
            <a:solidFill>
              <a:srgbClr val="3BA4C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Text Box 54">
            <a:extLst>
              <a:ext uri="{FF2B5EF4-FFF2-40B4-BE49-F238E27FC236}">
                <a16:creationId xmlns:a16="http://schemas.microsoft.com/office/drawing/2014/main" id="{7456FCEB-12EE-39C6-561B-81D586AFC108}"/>
              </a:ext>
            </a:extLst>
          </p:cNvPr>
          <p:cNvSpPr txBox="1">
            <a:spLocks noChangeArrowheads="1"/>
          </p:cNvSpPr>
          <p:nvPr/>
        </p:nvSpPr>
        <p:spPr bwMode="auto">
          <a:xfrm>
            <a:off x="11325406" y="9555691"/>
            <a:ext cx="2914917" cy="589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　見た目にも涼しげな「すだれ」や「よしず」。高温多湿な日本の気候にマッチた、風情も大切にする先達の知恵ですね。　</a:t>
            </a:r>
          </a:p>
        </p:txBody>
      </p:sp>
      <p:pic>
        <p:nvPicPr>
          <p:cNvPr id="38" name="図 37" descr="建物, 屋内, 座る, テーブル が含まれている画像&#10;&#10;AI によって生成されたコンテンツは間違っている可能性があります。">
            <a:extLst>
              <a:ext uri="{FF2B5EF4-FFF2-40B4-BE49-F238E27FC236}">
                <a16:creationId xmlns:a16="http://schemas.microsoft.com/office/drawing/2014/main" id="{B977627B-E233-C406-B858-3AB7457791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83620" y="9011445"/>
            <a:ext cx="2768600" cy="1282700"/>
          </a:xfrm>
          <a:prstGeom prst="rect">
            <a:avLst/>
          </a:prstGeom>
        </p:spPr>
      </p:pic>
      <p:sp>
        <p:nvSpPr>
          <p:cNvPr id="16" name="Text Box 60">
            <a:extLst>
              <a:ext uri="{FF2B5EF4-FFF2-40B4-BE49-F238E27FC236}">
                <a16:creationId xmlns:a16="http://schemas.microsoft.com/office/drawing/2014/main" id="{4B696BDD-A475-C2FC-27AD-F17475660FD3}"/>
              </a:ext>
            </a:extLst>
          </p:cNvPr>
          <p:cNvSpPr txBox="1">
            <a:spLocks noChangeArrowheads="1"/>
          </p:cNvSpPr>
          <p:nvPr/>
        </p:nvSpPr>
        <p:spPr bwMode="auto">
          <a:xfrm>
            <a:off x="752043" y="1575383"/>
            <a:ext cx="2897187" cy="75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最も一般的な「パネル網戸」、左右に開く「アコーディオン網戸」、上に巻き上げる「ロールアップ網戸」、引き戸タイプの「横引きロール網戸」などがあります。</a:t>
            </a:r>
            <a:endParaRPr lang="ja-JP" altLang="ja-JP" sz="1100"/>
          </a:p>
        </p:txBody>
      </p:sp>
      <p:sp>
        <p:nvSpPr>
          <p:cNvPr id="44" name="テキスト ボックス 43">
            <a:extLst>
              <a:ext uri="{FF2B5EF4-FFF2-40B4-BE49-F238E27FC236}">
                <a16:creationId xmlns:a16="http://schemas.microsoft.com/office/drawing/2014/main" id="{6F0E77F5-3D66-F669-216F-CE04C2BCC691}"/>
              </a:ext>
            </a:extLst>
          </p:cNvPr>
          <p:cNvSpPr txBox="1"/>
          <p:nvPr/>
        </p:nvSpPr>
        <p:spPr>
          <a:xfrm>
            <a:off x="1504516" y="2460999"/>
            <a:ext cx="2170573" cy="938719"/>
          </a:xfrm>
          <a:prstGeom prst="rect">
            <a:avLst/>
          </a:prstGeom>
          <a:noFill/>
        </p:spPr>
        <p:txBody>
          <a:bodyPr wrap="square" rtlCol="0">
            <a:spAutoFit/>
          </a:bodyPr>
          <a:lstStyle/>
          <a:p>
            <a:pPr marL="0" marR="0" indent="0" algn="l" rtl="0">
              <a:spcBef>
                <a:spcPts val="0"/>
              </a:spcBef>
              <a:spcAft>
                <a:spcPts val="0"/>
              </a:spcAft>
            </a:pPr>
            <a:r>
              <a:rPr lang="ja-JP" altLang="en-US" sz="1100" kern="1400">
                <a:solidFill>
                  <a:srgbClr val="3BA4C9"/>
                </a:solidFill>
                <a:latin typeface="MS PGothic" panose="020B0600070205080204" pitchFamily="34" charset="-128"/>
                <a:ea typeface="MS PGothic" panose="020B0600070205080204" pitchFamily="34" charset="-128"/>
              </a:rPr>
              <a:t>■パネル網戸</a:t>
            </a:r>
          </a:p>
          <a:p>
            <a:pPr marL="0" marR="0" indent="0" algn="l" rtl="0">
              <a:spcBef>
                <a:spcPts val="0"/>
              </a:spcBef>
              <a:spcAft>
                <a:spcPts val="0"/>
              </a:spcAft>
            </a:pPr>
            <a:r>
              <a:rPr lang="ja-JP" altLang="en-US" sz="1100" kern="1400">
                <a:solidFill>
                  <a:srgbClr val="000000"/>
                </a:solidFill>
                <a:latin typeface="MS PGothic" panose="020B0600070205080204" pitchFamily="34" charset="-128"/>
                <a:ea typeface="MS PGothic" panose="020B0600070205080204" pitchFamily="34" charset="-128"/>
              </a:rPr>
              <a:t>最も一般的な網戸。バリエーションも豊富で、張替えもしやすいなどメンテナンス性が高いのが特徴。</a:t>
            </a:r>
          </a:p>
          <a:p>
            <a:endParaRPr kumimoji="1" lang="ja-JP" altLang="en-US" sz="1100">
              <a:latin typeface="MS PGothic" panose="020B0600070205080204" pitchFamily="34" charset="-128"/>
              <a:ea typeface="MS PGothic" panose="020B0600070205080204" pitchFamily="34" charset="-128"/>
            </a:endParaRPr>
          </a:p>
        </p:txBody>
      </p:sp>
      <p:sp>
        <p:nvSpPr>
          <p:cNvPr id="45" name="テキスト ボックス 44">
            <a:extLst>
              <a:ext uri="{FF2B5EF4-FFF2-40B4-BE49-F238E27FC236}">
                <a16:creationId xmlns:a16="http://schemas.microsoft.com/office/drawing/2014/main" id="{61D3D996-8DF4-42B6-B6CE-D7E08E1F8ED0}"/>
              </a:ext>
            </a:extLst>
          </p:cNvPr>
          <p:cNvSpPr txBox="1"/>
          <p:nvPr/>
        </p:nvSpPr>
        <p:spPr>
          <a:xfrm>
            <a:off x="1503592" y="4580251"/>
            <a:ext cx="2170573" cy="1107996"/>
          </a:xfrm>
          <a:prstGeom prst="rect">
            <a:avLst/>
          </a:prstGeom>
          <a:noFill/>
        </p:spPr>
        <p:txBody>
          <a:bodyPr wrap="square" rtlCol="0">
            <a:spAutoFit/>
          </a:bodyPr>
          <a:lstStyle/>
          <a:p>
            <a:pPr marL="0" marR="0" indent="0" algn="l" rtl="0">
              <a:spcBef>
                <a:spcPts val="0"/>
              </a:spcBef>
              <a:spcAft>
                <a:spcPts val="0"/>
              </a:spcAft>
            </a:pPr>
            <a:r>
              <a:rPr lang="ja-JP" altLang="en-US" sz="1100" kern="1400">
                <a:solidFill>
                  <a:srgbClr val="3BA4C9"/>
                </a:solidFill>
                <a:latin typeface="MS PGothic" panose="020B0600070205080204" pitchFamily="34" charset="-128"/>
                <a:ea typeface="MS PGothic" panose="020B0600070205080204" pitchFamily="34" charset="-128"/>
              </a:rPr>
              <a:t>■ロールアップ網戸</a:t>
            </a:r>
          </a:p>
          <a:p>
            <a:pPr marL="0" marR="0" indent="0" algn="l" rtl="0">
              <a:spcBef>
                <a:spcPts val="0"/>
              </a:spcBef>
              <a:spcAft>
                <a:spcPts val="0"/>
              </a:spcAft>
            </a:pPr>
            <a:r>
              <a:rPr lang="ja-JP" altLang="en-US" sz="1100" kern="1400">
                <a:solidFill>
                  <a:srgbClr val="000000"/>
                </a:solidFill>
                <a:latin typeface="MS PGothic" panose="020B0600070205080204" pitchFamily="34" charset="-128"/>
                <a:ea typeface="MS PGothic" panose="020B0600070205080204" pitchFamily="34" charset="-128"/>
              </a:rPr>
              <a:t>ネットをロールスクリーンのように上部に巻き上げる網戸。上部に収納されるので視界を遮らずスッキリして見えます。</a:t>
            </a:r>
          </a:p>
          <a:p>
            <a:endParaRPr kumimoji="1" lang="ja-JP" altLang="en-US" sz="1100">
              <a:latin typeface="MS PGothic" panose="020B0600070205080204" pitchFamily="34" charset="-128"/>
              <a:ea typeface="MS PGothic" panose="020B0600070205080204" pitchFamily="34" charset="-128"/>
            </a:endParaRPr>
          </a:p>
        </p:txBody>
      </p:sp>
      <p:sp>
        <p:nvSpPr>
          <p:cNvPr id="46" name="テキスト ボックス 45">
            <a:extLst>
              <a:ext uri="{FF2B5EF4-FFF2-40B4-BE49-F238E27FC236}">
                <a16:creationId xmlns:a16="http://schemas.microsoft.com/office/drawing/2014/main" id="{FEF53AF8-2254-FAF8-0FDB-94FF14018ECD}"/>
              </a:ext>
            </a:extLst>
          </p:cNvPr>
          <p:cNvSpPr txBox="1"/>
          <p:nvPr/>
        </p:nvSpPr>
        <p:spPr>
          <a:xfrm>
            <a:off x="1510142" y="5697197"/>
            <a:ext cx="2170573" cy="769441"/>
          </a:xfrm>
          <a:prstGeom prst="rect">
            <a:avLst/>
          </a:prstGeom>
          <a:noFill/>
        </p:spPr>
        <p:txBody>
          <a:bodyPr wrap="square" rtlCol="0">
            <a:spAutoFit/>
          </a:bodyPr>
          <a:lstStyle/>
          <a:p>
            <a:pPr marL="0" marR="0" indent="0" algn="l" rtl="0">
              <a:spcBef>
                <a:spcPts val="0"/>
              </a:spcBef>
              <a:spcAft>
                <a:spcPts val="0"/>
              </a:spcAft>
            </a:pPr>
            <a:r>
              <a:rPr lang="ja-JP" altLang="en-US" sz="1100" kern="1400">
                <a:solidFill>
                  <a:srgbClr val="3BA4C9"/>
                </a:solidFill>
                <a:latin typeface="MS PGothic" panose="020B0600070205080204" pitchFamily="34" charset="-128"/>
                <a:ea typeface="MS PGothic" panose="020B0600070205080204" pitchFamily="34" charset="-128"/>
              </a:rPr>
              <a:t>■横引きロール網戸</a:t>
            </a:r>
          </a:p>
          <a:p>
            <a:pPr marL="0" marR="0" indent="0" algn="l" rtl="0">
              <a:spcBef>
                <a:spcPts val="0"/>
              </a:spcBef>
              <a:spcAft>
                <a:spcPts val="0"/>
              </a:spcAft>
            </a:pPr>
            <a:r>
              <a:rPr lang="ja-JP" altLang="en-US" sz="1100" kern="1400">
                <a:solidFill>
                  <a:srgbClr val="000000"/>
                </a:solidFill>
                <a:latin typeface="MS PGothic" panose="020B0600070205080204" pitchFamily="34" charset="-128"/>
                <a:ea typeface="MS PGothic" panose="020B0600070205080204" pitchFamily="34" charset="-128"/>
              </a:rPr>
              <a:t>引き戸の様に横に引く網戸。ネットに折れ目がないのでお掃除もしやすく、視界もスッキリ。</a:t>
            </a:r>
            <a:endParaRPr lang="ja-JP" altLang="en-US" sz="1100" kern="1400" dirty="0">
              <a:solidFill>
                <a:srgbClr val="000000"/>
              </a:solidFill>
              <a:latin typeface="MS PGothic" panose="020B0600070205080204" pitchFamily="34" charset="-128"/>
              <a:ea typeface="MS PGothic" panose="020B0600070205080204" pitchFamily="34" charset="-128"/>
            </a:endParaRPr>
          </a:p>
        </p:txBody>
      </p:sp>
      <p:sp>
        <p:nvSpPr>
          <p:cNvPr id="47" name="テキスト ボックス 46">
            <a:extLst>
              <a:ext uri="{FF2B5EF4-FFF2-40B4-BE49-F238E27FC236}">
                <a16:creationId xmlns:a16="http://schemas.microsoft.com/office/drawing/2014/main" id="{B85BE9B9-AE25-81F4-A0FA-595D151649CA}"/>
              </a:ext>
            </a:extLst>
          </p:cNvPr>
          <p:cNvSpPr txBox="1"/>
          <p:nvPr/>
        </p:nvSpPr>
        <p:spPr>
          <a:xfrm>
            <a:off x="1503592" y="3532696"/>
            <a:ext cx="2170573" cy="1107996"/>
          </a:xfrm>
          <a:prstGeom prst="rect">
            <a:avLst/>
          </a:prstGeom>
          <a:noFill/>
        </p:spPr>
        <p:txBody>
          <a:bodyPr wrap="square" rtlCol="0">
            <a:spAutoFit/>
          </a:bodyPr>
          <a:lstStyle/>
          <a:p>
            <a:pPr marL="0" marR="0" indent="0" algn="l" rtl="0">
              <a:spcBef>
                <a:spcPts val="0"/>
              </a:spcBef>
              <a:spcAft>
                <a:spcPts val="0"/>
              </a:spcAft>
            </a:pPr>
            <a:r>
              <a:rPr lang="ja-JP" altLang="en-US" sz="1100" kern="1400">
                <a:solidFill>
                  <a:srgbClr val="3BA4C9"/>
                </a:solidFill>
                <a:latin typeface="MS PGothic" panose="020B0600070205080204" pitchFamily="34" charset="-128"/>
                <a:ea typeface="MS PGothic" panose="020B0600070205080204" pitchFamily="34" charset="-128"/>
              </a:rPr>
              <a:t>■アコーディオン網戸</a:t>
            </a:r>
          </a:p>
          <a:p>
            <a:pPr marL="0" marR="0" indent="0" algn="l" rtl="0">
              <a:spcBef>
                <a:spcPts val="0"/>
              </a:spcBef>
              <a:spcAft>
                <a:spcPts val="0"/>
              </a:spcAft>
            </a:pPr>
            <a:r>
              <a:rPr lang="ja-JP" altLang="en-US" sz="1100" kern="1400">
                <a:solidFill>
                  <a:srgbClr val="000000"/>
                </a:solidFill>
                <a:latin typeface="MS PGothic" panose="020B0600070205080204" pitchFamily="34" charset="-128"/>
                <a:ea typeface="MS PGothic" panose="020B0600070205080204" pitchFamily="34" charset="-128"/>
              </a:rPr>
              <a:t>プリーツ状のネットを横にスライドさせる網戸。使わない時はスッキリと収納出来て窓の景観を損ないません。</a:t>
            </a:r>
          </a:p>
          <a:p>
            <a:endParaRPr kumimoji="1" lang="ja-JP" altLang="en-US" sz="1100">
              <a:latin typeface="MS PGothic" panose="020B0600070205080204" pitchFamily="34" charset="-128"/>
              <a:ea typeface="MS PGothic" panose="020B0600070205080204" pitchFamily="34" charset="-128"/>
            </a:endParaRPr>
          </a:p>
        </p:txBody>
      </p:sp>
      <p:pic>
        <p:nvPicPr>
          <p:cNvPr id="50" name="図 49" descr="背景パターン&#10;&#10;AI によって生成されたコンテンツは間違っている可能性があります。">
            <a:extLst>
              <a:ext uri="{FF2B5EF4-FFF2-40B4-BE49-F238E27FC236}">
                <a16:creationId xmlns:a16="http://schemas.microsoft.com/office/drawing/2014/main" id="{1BFBBC12-2D31-A6A5-EF20-B728A3B482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9395" y="2474233"/>
            <a:ext cx="664262" cy="1011491"/>
          </a:xfrm>
          <a:prstGeom prst="rect">
            <a:avLst/>
          </a:prstGeom>
        </p:spPr>
      </p:pic>
      <p:pic>
        <p:nvPicPr>
          <p:cNvPr id="52" name="図 51" descr="背景パターン&#10;&#10;AI によって生成されたコンテンツは間違っている可能性があります。">
            <a:extLst>
              <a:ext uri="{FF2B5EF4-FFF2-40B4-BE49-F238E27FC236}">
                <a16:creationId xmlns:a16="http://schemas.microsoft.com/office/drawing/2014/main" id="{67E39DA8-15FC-FFE8-FAC3-759F2530484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3710" y="3532696"/>
            <a:ext cx="664262" cy="1011491"/>
          </a:xfrm>
          <a:prstGeom prst="rect">
            <a:avLst/>
          </a:prstGeom>
        </p:spPr>
      </p:pic>
      <p:pic>
        <p:nvPicPr>
          <p:cNvPr id="54" name="図 53" descr="背景パターン&#10;&#10;AI によって生成されたコンテンツは間違っている可能性があります。">
            <a:extLst>
              <a:ext uri="{FF2B5EF4-FFF2-40B4-BE49-F238E27FC236}">
                <a16:creationId xmlns:a16="http://schemas.microsoft.com/office/drawing/2014/main" id="{E7D1F0BE-AA57-C453-7813-D747C67368E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0596" y="4625642"/>
            <a:ext cx="664262" cy="1011491"/>
          </a:xfrm>
          <a:prstGeom prst="rect">
            <a:avLst/>
          </a:prstGeom>
        </p:spPr>
      </p:pic>
      <p:pic>
        <p:nvPicPr>
          <p:cNvPr id="57" name="図 56" descr="背景パターン&#10;&#10;AI によって生成されたコンテンツは間違っている可能性があります。">
            <a:extLst>
              <a:ext uri="{FF2B5EF4-FFF2-40B4-BE49-F238E27FC236}">
                <a16:creationId xmlns:a16="http://schemas.microsoft.com/office/drawing/2014/main" id="{B392467A-6089-87A1-3423-A1A4073AFD3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7998" y="5717917"/>
            <a:ext cx="664262" cy="1011491"/>
          </a:xfrm>
          <a:prstGeom prst="rect">
            <a:avLst/>
          </a:prstGeom>
        </p:spPr>
      </p:pic>
      <p:sp>
        <p:nvSpPr>
          <p:cNvPr id="59" name="テキスト ボックス 58">
            <a:extLst>
              <a:ext uri="{FF2B5EF4-FFF2-40B4-BE49-F238E27FC236}">
                <a16:creationId xmlns:a16="http://schemas.microsoft.com/office/drawing/2014/main" id="{CBB9F029-EFFF-E6E8-8BF8-018C5CE8AF2C}"/>
              </a:ext>
            </a:extLst>
          </p:cNvPr>
          <p:cNvSpPr txBox="1"/>
          <p:nvPr/>
        </p:nvSpPr>
        <p:spPr>
          <a:xfrm>
            <a:off x="3998109" y="4631288"/>
            <a:ext cx="2002898" cy="1615827"/>
          </a:xfrm>
          <a:prstGeom prst="rect">
            <a:avLst/>
          </a:prstGeom>
          <a:noFill/>
        </p:spPr>
        <p:txBody>
          <a:bodyPr wrap="square" rtlCol="0">
            <a:spAutoFit/>
          </a:bodyPr>
          <a:lstStyle/>
          <a:p>
            <a:r>
              <a:rPr lang="ja-JP" altLang="en-US" sz="1100">
                <a:latin typeface="MS PGothic" panose="020B0600070205080204" pitchFamily="34" charset="-128"/>
                <a:ea typeface="MS PGothic" panose="020B0600070205080204" pitchFamily="34" charset="-128"/>
              </a:rPr>
              <a:t>網戸を選ぶポイントは、部屋やベランダ、窓の使い方に応じて網戸の開き方を選ぶのがポイントです。高い付加機能がついた網戸も多く出ていますが、それぞれメリット、デメリットがあるので、しっかり把握して選びましょう。</a:t>
            </a:r>
          </a:p>
          <a:p>
            <a:endParaRPr kumimoji="1" lang="ja-JP" altLang="en-US" sz="1100">
              <a:latin typeface="MS PGothic" panose="020B0600070205080204" pitchFamily="34" charset="-128"/>
              <a:ea typeface="MS PGothic" panose="020B0600070205080204" pitchFamily="34" charset="-128"/>
            </a:endParaRPr>
          </a:p>
        </p:txBody>
      </p:sp>
      <p:sp>
        <p:nvSpPr>
          <p:cNvPr id="60" name="角丸四角形吹き出し 59">
            <a:extLst>
              <a:ext uri="{FF2B5EF4-FFF2-40B4-BE49-F238E27FC236}">
                <a16:creationId xmlns:a16="http://schemas.microsoft.com/office/drawing/2014/main" id="{69A3A36A-E15A-D3EB-8CC0-69B9ACD09311}"/>
              </a:ext>
            </a:extLst>
          </p:cNvPr>
          <p:cNvSpPr/>
          <p:nvPr/>
        </p:nvSpPr>
        <p:spPr>
          <a:xfrm>
            <a:off x="3905487" y="4544187"/>
            <a:ext cx="2108728" cy="1776783"/>
          </a:xfrm>
          <a:custGeom>
            <a:avLst/>
            <a:gdLst>
              <a:gd name="connsiteX0" fmla="*/ 0 w 2108728"/>
              <a:gd name="connsiteY0" fmla="*/ 265113 h 1590646"/>
              <a:gd name="connsiteX1" fmla="*/ 265113 w 2108728"/>
              <a:gd name="connsiteY1" fmla="*/ 0 h 1590646"/>
              <a:gd name="connsiteX2" fmla="*/ 1230091 w 2108728"/>
              <a:gd name="connsiteY2" fmla="*/ 0 h 1590646"/>
              <a:gd name="connsiteX3" fmla="*/ 1230091 w 2108728"/>
              <a:gd name="connsiteY3" fmla="*/ 0 h 1590646"/>
              <a:gd name="connsiteX4" fmla="*/ 1757273 w 2108728"/>
              <a:gd name="connsiteY4" fmla="*/ 0 h 1590646"/>
              <a:gd name="connsiteX5" fmla="*/ 1843615 w 2108728"/>
              <a:gd name="connsiteY5" fmla="*/ 0 h 1590646"/>
              <a:gd name="connsiteX6" fmla="*/ 2108728 w 2108728"/>
              <a:gd name="connsiteY6" fmla="*/ 265113 h 1590646"/>
              <a:gd name="connsiteX7" fmla="*/ 2108728 w 2108728"/>
              <a:gd name="connsiteY7" fmla="*/ 927877 h 1590646"/>
              <a:gd name="connsiteX8" fmla="*/ 2108728 w 2108728"/>
              <a:gd name="connsiteY8" fmla="*/ 927877 h 1590646"/>
              <a:gd name="connsiteX9" fmla="*/ 2108728 w 2108728"/>
              <a:gd name="connsiteY9" fmla="*/ 1325538 h 1590646"/>
              <a:gd name="connsiteX10" fmla="*/ 2108728 w 2108728"/>
              <a:gd name="connsiteY10" fmla="*/ 1325533 h 1590646"/>
              <a:gd name="connsiteX11" fmla="*/ 1843615 w 2108728"/>
              <a:gd name="connsiteY11" fmla="*/ 1590646 h 1590646"/>
              <a:gd name="connsiteX12" fmla="*/ 1757273 w 2108728"/>
              <a:gd name="connsiteY12" fmla="*/ 1590646 h 1590646"/>
              <a:gd name="connsiteX13" fmla="*/ 1808846 w 2108728"/>
              <a:gd name="connsiteY13" fmla="*/ 1776783 h 1590646"/>
              <a:gd name="connsiteX14" fmla="*/ 1230091 w 2108728"/>
              <a:gd name="connsiteY14" fmla="*/ 1590646 h 1590646"/>
              <a:gd name="connsiteX15" fmla="*/ 265113 w 2108728"/>
              <a:gd name="connsiteY15" fmla="*/ 1590646 h 1590646"/>
              <a:gd name="connsiteX16" fmla="*/ 0 w 2108728"/>
              <a:gd name="connsiteY16" fmla="*/ 1325533 h 1590646"/>
              <a:gd name="connsiteX17" fmla="*/ 0 w 2108728"/>
              <a:gd name="connsiteY17" fmla="*/ 1325538 h 1590646"/>
              <a:gd name="connsiteX18" fmla="*/ 0 w 2108728"/>
              <a:gd name="connsiteY18" fmla="*/ 927877 h 1590646"/>
              <a:gd name="connsiteX19" fmla="*/ 0 w 2108728"/>
              <a:gd name="connsiteY19" fmla="*/ 927877 h 1590646"/>
              <a:gd name="connsiteX20" fmla="*/ 0 w 2108728"/>
              <a:gd name="connsiteY20" fmla="*/ 265113 h 1590646"/>
              <a:gd name="connsiteX0" fmla="*/ 0 w 2108728"/>
              <a:gd name="connsiteY0" fmla="*/ 265113 h 1776783"/>
              <a:gd name="connsiteX1" fmla="*/ 265113 w 2108728"/>
              <a:gd name="connsiteY1" fmla="*/ 0 h 1776783"/>
              <a:gd name="connsiteX2" fmla="*/ 1230091 w 2108728"/>
              <a:gd name="connsiteY2" fmla="*/ 0 h 1776783"/>
              <a:gd name="connsiteX3" fmla="*/ 1230091 w 2108728"/>
              <a:gd name="connsiteY3" fmla="*/ 0 h 1776783"/>
              <a:gd name="connsiteX4" fmla="*/ 1757273 w 2108728"/>
              <a:gd name="connsiteY4" fmla="*/ 0 h 1776783"/>
              <a:gd name="connsiteX5" fmla="*/ 1843615 w 2108728"/>
              <a:gd name="connsiteY5" fmla="*/ 0 h 1776783"/>
              <a:gd name="connsiteX6" fmla="*/ 2108728 w 2108728"/>
              <a:gd name="connsiteY6" fmla="*/ 265113 h 1776783"/>
              <a:gd name="connsiteX7" fmla="*/ 2108728 w 2108728"/>
              <a:gd name="connsiteY7" fmla="*/ 927877 h 1776783"/>
              <a:gd name="connsiteX8" fmla="*/ 2108728 w 2108728"/>
              <a:gd name="connsiteY8" fmla="*/ 927877 h 1776783"/>
              <a:gd name="connsiteX9" fmla="*/ 2108728 w 2108728"/>
              <a:gd name="connsiteY9" fmla="*/ 1325538 h 1776783"/>
              <a:gd name="connsiteX10" fmla="*/ 2108728 w 2108728"/>
              <a:gd name="connsiteY10" fmla="*/ 1325533 h 1776783"/>
              <a:gd name="connsiteX11" fmla="*/ 1843615 w 2108728"/>
              <a:gd name="connsiteY11" fmla="*/ 1590646 h 1776783"/>
              <a:gd name="connsiteX12" fmla="*/ 1757273 w 2108728"/>
              <a:gd name="connsiteY12" fmla="*/ 1590646 h 1776783"/>
              <a:gd name="connsiteX13" fmla="*/ 1808846 w 2108728"/>
              <a:gd name="connsiteY13" fmla="*/ 1776783 h 1776783"/>
              <a:gd name="connsiteX14" fmla="*/ 1580287 w 2108728"/>
              <a:gd name="connsiteY14" fmla="*/ 1590646 h 1776783"/>
              <a:gd name="connsiteX15" fmla="*/ 265113 w 2108728"/>
              <a:gd name="connsiteY15" fmla="*/ 1590646 h 1776783"/>
              <a:gd name="connsiteX16" fmla="*/ 0 w 2108728"/>
              <a:gd name="connsiteY16" fmla="*/ 1325533 h 1776783"/>
              <a:gd name="connsiteX17" fmla="*/ 0 w 2108728"/>
              <a:gd name="connsiteY17" fmla="*/ 1325538 h 1776783"/>
              <a:gd name="connsiteX18" fmla="*/ 0 w 2108728"/>
              <a:gd name="connsiteY18" fmla="*/ 927877 h 1776783"/>
              <a:gd name="connsiteX19" fmla="*/ 0 w 2108728"/>
              <a:gd name="connsiteY19" fmla="*/ 927877 h 1776783"/>
              <a:gd name="connsiteX20" fmla="*/ 0 w 2108728"/>
              <a:gd name="connsiteY20" fmla="*/ 265113 h 1776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08728" h="1776783">
                <a:moveTo>
                  <a:pt x="0" y="265113"/>
                </a:moveTo>
                <a:cubicBezTo>
                  <a:pt x="0" y="118695"/>
                  <a:pt x="118695" y="0"/>
                  <a:pt x="265113" y="0"/>
                </a:cubicBezTo>
                <a:lnTo>
                  <a:pt x="1230091" y="0"/>
                </a:lnTo>
                <a:lnTo>
                  <a:pt x="1230091" y="0"/>
                </a:lnTo>
                <a:lnTo>
                  <a:pt x="1757273" y="0"/>
                </a:lnTo>
                <a:lnTo>
                  <a:pt x="1843615" y="0"/>
                </a:lnTo>
                <a:cubicBezTo>
                  <a:pt x="1990033" y="0"/>
                  <a:pt x="2108728" y="118695"/>
                  <a:pt x="2108728" y="265113"/>
                </a:cubicBezTo>
                <a:lnTo>
                  <a:pt x="2108728" y="927877"/>
                </a:lnTo>
                <a:lnTo>
                  <a:pt x="2108728" y="927877"/>
                </a:lnTo>
                <a:lnTo>
                  <a:pt x="2108728" y="1325538"/>
                </a:lnTo>
                <a:lnTo>
                  <a:pt x="2108728" y="1325533"/>
                </a:lnTo>
                <a:cubicBezTo>
                  <a:pt x="2108728" y="1471951"/>
                  <a:pt x="1990033" y="1590646"/>
                  <a:pt x="1843615" y="1590646"/>
                </a:cubicBezTo>
                <a:lnTo>
                  <a:pt x="1757273" y="1590646"/>
                </a:lnTo>
                <a:lnTo>
                  <a:pt x="1808846" y="1776783"/>
                </a:lnTo>
                <a:lnTo>
                  <a:pt x="1580287" y="1590646"/>
                </a:lnTo>
                <a:lnTo>
                  <a:pt x="265113" y="1590646"/>
                </a:lnTo>
                <a:cubicBezTo>
                  <a:pt x="118695" y="1590646"/>
                  <a:pt x="0" y="1471951"/>
                  <a:pt x="0" y="1325533"/>
                </a:cubicBezTo>
                <a:lnTo>
                  <a:pt x="0" y="1325538"/>
                </a:lnTo>
                <a:lnTo>
                  <a:pt x="0" y="927877"/>
                </a:lnTo>
                <a:lnTo>
                  <a:pt x="0" y="927877"/>
                </a:lnTo>
                <a:lnTo>
                  <a:pt x="0" y="265113"/>
                </a:lnTo>
                <a:close/>
              </a:path>
            </a:pathLst>
          </a:custGeom>
          <a:noFill/>
          <a:ln w="19050">
            <a:solidFill>
              <a:srgbClr val="3BA4C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778" name="図 3777">
            <a:extLst>
              <a:ext uri="{FF2B5EF4-FFF2-40B4-BE49-F238E27FC236}">
                <a16:creationId xmlns:a16="http://schemas.microsoft.com/office/drawing/2014/main" id="{533F6866-90DA-E33A-9D70-96E70E499FBE}"/>
              </a:ext>
            </a:extLst>
          </p:cNvPr>
          <p:cNvPicPr>
            <a:picLocks noChangeAspect="1"/>
          </p:cNvPicPr>
          <p:nvPr/>
        </p:nvPicPr>
        <p:blipFill>
          <a:blip r:embed="rId9">
            <a:extLst>
              <a:ext uri="{28A0092B-C50C-407E-A947-70E740481C1C}">
                <a14:useLocalDpi xmlns:a14="http://schemas.microsoft.com/office/drawing/2010/main" val="0"/>
              </a:ext>
            </a:extLst>
          </a:blip>
          <a:srcRect b="15445"/>
          <a:stretch/>
        </p:blipFill>
        <p:spPr>
          <a:xfrm>
            <a:off x="5677651" y="5369989"/>
            <a:ext cx="1284172" cy="1359420"/>
          </a:xfrm>
          <a:prstGeom prst="rect">
            <a:avLst/>
          </a:prstGeom>
        </p:spPr>
      </p:pic>
      <p:pic>
        <p:nvPicPr>
          <p:cNvPr id="17" name="図 16" descr="パソコンの画面&#10;&#10;AI によって生成されたコンテンツは間違っている可能性があります。">
            <a:extLst>
              <a:ext uri="{FF2B5EF4-FFF2-40B4-BE49-F238E27FC236}">
                <a16:creationId xmlns:a16="http://schemas.microsoft.com/office/drawing/2014/main" id="{2A5E0F40-1BBD-D0D6-4265-C6193BA6365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79724" y="7742710"/>
            <a:ext cx="1274394" cy="1015371"/>
          </a:xfrm>
          <a:prstGeom prst="rect">
            <a:avLst/>
          </a:prstGeom>
        </p:spPr>
      </p:pic>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16809</TotalTime>
  <Words>1719</Words>
  <Application>Microsoft Macintosh PowerPoint</Application>
  <PresentationFormat>ユーザー設定</PresentationFormat>
  <Paragraphs>149</Paragraphs>
  <Slides>2</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Meiryo UI</vt:lpstr>
      <vt:lpstr>ＭＳ Ｐゴシック</vt:lpstr>
      <vt:lpstr>ＭＳ Ｐゴシック</vt:lpstr>
      <vt:lpstr>メイリオ</vt:lpstr>
      <vt:lpstr>游ゴシック</vt:lpstr>
      <vt:lpstr>游ゴシック Light</vt:lpstr>
      <vt:lpstr>Arial</vt:lpstr>
      <vt:lpstr>Office テーマ</vt:lpstr>
      <vt:lpstr>PowerPoint プレゼンテーション</vt:lpstr>
      <vt:lpstr>PowerPoint プレゼンテーション</vt:lpstr>
    </vt:vector>
  </TitlesOfParts>
  <Company>Be'sSystem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フォーセンス</dc:creator>
  <cp:lastModifiedBy>治美 岸本</cp:lastModifiedBy>
  <cp:revision>475</cp:revision>
  <cp:lastPrinted>2024-04-18T05:38:28Z</cp:lastPrinted>
  <dcterms:created xsi:type="dcterms:W3CDTF">2006-11-30T02:47:34Z</dcterms:created>
  <dcterms:modified xsi:type="dcterms:W3CDTF">2025-04-21T02:21:00Z</dcterms:modified>
</cp:coreProperties>
</file>