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6" r:id="rId2"/>
    <p:sldId id="257" r:id="rId3"/>
  </p:sldIdLst>
  <p:sldSz cx="15122525" cy="10693400"/>
  <p:notesSz cx="6858000" cy="99456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4763">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岸本 治美" initials="岸本" lastIdx="2" clrIdx="0">
    <p:extLst>
      <p:ext uri="{19B8F6BF-5375-455C-9EA6-DF929625EA0E}">
        <p15:presenceInfo xmlns:p15="http://schemas.microsoft.com/office/powerpoint/2012/main" userId="680817e7bfa88ed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A1D7F5"/>
    <a:srgbClr val="B6D9BA"/>
    <a:srgbClr val="638269"/>
    <a:srgbClr val="D42520"/>
    <a:srgbClr val="EDE5A9"/>
    <a:srgbClr val="D49092"/>
    <a:srgbClr val="A2D6AD"/>
    <a:srgbClr val="6E1419"/>
    <a:srgbClr val="F28705"/>
    <a:srgbClr val="C7967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濃色スタイル 2 - アクセント 5/アクセント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FD4443E-F989-4FC4-A0C8-D5A2AF1F390B}" styleName="濃色スタイル 1 - アクセント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784"/>
    <p:restoredTop sz="94451" autoAdjust="0"/>
  </p:normalViewPr>
  <p:slideViewPr>
    <p:cSldViewPr snapToGrid="0">
      <p:cViewPr varScale="1">
        <p:scale>
          <a:sx n="88" d="100"/>
          <a:sy n="88" d="100"/>
        </p:scale>
        <p:origin x="848" y="184"/>
      </p:cViewPr>
      <p:guideLst>
        <p:guide orient="horz" pos="3368"/>
        <p:guide pos="4763"/>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98475"/>
          </a:xfrm>
          <a:prstGeom prst="rect">
            <a:avLst/>
          </a:prstGeom>
        </p:spPr>
        <p:txBody>
          <a:bodyPr vert="horz" lIns="91440" tIns="45720" rIns="91440" bIns="45720" rtlCol="0"/>
          <a:lstStyle>
            <a:lvl1pPr algn="r">
              <a:defRPr sz="1200"/>
            </a:lvl1pPr>
          </a:lstStyle>
          <a:p>
            <a:fld id="{8633755D-CAFC-43DD-9AAB-2FD6CDBE01D0}" type="datetimeFigureOut">
              <a:rPr kumimoji="1" lang="ja-JP" altLang="en-US" smtClean="0"/>
              <a:t>2024/9/19</a:t>
            </a:fld>
            <a:endParaRPr kumimoji="1" lang="ja-JP" altLang="en-US"/>
          </a:p>
        </p:txBody>
      </p:sp>
      <p:sp>
        <p:nvSpPr>
          <p:cNvPr id="4" name="スライド イメージ プレースホルダー 3"/>
          <p:cNvSpPr>
            <a:spLocks noGrp="1" noRot="1" noChangeAspect="1"/>
          </p:cNvSpPr>
          <p:nvPr>
            <p:ph type="sldImg" idx="2"/>
          </p:nvPr>
        </p:nvSpPr>
        <p:spPr>
          <a:xfrm>
            <a:off x="1054100" y="1243013"/>
            <a:ext cx="4749800" cy="33575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86313"/>
            <a:ext cx="5486400" cy="391636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7213"/>
            <a:ext cx="297180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447213"/>
            <a:ext cx="2971800" cy="498475"/>
          </a:xfrm>
          <a:prstGeom prst="rect">
            <a:avLst/>
          </a:prstGeom>
        </p:spPr>
        <p:txBody>
          <a:bodyPr vert="horz" lIns="91440" tIns="45720" rIns="91440" bIns="45720" rtlCol="0" anchor="b"/>
          <a:lstStyle>
            <a:lvl1pPr algn="r">
              <a:defRPr sz="1200"/>
            </a:lvl1pPr>
          </a:lstStyle>
          <a:p>
            <a:fld id="{30A9EDE4-41E1-4487-ACCD-3D40D281D53A}" type="slidenum">
              <a:rPr kumimoji="1" lang="ja-JP" altLang="en-US" smtClean="0"/>
              <a:t>‹#›</a:t>
            </a:fld>
            <a:endParaRPr kumimoji="1" lang="ja-JP" altLang="en-US"/>
          </a:p>
        </p:txBody>
      </p:sp>
    </p:spTree>
    <p:extLst>
      <p:ext uri="{BB962C8B-B14F-4D97-AF65-F5344CB8AC3E}">
        <p14:creationId xmlns:p14="http://schemas.microsoft.com/office/powerpoint/2010/main" val="32506725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0A9EDE4-41E1-4487-ACCD-3D40D281D53A}" type="slidenum">
              <a:rPr kumimoji="1" lang="ja-JP" altLang="en-US" smtClean="0"/>
              <a:t>2</a:t>
            </a:fld>
            <a:endParaRPr kumimoji="1" lang="ja-JP" altLang="en-US"/>
          </a:p>
        </p:txBody>
      </p:sp>
    </p:spTree>
    <p:extLst>
      <p:ext uri="{BB962C8B-B14F-4D97-AF65-F5344CB8AC3E}">
        <p14:creationId xmlns:p14="http://schemas.microsoft.com/office/powerpoint/2010/main" val="3072785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5C83D6-80E6-37B3-88E6-11FE721D5AD2}"/>
              </a:ext>
            </a:extLst>
          </p:cNvPr>
          <p:cNvSpPr>
            <a:spLocks noGrp="1"/>
          </p:cNvSpPr>
          <p:nvPr>
            <p:ph type="ctrTitle"/>
          </p:nvPr>
        </p:nvSpPr>
        <p:spPr>
          <a:xfrm>
            <a:off x="1890316" y="1750055"/>
            <a:ext cx="11341894" cy="3722887"/>
          </a:xfrm>
        </p:spPr>
        <p:txBody>
          <a:bodyPr anchor="b"/>
          <a:lstStyle>
            <a:lvl1pPr algn="ctr">
              <a:defRPr sz="7442"/>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4260F0E-0633-3990-93F8-6463EBE28256}"/>
              </a:ext>
            </a:extLst>
          </p:cNvPr>
          <p:cNvSpPr>
            <a:spLocks noGrp="1"/>
          </p:cNvSpPr>
          <p:nvPr>
            <p:ph type="subTitle" idx="1"/>
          </p:nvPr>
        </p:nvSpPr>
        <p:spPr>
          <a:xfrm>
            <a:off x="1890316" y="5616511"/>
            <a:ext cx="11341894" cy="2581762"/>
          </a:xfrm>
        </p:spPr>
        <p:txBody>
          <a:bodyPr/>
          <a:lstStyle>
            <a:lvl1pPr marL="0" indent="0" algn="ctr">
              <a:buNone/>
              <a:defRPr sz="2977"/>
            </a:lvl1pPr>
            <a:lvl2pPr marL="567111" indent="0" algn="ctr">
              <a:buNone/>
              <a:defRPr sz="2481"/>
            </a:lvl2pPr>
            <a:lvl3pPr marL="1134222" indent="0" algn="ctr">
              <a:buNone/>
              <a:defRPr sz="2233"/>
            </a:lvl3pPr>
            <a:lvl4pPr marL="1701333" indent="0" algn="ctr">
              <a:buNone/>
              <a:defRPr sz="1985"/>
            </a:lvl4pPr>
            <a:lvl5pPr marL="2268444" indent="0" algn="ctr">
              <a:buNone/>
              <a:defRPr sz="1985"/>
            </a:lvl5pPr>
            <a:lvl6pPr marL="2835554" indent="0" algn="ctr">
              <a:buNone/>
              <a:defRPr sz="1985"/>
            </a:lvl6pPr>
            <a:lvl7pPr marL="3402665" indent="0" algn="ctr">
              <a:buNone/>
              <a:defRPr sz="1985"/>
            </a:lvl7pPr>
            <a:lvl8pPr marL="3969776" indent="0" algn="ctr">
              <a:buNone/>
              <a:defRPr sz="1985"/>
            </a:lvl8pPr>
            <a:lvl9pPr marL="4536887" indent="0" algn="ctr">
              <a:buNone/>
              <a:defRPr sz="1985"/>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C834F62C-8550-78D2-D6E1-4F3E8F371176}"/>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CE97CE8E-DB9C-33C5-52BB-284855736476}"/>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6E544B72-59F1-38AE-2362-AE8BA9ED1E16}"/>
              </a:ext>
            </a:extLst>
          </p:cNvPr>
          <p:cNvSpPr>
            <a:spLocks noGrp="1"/>
          </p:cNvSpPr>
          <p:nvPr>
            <p:ph type="sldNum" sz="quarter" idx="12"/>
          </p:nvPr>
        </p:nvSpPr>
        <p:spPr/>
        <p:txBody>
          <a:bodyPr/>
          <a:lstStyle/>
          <a:p>
            <a:fld id="{28C89B74-DFFF-4098-98C7-182256AB02C2}" type="slidenum">
              <a:rPr lang="en-US" altLang="ja-JP" smtClean="0"/>
              <a:pPr/>
              <a:t>‹#›</a:t>
            </a:fld>
            <a:endParaRPr lang="en-US" altLang="ja-JP"/>
          </a:p>
        </p:txBody>
      </p:sp>
    </p:spTree>
    <p:extLst>
      <p:ext uri="{BB962C8B-B14F-4D97-AF65-F5344CB8AC3E}">
        <p14:creationId xmlns:p14="http://schemas.microsoft.com/office/powerpoint/2010/main" val="3959032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4BD84C2-1065-938C-AABD-6DC836DCF7A5}"/>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A606BDF-AAE8-83D9-36BD-096CCC6CCC41}"/>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4F43AED-D947-C083-3006-DB26DECE27C3}"/>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4FBA150B-FF5B-EFB9-882C-527D5C45CF11}"/>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7DCFA23-C8B9-8720-1A03-C901A20CAE41}"/>
              </a:ext>
            </a:extLst>
          </p:cNvPr>
          <p:cNvSpPr>
            <a:spLocks noGrp="1"/>
          </p:cNvSpPr>
          <p:nvPr>
            <p:ph type="sldNum" sz="quarter" idx="12"/>
          </p:nvPr>
        </p:nvSpPr>
        <p:spPr/>
        <p:txBody>
          <a:bodyPr/>
          <a:lstStyle/>
          <a:p>
            <a:fld id="{A4871645-1498-45BD-821A-F95B05D8C154}" type="slidenum">
              <a:rPr lang="en-US" altLang="ja-JP" smtClean="0"/>
              <a:pPr/>
              <a:t>‹#›</a:t>
            </a:fld>
            <a:endParaRPr lang="en-US" altLang="ja-JP"/>
          </a:p>
        </p:txBody>
      </p:sp>
    </p:spTree>
    <p:extLst>
      <p:ext uri="{BB962C8B-B14F-4D97-AF65-F5344CB8AC3E}">
        <p14:creationId xmlns:p14="http://schemas.microsoft.com/office/powerpoint/2010/main" val="3250021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3E17466-E637-409E-4832-ED44EF33DE50}"/>
              </a:ext>
            </a:extLst>
          </p:cNvPr>
          <p:cNvSpPr>
            <a:spLocks noGrp="1"/>
          </p:cNvSpPr>
          <p:nvPr>
            <p:ph type="title" orient="vert"/>
          </p:nvPr>
        </p:nvSpPr>
        <p:spPr>
          <a:xfrm>
            <a:off x="10822057" y="569325"/>
            <a:ext cx="3260794" cy="9062162"/>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5E6F16E-E23D-CDA3-ABB0-8D601CFE8C1B}"/>
              </a:ext>
            </a:extLst>
          </p:cNvPr>
          <p:cNvSpPr>
            <a:spLocks noGrp="1"/>
          </p:cNvSpPr>
          <p:nvPr>
            <p:ph type="body" orient="vert" idx="1"/>
          </p:nvPr>
        </p:nvSpPr>
        <p:spPr>
          <a:xfrm>
            <a:off x="1039673" y="569325"/>
            <a:ext cx="9593352" cy="9062162"/>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964F39-664C-89FD-633B-D4A66AA296EE}"/>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1EC7C924-8399-5196-71B8-3B8B44659AB9}"/>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DDAB110C-0CB2-0167-7A0E-6E470FF91DE8}"/>
              </a:ext>
            </a:extLst>
          </p:cNvPr>
          <p:cNvSpPr>
            <a:spLocks noGrp="1"/>
          </p:cNvSpPr>
          <p:nvPr>
            <p:ph type="sldNum" sz="quarter" idx="12"/>
          </p:nvPr>
        </p:nvSpPr>
        <p:spPr/>
        <p:txBody>
          <a:bodyPr/>
          <a:lstStyle/>
          <a:p>
            <a:fld id="{F9FA015E-3D0D-428E-8048-8739E7CE2AB5}" type="slidenum">
              <a:rPr lang="en-US" altLang="ja-JP" smtClean="0"/>
              <a:pPr/>
              <a:t>‹#›</a:t>
            </a:fld>
            <a:endParaRPr lang="en-US" altLang="ja-JP"/>
          </a:p>
        </p:txBody>
      </p:sp>
    </p:spTree>
    <p:extLst>
      <p:ext uri="{BB962C8B-B14F-4D97-AF65-F5344CB8AC3E}">
        <p14:creationId xmlns:p14="http://schemas.microsoft.com/office/powerpoint/2010/main" val="2309939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5F84F5-1865-E072-2900-BF21AF8D902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DBE1532-1AFC-B179-58CA-DEC91B9B61FE}"/>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AFA2C04-5954-D1BA-9F85-8748FA51236C}"/>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9F361448-18BA-3887-DA50-1085A3B6049C}"/>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99378FD-F87F-0CB8-B27D-C083EBDDB21B}"/>
              </a:ext>
            </a:extLst>
          </p:cNvPr>
          <p:cNvSpPr>
            <a:spLocks noGrp="1"/>
          </p:cNvSpPr>
          <p:nvPr>
            <p:ph type="sldNum" sz="quarter" idx="12"/>
          </p:nvPr>
        </p:nvSpPr>
        <p:spPr/>
        <p:txBody>
          <a:bodyPr/>
          <a:lstStyle/>
          <a:p>
            <a:fld id="{87CACA40-C6B2-421B-8105-36156B7E0F3B}" type="slidenum">
              <a:rPr lang="en-US" altLang="ja-JP" smtClean="0"/>
              <a:pPr/>
              <a:t>‹#›</a:t>
            </a:fld>
            <a:endParaRPr lang="en-US" altLang="ja-JP"/>
          </a:p>
        </p:txBody>
      </p:sp>
    </p:spTree>
    <p:extLst>
      <p:ext uri="{BB962C8B-B14F-4D97-AF65-F5344CB8AC3E}">
        <p14:creationId xmlns:p14="http://schemas.microsoft.com/office/powerpoint/2010/main" val="953601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0398A8-4222-26FA-9636-EE6BBF361937}"/>
              </a:ext>
            </a:extLst>
          </p:cNvPr>
          <p:cNvSpPr>
            <a:spLocks noGrp="1"/>
          </p:cNvSpPr>
          <p:nvPr>
            <p:ph type="title"/>
          </p:nvPr>
        </p:nvSpPr>
        <p:spPr>
          <a:xfrm>
            <a:off x="1031797" y="2665925"/>
            <a:ext cx="13043178" cy="4448157"/>
          </a:xfrm>
        </p:spPr>
        <p:txBody>
          <a:bodyPr anchor="b"/>
          <a:lstStyle>
            <a:lvl1pPr>
              <a:defRPr sz="7442"/>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CE24857-A13B-6840-7B96-E468293408FE}"/>
              </a:ext>
            </a:extLst>
          </p:cNvPr>
          <p:cNvSpPr>
            <a:spLocks noGrp="1"/>
          </p:cNvSpPr>
          <p:nvPr>
            <p:ph type="body" idx="1"/>
          </p:nvPr>
        </p:nvSpPr>
        <p:spPr>
          <a:xfrm>
            <a:off x="1031797" y="7156164"/>
            <a:ext cx="13043178" cy="2339180"/>
          </a:xfrm>
        </p:spPr>
        <p:txBody>
          <a:bodyPr/>
          <a:lstStyle>
            <a:lvl1pPr marL="0" indent="0">
              <a:buNone/>
              <a:defRPr sz="2977">
                <a:solidFill>
                  <a:schemeClr val="tx1">
                    <a:tint val="75000"/>
                  </a:schemeClr>
                </a:solidFill>
              </a:defRPr>
            </a:lvl1pPr>
            <a:lvl2pPr marL="567111" indent="0">
              <a:buNone/>
              <a:defRPr sz="2481">
                <a:solidFill>
                  <a:schemeClr val="tx1">
                    <a:tint val="75000"/>
                  </a:schemeClr>
                </a:solidFill>
              </a:defRPr>
            </a:lvl2pPr>
            <a:lvl3pPr marL="1134222" indent="0">
              <a:buNone/>
              <a:defRPr sz="2233">
                <a:solidFill>
                  <a:schemeClr val="tx1">
                    <a:tint val="75000"/>
                  </a:schemeClr>
                </a:solidFill>
              </a:defRPr>
            </a:lvl3pPr>
            <a:lvl4pPr marL="1701333" indent="0">
              <a:buNone/>
              <a:defRPr sz="1985">
                <a:solidFill>
                  <a:schemeClr val="tx1">
                    <a:tint val="75000"/>
                  </a:schemeClr>
                </a:solidFill>
              </a:defRPr>
            </a:lvl4pPr>
            <a:lvl5pPr marL="2268444" indent="0">
              <a:buNone/>
              <a:defRPr sz="1985">
                <a:solidFill>
                  <a:schemeClr val="tx1">
                    <a:tint val="75000"/>
                  </a:schemeClr>
                </a:solidFill>
              </a:defRPr>
            </a:lvl5pPr>
            <a:lvl6pPr marL="2835554" indent="0">
              <a:buNone/>
              <a:defRPr sz="1985">
                <a:solidFill>
                  <a:schemeClr val="tx1">
                    <a:tint val="75000"/>
                  </a:schemeClr>
                </a:solidFill>
              </a:defRPr>
            </a:lvl6pPr>
            <a:lvl7pPr marL="3402665" indent="0">
              <a:buNone/>
              <a:defRPr sz="1985">
                <a:solidFill>
                  <a:schemeClr val="tx1">
                    <a:tint val="75000"/>
                  </a:schemeClr>
                </a:solidFill>
              </a:defRPr>
            </a:lvl7pPr>
            <a:lvl8pPr marL="3969776" indent="0">
              <a:buNone/>
              <a:defRPr sz="1985">
                <a:solidFill>
                  <a:schemeClr val="tx1">
                    <a:tint val="75000"/>
                  </a:schemeClr>
                </a:solidFill>
              </a:defRPr>
            </a:lvl8pPr>
            <a:lvl9pPr marL="4536887" indent="0">
              <a:buNone/>
              <a:defRPr sz="1985">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87EF6C8-D09B-0CF5-D063-FF73A4F460A5}"/>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2EB1BDFD-76E3-F63D-CC0B-59FCF8A22BB4}"/>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AF3C663F-BDB1-E323-3D9C-13EBAA41F724}"/>
              </a:ext>
            </a:extLst>
          </p:cNvPr>
          <p:cNvSpPr>
            <a:spLocks noGrp="1"/>
          </p:cNvSpPr>
          <p:nvPr>
            <p:ph type="sldNum" sz="quarter" idx="12"/>
          </p:nvPr>
        </p:nvSpPr>
        <p:spPr/>
        <p:txBody>
          <a:bodyPr/>
          <a:lstStyle/>
          <a:p>
            <a:fld id="{44CA93EF-8C34-427C-A0E0-A289A69FAA40}" type="slidenum">
              <a:rPr lang="en-US" altLang="ja-JP" smtClean="0"/>
              <a:pPr/>
              <a:t>‹#›</a:t>
            </a:fld>
            <a:endParaRPr lang="en-US" altLang="ja-JP"/>
          </a:p>
        </p:txBody>
      </p:sp>
    </p:spTree>
    <p:extLst>
      <p:ext uri="{BB962C8B-B14F-4D97-AF65-F5344CB8AC3E}">
        <p14:creationId xmlns:p14="http://schemas.microsoft.com/office/powerpoint/2010/main" val="2709963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313474-5C7C-BF6A-8083-D37CFFA2A2F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DB41BF2-C8BE-7032-7AB1-1E12D6B3DA81}"/>
              </a:ext>
            </a:extLst>
          </p:cNvPr>
          <p:cNvSpPr>
            <a:spLocks noGrp="1"/>
          </p:cNvSpPr>
          <p:nvPr>
            <p:ph sz="half" idx="1"/>
          </p:nvPr>
        </p:nvSpPr>
        <p:spPr>
          <a:xfrm>
            <a:off x="1039674"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47B4E874-79B5-599C-223B-2BABA572FCF3}"/>
              </a:ext>
            </a:extLst>
          </p:cNvPr>
          <p:cNvSpPr>
            <a:spLocks noGrp="1"/>
          </p:cNvSpPr>
          <p:nvPr>
            <p:ph sz="half" idx="2"/>
          </p:nvPr>
        </p:nvSpPr>
        <p:spPr>
          <a:xfrm>
            <a:off x="7655778"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E3D3CB1-6730-061F-D69D-836CCCF1D579}"/>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FA967B5F-0B94-2089-7CB7-89F9F5668D71}"/>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9922A264-0AE7-3A98-BF6C-77FC41B90B49}"/>
              </a:ext>
            </a:extLst>
          </p:cNvPr>
          <p:cNvSpPr>
            <a:spLocks noGrp="1"/>
          </p:cNvSpPr>
          <p:nvPr>
            <p:ph type="sldNum" sz="quarter" idx="12"/>
          </p:nvPr>
        </p:nvSpPr>
        <p:spPr/>
        <p:txBody>
          <a:bodyPr/>
          <a:lstStyle/>
          <a:p>
            <a:fld id="{5B3E1861-8E07-47DF-9155-5CD85C76EC49}" type="slidenum">
              <a:rPr lang="en-US" altLang="ja-JP" smtClean="0"/>
              <a:pPr/>
              <a:t>‹#›</a:t>
            </a:fld>
            <a:endParaRPr lang="en-US" altLang="ja-JP"/>
          </a:p>
        </p:txBody>
      </p:sp>
    </p:spTree>
    <p:extLst>
      <p:ext uri="{BB962C8B-B14F-4D97-AF65-F5344CB8AC3E}">
        <p14:creationId xmlns:p14="http://schemas.microsoft.com/office/powerpoint/2010/main" val="2341423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A8D29C-DC74-805A-44D2-AAB710F3F2DE}"/>
              </a:ext>
            </a:extLst>
          </p:cNvPr>
          <p:cNvSpPr>
            <a:spLocks noGrp="1"/>
          </p:cNvSpPr>
          <p:nvPr>
            <p:ph type="title"/>
          </p:nvPr>
        </p:nvSpPr>
        <p:spPr>
          <a:xfrm>
            <a:off x="1041643" y="569326"/>
            <a:ext cx="13043178" cy="2066896"/>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B0EE2A9-9A78-98B2-B628-10A882E8FD11}"/>
              </a:ext>
            </a:extLst>
          </p:cNvPr>
          <p:cNvSpPr>
            <a:spLocks noGrp="1"/>
          </p:cNvSpPr>
          <p:nvPr>
            <p:ph type="body" idx="1"/>
          </p:nvPr>
        </p:nvSpPr>
        <p:spPr>
          <a:xfrm>
            <a:off x="1041644" y="2621369"/>
            <a:ext cx="6397536"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008FD597-FF0A-DF02-EC62-903A337DE041}"/>
              </a:ext>
            </a:extLst>
          </p:cNvPr>
          <p:cNvSpPr>
            <a:spLocks noGrp="1"/>
          </p:cNvSpPr>
          <p:nvPr>
            <p:ph sz="half" idx="2"/>
          </p:nvPr>
        </p:nvSpPr>
        <p:spPr>
          <a:xfrm>
            <a:off x="1041644" y="3906061"/>
            <a:ext cx="6397536"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9393D795-B58C-F87A-2487-B8CDCBD058CA}"/>
              </a:ext>
            </a:extLst>
          </p:cNvPr>
          <p:cNvSpPr>
            <a:spLocks noGrp="1"/>
          </p:cNvSpPr>
          <p:nvPr>
            <p:ph type="body" sz="quarter" idx="3"/>
          </p:nvPr>
        </p:nvSpPr>
        <p:spPr>
          <a:xfrm>
            <a:off x="7655778" y="2621369"/>
            <a:ext cx="6429043"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1801D11-D47F-A53F-F7F7-E3EF592EA2D5}"/>
              </a:ext>
            </a:extLst>
          </p:cNvPr>
          <p:cNvSpPr>
            <a:spLocks noGrp="1"/>
          </p:cNvSpPr>
          <p:nvPr>
            <p:ph sz="quarter" idx="4"/>
          </p:nvPr>
        </p:nvSpPr>
        <p:spPr>
          <a:xfrm>
            <a:off x="7655778" y="3906061"/>
            <a:ext cx="6429043"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E529B4CB-9F43-C364-CF02-7888AC6C2F4E}"/>
              </a:ext>
            </a:extLst>
          </p:cNvPr>
          <p:cNvSpPr>
            <a:spLocks noGrp="1"/>
          </p:cNvSpPr>
          <p:nvPr>
            <p:ph type="dt" sz="half" idx="10"/>
          </p:nvPr>
        </p:nvSpPr>
        <p:spPr/>
        <p:txBody>
          <a:bodyPr/>
          <a:lstStyle/>
          <a:p>
            <a:endParaRPr lang="en-US" altLang="ja-JP"/>
          </a:p>
        </p:txBody>
      </p:sp>
      <p:sp>
        <p:nvSpPr>
          <p:cNvPr id="8" name="フッター プレースホルダー 7">
            <a:extLst>
              <a:ext uri="{FF2B5EF4-FFF2-40B4-BE49-F238E27FC236}">
                <a16:creationId xmlns:a16="http://schemas.microsoft.com/office/drawing/2014/main" id="{EE85EBDB-95FD-5182-3A6E-540C105DFA54}"/>
              </a:ext>
            </a:extLst>
          </p:cNvPr>
          <p:cNvSpPr>
            <a:spLocks noGrp="1"/>
          </p:cNvSpPr>
          <p:nvPr>
            <p:ph type="ftr" sz="quarter" idx="11"/>
          </p:nvPr>
        </p:nvSpPr>
        <p:spPr/>
        <p:txBody>
          <a:bodyPr/>
          <a:lstStyle/>
          <a:p>
            <a:endParaRPr lang="en-US" altLang="ja-JP"/>
          </a:p>
        </p:txBody>
      </p:sp>
      <p:sp>
        <p:nvSpPr>
          <p:cNvPr id="9" name="スライド番号プレースホルダー 8">
            <a:extLst>
              <a:ext uri="{FF2B5EF4-FFF2-40B4-BE49-F238E27FC236}">
                <a16:creationId xmlns:a16="http://schemas.microsoft.com/office/drawing/2014/main" id="{5F29531C-9C16-2AAF-2567-533E28A60603}"/>
              </a:ext>
            </a:extLst>
          </p:cNvPr>
          <p:cNvSpPr>
            <a:spLocks noGrp="1"/>
          </p:cNvSpPr>
          <p:nvPr>
            <p:ph type="sldNum" sz="quarter" idx="12"/>
          </p:nvPr>
        </p:nvSpPr>
        <p:spPr/>
        <p:txBody>
          <a:bodyPr/>
          <a:lstStyle/>
          <a:p>
            <a:fld id="{C13F0189-D314-4E63-9633-05BE50A50D55}" type="slidenum">
              <a:rPr lang="en-US" altLang="ja-JP" smtClean="0"/>
              <a:pPr/>
              <a:t>‹#›</a:t>
            </a:fld>
            <a:endParaRPr lang="en-US" altLang="ja-JP"/>
          </a:p>
        </p:txBody>
      </p:sp>
    </p:spTree>
    <p:extLst>
      <p:ext uri="{BB962C8B-B14F-4D97-AF65-F5344CB8AC3E}">
        <p14:creationId xmlns:p14="http://schemas.microsoft.com/office/powerpoint/2010/main" val="4179065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AB496E-2610-83BD-5891-4ABF1354653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CECE84A-5F86-9839-C230-4843C19728E0}"/>
              </a:ext>
            </a:extLst>
          </p:cNvPr>
          <p:cNvSpPr>
            <a:spLocks noGrp="1"/>
          </p:cNvSpPr>
          <p:nvPr>
            <p:ph type="dt" sz="half" idx="10"/>
          </p:nvPr>
        </p:nvSpPr>
        <p:spPr/>
        <p:txBody>
          <a:bodyPr/>
          <a:lstStyle/>
          <a:p>
            <a:endParaRPr lang="en-US" altLang="ja-JP"/>
          </a:p>
        </p:txBody>
      </p:sp>
      <p:sp>
        <p:nvSpPr>
          <p:cNvPr id="4" name="フッター プレースホルダー 3">
            <a:extLst>
              <a:ext uri="{FF2B5EF4-FFF2-40B4-BE49-F238E27FC236}">
                <a16:creationId xmlns:a16="http://schemas.microsoft.com/office/drawing/2014/main" id="{47A0AB76-FC05-F045-11FB-C6D445BBE64D}"/>
              </a:ext>
            </a:extLst>
          </p:cNvPr>
          <p:cNvSpPr>
            <a:spLocks noGrp="1"/>
          </p:cNvSpPr>
          <p:nvPr>
            <p:ph type="ftr" sz="quarter" idx="11"/>
          </p:nvPr>
        </p:nvSpPr>
        <p:spPr/>
        <p:txBody>
          <a:bodyPr/>
          <a:lstStyle/>
          <a:p>
            <a:endParaRPr lang="en-US" altLang="ja-JP"/>
          </a:p>
        </p:txBody>
      </p:sp>
      <p:sp>
        <p:nvSpPr>
          <p:cNvPr id="5" name="スライド番号プレースホルダー 4">
            <a:extLst>
              <a:ext uri="{FF2B5EF4-FFF2-40B4-BE49-F238E27FC236}">
                <a16:creationId xmlns:a16="http://schemas.microsoft.com/office/drawing/2014/main" id="{9D560144-0A51-951C-A496-380623B3B4AC}"/>
              </a:ext>
            </a:extLst>
          </p:cNvPr>
          <p:cNvSpPr>
            <a:spLocks noGrp="1"/>
          </p:cNvSpPr>
          <p:nvPr>
            <p:ph type="sldNum" sz="quarter" idx="12"/>
          </p:nvPr>
        </p:nvSpPr>
        <p:spPr/>
        <p:txBody>
          <a:bodyPr/>
          <a:lstStyle/>
          <a:p>
            <a:fld id="{5F3E16C8-0944-4A58-9CF5-80410A398036}" type="slidenum">
              <a:rPr lang="en-US" altLang="ja-JP" smtClean="0"/>
              <a:pPr/>
              <a:t>‹#›</a:t>
            </a:fld>
            <a:endParaRPr lang="en-US" altLang="ja-JP"/>
          </a:p>
        </p:txBody>
      </p:sp>
    </p:spTree>
    <p:extLst>
      <p:ext uri="{BB962C8B-B14F-4D97-AF65-F5344CB8AC3E}">
        <p14:creationId xmlns:p14="http://schemas.microsoft.com/office/powerpoint/2010/main" val="229279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FEA5029-7379-14CC-FBD9-4A976595CF0D}"/>
              </a:ext>
            </a:extLst>
          </p:cNvPr>
          <p:cNvSpPr>
            <a:spLocks noGrp="1"/>
          </p:cNvSpPr>
          <p:nvPr>
            <p:ph type="dt" sz="half" idx="10"/>
          </p:nvPr>
        </p:nvSpPr>
        <p:spPr/>
        <p:txBody>
          <a:bodyPr/>
          <a:lstStyle/>
          <a:p>
            <a:endParaRPr lang="en-US" altLang="ja-JP"/>
          </a:p>
        </p:txBody>
      </p:sp>
      <p:sp>
        <p:nvSpPr>
          <p:cNvPr id="3" name="フッター プレースホルダー 2">
            <a:extLst>
              <a:ext uri="{FF2B5EF4-FFF2-40B4-BE49-F238E27FC236}">
                <a16:creationId xmlns:a16="http://schemas.microsoft.com/office/drawing/2014/main" id="{491912F3-9FE9-87AD-C0A4-4D6C48061D04}"/>
              </a:ext>
            </a:extLst>
          </p:cNvPr>
          <p:cNvSpPr>
            <a:spLocks noGrp="1"/>
          </p:cNvSpPr>
          <p:nvPr>
            <p:ph type="ftr" sz="quarter" idx="11"/>
          </p:nvPr>
        </p:nvSpPr>
        <p:spPr/>
        <p:txBody>
          <a:bodyPr/>
          <a:lstStyle/>
          <a:p>
            <a:endParaRPr lang="en-US" altLang="ja-JP"/>
          </a:p>
        </p:txBody>
      </p:sp>
      <p:sp>
        <p:nvSpPr>
          <p:cNvPr id="4" name="スライド番号プレースホルダー 3">
            <a:extLst>
              <a:ext uri="{FF2B5EF4-FFF2-40B4-BE49-F238E27FC236}">
                <a16:creationId xmlns:a16="http://schemas.microsoft.com/office/drawing/2014/main" id="{214FFC6C-48FB-3A34-320C-DF90543BB647}"/>
              </a:ext>
            </a:extLst>
          </p:cNvPr>
          <p:cNvSpPr>
            <a:spLocks noGrp="1"/>
          </p:cNvSpPr>
          <p:nvPr>
            <p:ph type="sldNum" sz="quarter" idx="12"/>
          </p:nvPr>
        </p:nvSpPr>
        <p:spPr/>
        <p:txBody>
          <a:bodyPr/>
          <a:lstStyle/>
          <a:p>
            <a:fld id="{D7052374-07E1-4578-9123-C15B7DF253D7}" type="slidenum">
              <a:rPr lang="en-US" altLang="ja-JP" smtClean="0"/>
              <a:pPr/>
              <a:t>‹#›</a:t>
            </a:fld>
            <a:endParaRPr lang="en-US" altLang="ja-JP"/>
          </a:p>
        </p:txBody>
      </p:sp>
    </p:spTree>
    <p:extLst>
      <p:ext uri="{BB962C8B-B14F-4D97-AF65-F5344CB8AC3E}">
        <p14:creationId xmlns:p14="http://schemas.microsoft.com/office/powerpoint/2010/main" val="2213135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422EE9-DC34-75B1-244A-EEC2E9F71740}"/>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B610EFC-364B-174F-338D-50A4A09D0CD2}"/>
              </a:ext>
            </a:extLst>
          </p:cNvPr>
          <p:cNvSpPr>
            <a:spLocks noGrp="1"/>
          </p:cNvSpPr>
          <p:nvPr>
            <p:ph idx="1"/>
          </p:nvPr>
        </p:nvSpPr>
        <p:spPr>
          <a:xfrm>
            <a:off x="6429043" y="1539652"/>
            <a:ext cx="7655778" cy="7599245"/>
          </a:xfrm>
        </p:spPr>
        <p:txBody>
          <a:bodyPr/>
          <a:lstStyle>
            <a:lvl1pPr>
              <a:defRPr sz="3969"/>
            </a:lvl1pPr>
            <a:lvl2pPr>
              <a:defRPr sz="3473"/>
            </a:lvl2pPr>
            <a:lvl3pPr>
              <a:defRPr sz="2977"/>
            </a:lvl3pPr>
            <a:lvl4pPr>
              <a:defRPr sz="2481"/>
            </a:lvl4pPr>
            <a:lvl5pPr>
              <a:defRPr sz="2481"/>
            </a:lvl5pPr>
            <a:lvl6pPr>
              <a:defRPr sz="2481"/>
            </a:lvl6pPr>
            <a:lvl7pPr>
              <a:defRPr sz="2481"/>
            </a:lvl7pPr>
            <a:lvl8pPr>
              <a:defRPr sz="2481"/>
            </a:lvl8pPr>
            <a:lvl9pPr>
              <a:defRPr sz="2481"/>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BD8C408-7438-E362-3AC8-A0A58773DF45}"/>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BB97D97-6C9E-C58C-D96A-047FE1A59BBA}"/>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2CD01865-F8B0-447C-2F2F-85CACD494D6F}"/>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0630E0D1-BA0D-964E-A48A-01B377D2867D}"/>
              </a:ext>
            </a:extLst>
          </p:cNvPr>
          <p:cNvSpPr>
            <a:spLocks noGrp="1"/>
          </p:cNvSpPr>
          <p:nvPr>
            <p:ph type="sldNum" sz="quarter" idx="12"/>
          </p:nvPr>
        </p:nvSpPr>
        <p:spPr/>
        <p:txBody>
          <a:bodyPr/>
          <a:lstStyle/>
          <a:p>
            <a:fld id="{22157F77-F579-46E2-A764-0858274218E3}" type="slidenum">
              <a:rPr lang="en-US" altLang="ja-JP" smtClean="0"/>
              <a:pPr/>
              <a:t>‹#›</a:t>
            </a:fld>
            <a:endParaRPr lang="en-US" altLang="ja-JP"/>
          </a:p>
        </p:txBody>
      </p:sp>
    </p:spTree>
    <p:extLst>
      <p:ext uri="{BB962C8B-B14F-4D97-AF65-F5344CB8AC3E}">
        <p14:creationId xmlns:p14="http://schemas.microsoft.com/office/powerpoint/2010/main" val="269589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EB883D-6564-23EA-67E1-A19A4FD46803}"/>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418A79EC-16BC-2A8D-859B-4794153359DB}"/>
              </a:ext>
            </a:extLst>
          </p:cNvPr>
          <p:cNvSpPr>
            <a:spLocks noGrp="1"/>
          </p:cNvSpPr>
          <p:nvPr>
            <p:ph type="pic" idx="1"/>
          </p:nvPr>
        </p:nvSpPr>
        <p:spPr>
          <a:xfrm>
            <a:off x="6429043" y="1539652"/>
            <a:ext cx="7655778" cy="7599245"/>
          </a:xfrm>
        </p:spPr>
        <p:txBody>
          <a:bodyPr/>
          <a:lstStyle>
            <a:lvl1pPr marL="0" indent="0">
              <a:buNone/>
              <a:defRPr sz="3969"/>
            </a:lvl1pPr>
            <a:lvl2pPr marL="567111" indent="0">
              <a:buNone/>
              <a:defRPr sz="3473"/>
            </a:lvl2pPr>
            <a:lvl3pPr marL="1134222" indent="0">
              <a:buNone/>
              <a:defRPr sz="2977"/>
            </a:lvl3pPr>
            <a:lvl4pPr marL="1701333" indent="0">
              <a:buNone/>
              <a:defRPr sz="2481"/>
            </a:lvl4pPr>
            <a:lvl5pPr marL="2268444" indent="0">
              <a:buNone/>
              <a:defRPr sz="2481"/>
            </a:lvl5pPr>
            <a:lvl6pPr marL="2835554" indent="0">
              <a:buNone/>
              <a:defRPr sz="2481"/>
            </a:lvl6pPr>
            <a:lvl7pPr marL="3402665" indent="0">
              <a:buNone/>
              <a:defRPr sz="2481"/>
            </a:lvl7pPr>
            <a:lvl8pPr marL="3969776" indent="0">
              <a:buNone/>
              <a:defRPr sz="2481"/>
            </a:lvl8pPr>
            <a:lvl9pPr marL="4536887" indent="0">
              <a:buNone/>
              <a:defRPr sz="2481"/>
            </a:lvl9pPr>
          </a:lstStyle>
          <a:p>
            <a:endParaRPr kumimoji="1" lang="ja-JP" altLang="en-US"/>
          </a:p>
        </p:txBody>
      </p:sp>
      <p:sp>
        <p:nvSpPr>
          <p:cNvPr id="4" name="テキスト プレースホルダー 3">
            <a:extLst>
              <a:ext uri="{FF2B5EF4-FFF2-40B4-BE49-F238E27FC236}">
                <a16:creationId xmlns:a16="http://schemas.microsoft.com/office/drawing/2014/main" id="{E59C39EE-7BE3-5156-C90C-A0322EAB2D33}"/>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DFEC20E-35A3-0513-94EE-62C9E797EEB8}"/>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D38EB214-1413-4487-6551-0D3B8C165323}"/>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78C62398-EDB5-A6EA-B107-015682E55EB7}"/>
              </a:ext>
            </a:extLst>
          </p:cNvPr>
          <p:cNvSpPr>
            <a:spLocks noGrp="1"/>
          </p:cNvSpPr>
          <p:nvPr>
            <p:ph type="sldNum" sz="quarter" idx="12"/>
          </p:nvPr>
        </p:nvSpPr>
        <p:spPr/>
        <p:txBody>
          <a:bodyPr/>
          <a:lstStyle/>
          <a:p>
            <a:fld id="{9A177A25-FB84-499E-AC69-687909A42E2E}" type="slidenum">
              <a:rPr lang="en-US" altLang="ja-JP" smtClean="0"/>
              <a:pPr/>
              <a:t>‹#›</a:t>
            </a:fld>
            <a:endParaRPr lang="en-US" altLang="ja-JP"/>
          </a:p>
        </p:txBody>
      </p:sp>
    </p:spTree>
    <p:extLst>
      <p:ext uri="{BB962C8B-B14F-4D97-AF65-F5344CB8AC3E}">
        <p14:creationId xmlns:p14="http://schemas.microsoft.com/office/powerpoint/2010/main" val="1126434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81550E49-2880-70C6-64A6-70C4273121A9}"/>
              </a:ext>
            </a:extLst>
          </p:cNvPr>
          <p:cNvSpPr>
            <a:spLocks noGrp="1"/>
          </p:cNvSpPr>
          <p:nvPr>
            <p:ph type="title"/>
          </p:nvPr>
        </p:nvSpPr>
        <p:spPr>
          <a:xfrm>
            <a:off x="1039674" y="569326"/>
            <a:ext cx="13043178" cy="2066896"/>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B5FA3C3-6A43-1A5A-32DB-A8D499E2C1AC}"/>
              </a:ext>
            </a:extLst>
          </p:cNvPr>
          <p:cNvSpPr>
            <a:spLocks noGrp="1"/>
          </p:cNvSpPr>
          <p:nvPr>
            <p:ph type="body" idx="1"/>
          </p:nvPr>
        </p:nvSpPr>
        <p:spPr>
          <a:xfrm>
            <a:off x="1039674" y="2846623"/>
            <a:ext cx="13043178" cy="6784864"/>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5D28BFB-5236-DB24-E083-918117DA5DC7}"/>
              </a:ext>
            </a:extLst>
          </p:cNvPr>
          <p:cNvSpPr>
            <a:spLocks noGrp="1"/>
          </p:cNvSpPr>
          <p:nvPr>
            <p:ph type="dt" sz="half" idx="2"/>
          </p:nvPr>
        </p:nvSpPr>
        <p:spPr>
          <a:xfrm>
            <a:off x="1039674" y="9911198"/>
            <a:ext cx="3402568" cy="569325"/>
          </a:xfrm>
          <a:prstGeom prst="rect">
            <a:avLst/>
          </a:prstGeom>
        </p:spPr>
        <p:txBody>
          <a:bodyPr vert="horz" lIns="91440" tIns="45720" rIns="91440" bIns="45720" rtlCol="0" anchor="ctr"/>
          <a:lstStyle>
            <a:lvl1pPr algn="l">
              <a:defRPr sz="1488">
                <a:solidFill>
                  <a:schemeClr val="tx1">
                    <a:tint val="75000"/>
                  </a:schemeClr>
                </a:solidFill>
              </a:defRPr>
            </a:lvl1pPr>
          </a:lstStyle>
          <a:p>
            <a:endParaRPr lang="en-US" altLang="ja-JP"/>
          </a:p>
        </p:txBody>
      </p:sp>
      <p:sp>
        <p:nvSpPr>
          <p:cNvPr id="5" name="フッター プレースホルダー 4">
            <a:extLst>
              <a:ext uri="{FF2B5EF4-FFF2-40B4-BE49-F238E27FC236}">
                <a16:creationId xmlns:a16="http://schemas.microsoft.com/office/drawing/2014/main" id="{A65CAADC-A8CC-F3E3-014E-F19BBBB0610E}"/>
              </a:ext>
            </a:extLst>
          </p:cNvPr>
          <p:cNvSpPr>
            <a:spLocks noGrp="1"/>
          </p:cNvSpPr>
          <p:nvPr>
            <p:ph type="ftr" sz="quarter" idx="3"/>
          </p:nvPr>
        </p:nvSpPr>
        <p:spPr>
          <a:xfrm>
            <a:off x="5009337" y="9911198"/>
            <a:ext cx="5103852" cy="569325"/>
          </a:xfrm>
          <a:prstGeom prst="rect">
            <a:avLst/>
          </a:prstGeom>
        </p:spPr>
        <p:txBody>
          <a:bodyPr vert="horz" lIns="91440" tIns="45720" rIns="91440" bIns="45720" rtlCol="0" anchor="ctr"/>
          <a:lstStyle>
            <a:lvl1pPr algn="ctr">
              <a:defRPr sz="1488">
                <a:solidFill>
                  <a:schemeClr val="tx1">
                    <a:tint val="75000"/>
                  </a:schemeClr>
                </a:solidFill>
              </a:defRPr>
            </a:lvl1pPr>
          </a:lstStyle>
          <a:p>
            <a:endParaRPr lang="en-US" altLang="ja-JP"/>
          </a:p>
        </p:txBody>
      </p:sp>
      <p:sp>
        <p:nvSpPr>
          <p:cNvPr id="6" name="スライド番号プレースホルダー 5">
            <a:extLst>
              <a:ext uri="{FF2B5EF4-FFF2-40B4-BE49-F238E27FC236}">
                <a16:creationId xmlns:a16="http://schemas.microsoft.com/office/drawing/2014/main" id="{DD1BF9AB-0612-5861-C400-5F1AD5174B8B}"/>
              </a:ext>
            </a:extLst>
          </p:cNvPr>
          <p:cNvSpPr>
            <a:spLocks noGrp="1"/>
          </p:cNvSpPr>
          <p:nvPr>
            <p:ph type="sldNum" sz="quarter" idx="4"/>
          </p:nvPr>
        </p:nvSpPr>
        <p:spPr>
          <a:xfrm>
            <a:off x="10680283" y="9911198"/>
            <a:ext cx="3402568" cy="569325"/>
          </a:xfrm>
          <a:prstGeom prst="rect">
            <a:avLst/>
          </a:prstGeom>
        </p:spPr>
        <p:txBody>
          <a:bodyPr vert="horz" lIns="91440" tIns="45720" rIns="91440" bIns="45720" rtlCol="0" anchor="ctr"/>
          <a:lstStyle>
            <a:lvl1pPr algn="r">
              <a:defRPr sz="1488">
                <a:solidFill>
                  <a:schemeClr val="tx1">
                    <a:tint val="75000"/>
                  </a:schemeClr>
                </a:solidFill>
              </a:defRPr>
            </a:lvl1pPr>
          </a:lstStyle>
          <a:p>
            <a:fld id="{9EE16A38-F7C2-4216-9804-3BC4386F278A}" type="slidenum">
              <a:rPr lang="en-US" altLang="ja-JP" smtClean="0"/>
              <a:pPr/>
              <a:t>‹#›</a:t>
            </a:fld>
            <a:endParaRPr lang="en-US" altLang="ja-JP"/>
          </a:p>
        </p:txBody>
      </p:sp>
    </p:spTree>
    <p:extLst>
      <p:ext uri="{BB962C8B-B14F-4D97-AF65-F5344CB8AC3E}">
        <p14:creationId xmlns:p14="http://schemas.microsoft.com/office/powerpoint/2010/main" val="1579297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134222" rtl="0" eaLnBrk="1" latinLnBrk="0" hangingPunct="1">
        <a:lnSpc>
          <a:spcPct val="90000"/>
        </a:lnSpc>
        <a:spcBef>
          <a:spcPct val="0"/>
        </a:spcBef>
        <a:buNone/>
        <a:defRPr kumimoji="1" sz="5458" kern="1200">
          <a:solidFill>
            <a:schemeClr val="tx1"/>
          </a:solidFill>
          <a:latin typeface="+mj-lt"/>
          <a:ea typeface="+mj-ea"/>
          <a:cs typeface="+mj-cs"/>
        </a:defRPr>
      </a:lvl1pPr>
    </p:titleStyle>
    <p:bodyStyle>
      <a:lvl1pPr marL="283555" indent="-283555" algn="l" defTabSz="1134222" rtl="0" eaLnBrk="1" latinLnBrk="0" hangingPunct="1">
        <a:lnSpc>
          <a:spcPct val="90000"/>
        </a:lnSpc>
        <a:spcBef>
          <a:spcPts val="1240"/>
        </a:spcBef>
        <a:buFont typeface="Arial" panose="020B0604020202020204" pitchFamily="34" charset="0"/>
        <a:buChar char="•"/>
        <a:defRPr kumimoji="1" sz="3473" kern="1200">
          <a:solidFill>
            <a:schemeClr val="tx1"/>
          </a:solidFill>
          <a:latin typeface="+mn-lt"/>
          <a:ea typeface="+mn-ea"/>
          <a:cs typeface="+mn-cs"/>
        </a:defRPr>
      </a:lvl1pPr>
      <a:lvl2pPr marL="850666" indent="-283555" algn="l" defTabSz="1134222" rtl="0" eaLnBrk="1" latinLnBrk="0" hangingPunct="1">
        <a:lnSpc>
          <a:spcPct val="90000"/>
        </a:lnSpc>
        <a:spcBef>
          <a:spcPts val="620"/>
        </a:spcBef>
        <a:buFont typeface="Arial" panose="020B0604020202020204" pitchFamily="34" charset="0"/>
        <a:buChar char="•"/>
        <a:defRPr kumimoji="1" sz="2977" kern="1200">
          <a:solidFill>
            <a:schemeClr val="tx1"/>
          </a:solidFill>
          <a:latin typeface="+mn-lt"/>
          <a:ea typeface="+mn-ea"/>
          <a:cs typeface="+mn-cs"/>
        </a:defRPr>
      </a:lvl2pPr>
      <a:lvl3pPr marL="1417777" indent="-283555" algn="l" defTabSz="1134222" rtl="0" eaLnBrk="1" latinLnBrk="0" hangingPunct="1">
        <a:lnSpc>
          <a:spcPct val="90000"/>
        </a:lnSpc>
        <a:spcBef>
          <a:spcPts val="620"/>
        </a:spcBef>
        <a:buFont typeface="Arial" panose="020B0604020202020204" pitchFamily="34" charset="0"/>
        <a:buChar char="•"/>
        <a:defRPr kumimoji="1" sz="2481" kern="1200">
          <a:solidFill>
            <a:schemeClr val="tx1"/>
          </a:solidFill>
          <a:latin typeface="+mn-lt"/>
          <a:ea typeface="+mn-ea"/>
          <a:cs typeface="+mn-cs"/>
        </a:defRPr>
      </a:lvl3pPr>
      <a:lvl4pPr marL="1984888"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4pPr>
      <a:lvl5pPr marL="2551999"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5pPr>
      <a:lvl6pPr marL="3119110"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6pPr>
      <a:lvl7pPr marL="3686221"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7pPr>
      <a:lvl8pPr marL="425333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8pPr>
      <a:lvl9pPr marL="482044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9pPr>
    </p:bodyStyle>
    <p:otherStyle>
      <a:defPPr>
        <a:defRPr lang="ja-JP"/>
      </a:defPPr>
      <a:lvl1pPr marL="0" algn="l" defTabSz="1134222" rtl="0" eaLnBrk="1" latinLnBrk="0" hangingPunct="1">
        <a:defRPr kumimoji="1" sz="2233" kern="1200">
          <a:solidFill>
            <a:schemeClr val="tx1"/>
          </a:solidFill>
          <a:latin typeface="+mn-lt"/>
          <a:ea typeface="+mn-ea"/>
          <a:cs typeface="+mn-cs"/>
        </a:defRPr>
      </a:lvl1pPr>
      <a:lvl2pPr marL="567111" algn="l" defTabSz="1134222" rtl="0" eaLnBrk="1" latinLnBrk="0" hangingPunct="1">
        <a:defRPr kumimoji="1" sz="2233" kern="1200">
          <a:solidFill>
            <a:schemeClr val="tx1"/>
          </a:solidFill>
          <a:latin typeface="+mn-lt"/>
          <a:ea typeface="+mn-ea"/>
          <a:cs typeface="+mn-cs"/>
        </a:defRPr>
      </a:lvl2pPr>
      <a:lvl3pPr marL="1134222" algn="l" defTabSz="1134222" rtl="0" eaLnBrk="1" latinLnBrk="0" hangingPunct="1">
        <a:defRPr kumimoji="1" sz="2233" kern="1200">
          <a:solidFill>
            <a:schemeClr val="tx1"/>
          </a:solidFill>
          <a:latin typeface="+mn-lt"/>
          <a:ea typeface="+mn-ea"/>
          <a:cs typeface="+mn-cs"/>
        </a:defRPr>
      </a:lvl3pPr>
      <a:lvl4pPr marL="1701333" algn="l" defTabSz="1134222" rtl="0" eaLnBrk="1" latinLnBrk="0" hangingPunct="1">
        <a:defRPr kumimoji="1" sz="2233" kern="1200">
          <a:solidFill>
            <a:schemeClr val="tx1"/>
          </a:solidFill>
          <a:latin typeface="+mn-lt"/>
          <a:ea typeface="+mn-ea"/>
          <a:cs typeface="+mn-cs"/>
        </a:defRPr>
      </a:lvl4pPr>
      <a:lvl5pPr marL="2268444" algn="l" defTabSz="1134222" rtl="0" eaLnBrk="1" latinLnBrk="0" hangingPunct="1">
        <a:defRPr kumimoji="1" sz="2233" kern="1200">
          <a:solidFill>
            <a:schemeClr val="tx1"/>
          </a:solidFill>
          <a:latin typeface="+mn-lt"/>
          <a:ea typeface="+mn-ea"/>
          <a:cs typeface="+mn-cs"/>
        </a:defRPr>
      </a:lvl5pPr>
      <a:lvl6pPr marL="2835554" algn="l" defTabSz="1134222" rtl="0" eaLnBrk="1" latinLnBrk="0" hangingPunct="1">
        <a:defRPr kumimoji="1" sz="2233" kern="1200">
          <a:solidFill>
            <a:schemeClr val="tx1"/>
          </a:solidFill>
          <a:latin typeface="+mn-lt"/>
          <a:ea typeface="+mn-ea"/>
          <a:cs typeface="+mn-cs"/>
        </a:defRPr>
      </a:lvl6pPr>
      <a:lvl7pPr marL="3402665" algn="l" defTabSz="1134222" rtl="0" eaLnBrk="1" latinLnBrk="0" hangingPunct="1">
        <a:defRPr kumimoji="1" sz="2233" kern="1200">
          <a:solidFill>
            <a:schemeClr val="tx1"/>
          </a:solidFill>
          <a:latin typeface="+mn-lt"/>
          <a:ea typeface="+mn-ea"/>
          <a:cs typeface="+mn-cs"/>
        </a:defRPr>
      </a:lvl7pPr>
      <a:lvl8pPr marL="3969776" algn="l" defTabSz="1134222" rtl="0" eaLnBrk="1" latinLnBrk="0" hangingPunct="1">
        <a:defRPr kumimoji="1" sz="2233" kern="1200">
          <a:solidFill>
            <a:schemeClr val="tx1"/>
          </a:solidFill>
          <a:latin typeface="+mn-lt"/>
          <a:ea typeface="+mn-ea"/>
          <a:cs typeface="+mn-cs"/>
        </a:defRPr>
      </a:lvl8pPr>
      <a:lvl9pPr marL="4536887" algn="l" defTabSz="1134222" rtl="0" eaLnBrk="1" latinLnBrk="0" hangingPunct="1">
        <a:defRPr kumimoji="1" sz="223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図 49" descr="白黒の写真にテキストが書いてあるスマートフォンのボトル&#10;&#10;低い精度で自動的に生成された説明">
            <a:extLst>
              <a:ext uri="{FF2B5EF4-FFF2-40B4-BE49-F238E27FC236}">
                <a16:creationId xmlns:a16="http://schemas.microsoft.com/office/drawing/2014/main" id="{26D6A1FE-D3B6-3A90-22DB-D1EF16033F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9072" y="6805612"/>
            <a:ext cx="2877340" cy="1061875"/>
          </a:xfrm>
          <a:prstGeom prst="rect">
            <a:avLst/>
          </a:prstGeom>
        </p:spPr>
      </p:pic>
      <p:pic>
        <p:nvPicPr>
          <p:cNvPr id="18" name="図 17" descr="時計, メーター が含まれている画像&#10;&#10;自動的に生成された説明">
            <a:extLst>
              <a:ext uri="{FF2B5EF4-FFF2-40B4-BE49-F238E27FC236}">
                <a16:creationId xmlns:a16="http://schemas.microsoft.com/office/drawing/2014/main" id="{32D799E3-6175-046A-280D-91E239782A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12227" y="522648"/>
            <a:ext cx="6926401" cy="1332000"/>
          </a:xfrm>
          <a:prstGeom prst="rect">
            <a:avLst/>
          </a:prstGeom>
        </p:spPr>
      </p:pic>
      <p:pic>
        <p:nvPicPr>
          <p:cNvPr id="41" name="図 40" descr="アイコン&#10;&#10;自動的に生成された説明">
            <a:extLst>
              <a:ext uri="{FF2B5EF4-FFF2-40B4-BE49-F238E27FC236}">
                <a16:creationId xmlns:a16="http://schemas.microsoft.com/office/drawing/2014/main" id="{DD210A1F-AEE4-6BAF-0925-BDED9FB50F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0882" y="2688598"/>
            <a:ext cx="2016000" cy="267936"/>
          </a:xfrm>
          <a:prstGeom prst="rect">
            <a:avLst/>
          </a:prstGeom>
        </p:spPr>
      </p:pic>
      <p:sp>
        <p:nvSpPr>
          <p:cNvPr id="2288" name="Text Box 240">
            <a:extLst>
              <a:ext uri="{FF2B5EF4-FFF2-40B4-BE49-F238E27FC236}">
                <a16:creationId xmlns:a16="http://schemas.microsoft.com/office/drawing/2014/main" id="{175E5B74-76A3-4998-8E0B-F84007611206}"/>
              </a:ext>
            </a:extLst>
          </p:cNvPr>
          <p:cNvSpPr txBox="1">
            <a:spLocks noChangeArrowheads="1" noChangeShapeType="1"/>
          </p:cNvSpPr>
          <p:nvPr/>
        </p:nvSpPr>
        <p:spPr bwMode="auto">
          <a:xfrm>
            <a:off x="10550524" y="2610587"/>
            <a:ext cx="2447925" cy="3959225"/>
          </a:xfrm>
          <a:prstGeom prst="rect">
            <a:avLst/>
          </a:prstGeom>
          <a:noFill/>
          <a:ln w="0" algn="in">
            <a:noFill/>
            <a:miter lim="800000"/>
            <a:headEnd/>
            <a:tailEnd/>
          </a:ln>
          <a:effec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ja-JP" altLang="ja-JP" dirty="0"/>
          </a:p>
        </p:txBody>
      </p:sp>
      <p:sp>
        <p:nvSpPr>
          <p:cNvPr id="2291" name="Text Box 243">
            <a:extLst>
              <a:ext uri="{FF2B5EF4-FFF2-40B4-BE49-F238E27FC236}">
                <a16:creationId xmlns:a16="http://schemas.microsoft.com/office/drawing/2014/main" id="{22A8BFEE-97AE-4199-B92B-3F5431EB0B0F}"/>
              </a:ext>
            </a:extLst>
          </p:cNvPr>
          <p:cNvSpPr txBox="1">
            <a:spLocks noChangeArrowheads="1" noChangeShapeType="1"/>
          </p:cNvSpPr>
          <p:nvPr/>
        </p:nvSpPr>
        <p:spPr bwMode="auto">
          <a:xfrm>
            <a:off x="8077797" y="2492420"/>
            <a:ext cx="2398712" cy="3959225"/>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5560" tIns="35560" rIns="35560" bIns="3556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dirty="0"/>
              <a:t>　</a:t>
            </a:r>
            <a:endParaRPr lang="ja-JP" altLang="ja-JP" dirty="0"/>
          </a:p>
        </p:txBody>
      </p:sp>
      <p:sp>
        <p:nvSpPr>
          <p:cNvPr id="2295" name="Control 247">
            <a:extLst>
              <a:ext uri="{FF2B5EF4-FFF2-40B4-BE49-F238E27FC236}">
                <a16:creationId xmlns:a16="http://schemas.microsoft.com/office/drawing/2014/main" id="{7E25C409-99A4-48DB-A239-A7C6ABEF943E}"/>
              </a:ext>
            </a:extLst>
          </p:cNvPr>
          <p:cNvSpPr>
            <a:spLocks noChangeArrowheads="1" noChangeShapeType="1"/>
          </p:cNvSpPr>
          <p:nvPr/>
        </p:nvSpPr>
        <p:spPr bwMode="auto">
          <a:xfrm>
            <a:off x="13106400" y="3447119"/>
            <a:ext cx="1589088" cy="2024062"/>
          </a:xfrm>
          <a:prstGeom prst="rect">
            <a:avLst/>
          </a:prstGeom>
          <a:noFill/>
          <a:ln>
            <a:noFill/>
          </a:ln>
          <a:effectLst/>
          <a:extLst>
            <a:ext uri="{91240B29-F687-4F45-9708-019B960494DF}">
              <a14:hiddenLine xmlns:a14="http://schemas.microsoft.com/office/drawing/2010/main" w="9525" algn="in">
                <a:no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lvl1pPr defTabSz="1346200">
              <a:defRPr kumimoji="1">
                <a:solidFill>
                  <a:schemeClr val="tx1"/>
                </a:solidFill>
                <a:latin typeface="Arial" panose="020B0604020202020204" pitchFamily="34" charset="0"/>
                <a:ea typeface="ＭＳ Ｐゴシック" panose="020B0600070205080204" pitchFamily="34" charset="-128"/>
              </a:defRPr>
            </a:lvl1pPr>
            <a:lvl2pPr defTabSz="1346200">
              <a:defRPr kumimoji="1">
                <a:solidFill>
                  <a:schemeClr val="tx1"/>
                </a:solidFill>
                <a:latin typeface="Arial" panose="020B0604020202020204" pitchFamily="34" charset="0"/>
                <a:ea typeface="ＭＳ Ｐゴシック" panose="020B0600070205080204" pitchFamily="34" charset="-128"/>
              </a:defRPr>
            </a:lvl2pPr>
            <a:lvl3pPr defTabSz="1346200">
              <a:defRPr kumimoji="1">
                <a:solidFill>
                  <a:schemeClr val="tx1"/>
                </a:solidFill>
                <a:latin typeface="Arial" panose="020B0604020202020204" pitchFamily="34" charset="0"/>
                <a:ea typeface="ＭＳ Ｐゴシック" panose="020B0600070205080204" pitchFamily="34" charset="-128"/>
              </a:defRPr>
            </a:lvl3pPr>
            <a:lvl4pPr defTabSz="1346200">
              <a:defRPr kumimoji="1">
                <a:solidFill>
                  <a:schemeClr val="tx1"/>
                </a:solidFill>
                <a:latin typeface="Arial" panose="020B0604020202020204" pitchFamily="34" charset="0"/>
                <a:ea typeface="ＭＳ Ｐゴシック" panose="020B0600070205080204" pitchFamily="34" charset="-128"/>
              </a:defRPr>
            </a:lvl4pPr>
            <a:lvl5pPr defTabSz="1346200">
              <a:defRPr kumimoji="1">
                <a:solidFill>
                  <a:schemeClr val="tx1"/>
                </a:solidFill>
                <a:latin typeface="Arial" panose="020B0604020202020204" pitchFamily="34" charset="0"/>
                <a:ea typeface="ＭＳ Ｐゴシック" panose="020B0600070205080204" pitchFamily="34" charset="-128"/>
              </a:defRPr>
            </a:lvl5pPr>
            <a:lvl6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a:spcBef>
                <a:spcPct val="50000"/>
              </a:spcBef>
            </a:pPr>
            <a:r>
              <a:rPr lang="en-US" altLang="ja-JP" sz="900" dirty="0">
                <a:solidFill>
                  <a:srgbClr val="000000"/>
                </a:solidFill>
                <a:latin typeface="メイリオ" panose="020B0604030504040204" pitchFamily="50" charset="-128"/>
                <a:ea typeface="メイリオ" panose="020B0604030504040204" pitchFamily="50" charset="-128"/>
              </a:rPr>
              <a:t>	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食の旬暦・・・・・・・・</a:t>
            </a:r>
            <a:r>
              <a:rPr lang="en-US" altLang="ja-JP" sz="900" dirty="0">
                <a:solidFill>
                  <a:srgbClr val="000000"/>
                </a:solidFill>
                <a:latin typeface="メイリオ" panose="020B0604030504040204" pitchFamily="50" charset="-128"/>
                <a:ea typeface="メイリオ" panose="020B0604030504040204" pitchFamily="50" charset="-128"/>
              </a:rPr>
              <a:t>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家づくりのワンポイント</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アドバイス・・・・・・・</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暮らしのマナー・・・・・</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家を建てよう・・・・・・</a:t>
            </a:r>
            <a:r>
              <a:rPr lang="en-US" altLang="ja-JP" sz="900" dirty="0">
                <a:solidFill>
                  <a:srgbClr val="000000"/>
                </a:solidFill>
                <a:latin typeface="メイリオ" panose="020B0604030504040204" pitchFamily="50" charset="-128"/>
                <a:ea typeface="メイリオ" panose="020B0604030504040204" pitchFamily="50" charset="-128"/>
              </a:rPr>
              <a:t>3</a:t>
            </a:r>
            <a:endParaRPr lang="en-US" altLang="ja-JP" dirty="0">
              <a:latin typeface="メイリオ" panose="020B0604030504040204" pitchFamily="50" charset="-128"/>
              <a:ea typeface="メイリオ" panose="020B0604030504040204" pitchFamily="50" charset="-128"/>
            </a:endParaRP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住まいのヒント・・・・・</a:t>
            </a:r>
            <a:r>
              <a:rPr lang="en-US" altLang="ja-JP" sz="900" dirty="0">
                <a:solidFill>
                  <a:srgbClr val="000000"/>
                </a:solidFill>
                <a:latin typeface="メイリオ" panose="020B0604030504040204" pitchFamily="50" charset="-128"/>
                <a:ea typeface="メイリオ" panose="020B0604030504040204" pitchFamily="50" charset="-128"/>
              </a:rPr>
              <a:t>3</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家づくり用語集・・・・・</a:t>
            </a:r>
            <a:r>
              <a:rPr lang="en-US" altLang="ja-JP" sz="900" dirty="0">
                <a:solidFill>
                  <a:srgbClr val="000000"/>
                </a:solidFill>
                <a:latin typeface="メイリオ" panose="020B0604030504040204" pitchFamily="50" charset="-128"/>
                <a:ea typeface="メイリオ" panose="020B0604030504040204" pitchFamily="50" charset="-128"/>
              </a:rPr>
              <a:t>4</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おうちがしあわせ・・・・</a:t>
            </a:r>
            <a:r>
              <a:rPr lang="en-US" altLang="ja-JP" sz="900" dirty="0">
                <a:solidFill>
                  <a:srgbClr val="000000"/>
                </a:solidFill>
                <a:latin typeface="メイリオ" panose="020B0604030504040204" pitchFamily="50" charset="-128"/>
                <a:ea typeface="メイリオ" panose="020B0604030504040204" pitchFamily="50" charset="-128"/>
              </a:rPr>
              <a:t>4</a:t>
            </a:r>
          </a:p>
        </p:txBody>
      </p:sp>
      <p:sp>
        <p:nvSpPr>
          <p:cNvPr id="2296" name="Text Box 248">
            <a:extLst>
              <a:ext uri="{FF2B5EF4-FFF2-40B4-BE49-F238E27FC236}">
                <a16:creationId xmlns:a16="http://schemas.microsoft.com/office/drawing/2014/main" id="{F15C60E7-8FAD-4773-BEAE-0ECC5FBC236E}"/>
              </a:ext>
            </a:extLst>
          </p:cNvPr>
          <p:cNvSpPr txBox="1">
            <a:spLocks noChangeArrowheads="1" noChangeShapeType="1"/>
          </p:cNvSpPr>
          <p:nvPr/>
        </p:nvSpPr>
        <p:spPr bwMode="auto">
          <a:xfrm>
            <a:off x="13106400" y="3077044"/>
            <a:ext cx="1555750" cy="188444"/>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2300" name="Text Box 252">
            <a:extLst>
              <a:ext uri="{FF2B5EF4-FFF2-40B4-BE49-F238E27FC236}">
                <a16:creationId xmlns:a16="http://schemas.microsoft.com/office/drawing/2014/main" id="{496C9D27-DBE5-493C-BB84-3A25607A76E3}"/>
              </a:ext>
            </a:extLst>
          </p:cNvPr>
          <p:cNvSpPr txBox="1">
            <a:spLocks noChangeArrowheads="1"/>
          </p:cNvSpPr>
          <p:nvPr/>
        </p:nvSpPr>
        <p:spPr bwMode="auto">
          <a:xfrm>
            <a:off x="13671433" y="5455441"/>
            <a:ext cx="991267" cy="258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800" dirty="0">
                <a:solidFill>
                  <a:srgbClr val="000000"/>
                </a:solidFill>
                <a:latin typeface="ＭＳ Ｐゴシック"/>
                <a:ea typeface="ＭＳ Ｐゴシック"/>
              </a:rPr>
              <a:t>イラスト：ぱるぱーる</a:t>
            </a:r>
            <a:endParaRPr lang="ja-JP" altLang="en-US" sz="800" dirty="0">
              <a:latin typeface="ＭＳ Ｐゴシック"/>
            </a:endParaRPr>
          </a:p>
        </p:txBody>
      </p:sp>
      <p:sp>
        <p:nvSpPr>
          <p:cNvPr id="2556" name="Text Box 508">
            <a:extLst>
              <a:ext uri="{FF2B5EF4-FFF2-40B4-BE49-F238E27FC236}">
                <a16:creationId xmlns:a16="http://schemas.microsoft.com/office/drawing/2014/main" id="{F6D64543-E216-4803-B638-1AB8A721969F}"/>
              </a:ext>
            </a:extLst>
          </p:cNvPr>
          <p:cNvSpPr txBox="1">
            <a:spLocks noChangeArrowheads="1" noChangeShapeType="1"/>
          </p:cNvSpPr>
          <p:nvPr/>
        </p:nvSpPr>
        <p:spPr bwMode="auto">
          <a:xfrm>
            <a:off x="4588640" y="564814"/>
            <a:ext cx="1491639" cy="3528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家づくり用語集</a:t>
            </a:r>
            <a:endParaRPr lang="ja-JP" altLang="en-US" sz="1200" b="1" dirty="0">
              <a:latin typeface="ＭＳ Ｐゴシック" panose="020B0600070205080204" pitchFamily="50" charset="-128"/>
              <a:ea typeface="ＭＳ Ｐゴシック" panose="020B0600070205080204" pitchFamily="50" charset="-128"/>
            </a:endParaRPr>
          </a:p>
        </p:txBody>
      </p:sp>
      <p:sp>
        <p:nvSpPr>
          <p:cNvPr id="2702" name="Text Box 654">
            <a:extLst>
              <a:ext uri="{FF2B5EF4-FFF2-40B4-BE49-F238E27FC236}">
                <a16:creationId xmlns:a16="http://schemas.microsoft.com/office/drawing/2014/main" id="{3CF52880-E1D5-4104-8C10-87661732F825}"/>
              </a:ext>
            </a:extLst>
          </p:cNvPr>
          <p:cNvSpPr txBox="1">
            <a:spLocks noChangeArrowheads="1" noChangeShapeType="1"/>
          </p:cNvSpPr>
          <p:nvPr/>
        </p:nvSpPr>
        <p:spPr bwMode="auto">
          <a:xfrm>
            <a:off x="1525787" y="4862908"/>
            <a:ext cx="5561728" cy="357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おうちがし</a:t>
            </a:r>
            <a:r>
              <a:rPr lang="ja-JP" altLang="en-US" sz="1500" b="1">
                <a:solidFill>
                  <a:srgbClr val="000000"/>
                </a:solidFill>
                <a:latin typeface="ＭＳ Ｐゴシック" panose="020B0600070205080204" pitchFamily="50" charset="-128"/>
                <a:ea typeface="ＭＳ Ｐゴシック" panose="020B0600070205080204" pitchFamily="50" charset="-128"/>
              </a:rPr>
              <a:t>あわせ　 ～年末恒例の大掃除に異変？～</a:t>
            </a:r>
            <a:endParaRPr lang="ja-JP" altLang="en-US" sz="1500" b="1" dirty="0">
              <a:latin typeface="ＭＳ Ｐゴシック" panose="020B0600070205080204" pitchFamily="50" charset="-128"/>
              <a:ea typeface="ＭＳ Ｐゴシック" panose="020B0600070205080204" pitchFamily="50" charset="-128"/>
            </a:endParaRPr>
          </a:p>
        </p:txBody>
      </p:sp>
      <p:pic>
        <p:nvPicPr>
          <p:cNvPr id="9" name="図 9">
            <a:extLst>
              <a:ext uri="{FF2B5EF4-FFF2-40B4-BE49-F238E27FC236}">
                <a16:creationId xmlns:a16="http://schemas.microsoft.com/office/drawing/2014/main" id="{A67C5D83-05CD-485F-AB0F-F3D020620861}"/>
              </a:ext>
            </a:extLst>
          </p:cNvPr>
          <p:cNvPicPr>
            <a:picLocks noChangeAspect="1"/>
          </p:cNvPicPr>
          <p:nvPr/>
        </p:nvPicPr>
        <p:blipFill>
          <a:blip r:embed="rId5"/>
          <a:stretch>
            <a:fillRect/>
          </a:stretch>
        </p:blipFill>
        <p:spPr>
          <a:xfrm>
            <a:off x="434073" y="596384"/>
            <a:ext cx="2743092" cy="1880817"/>
          </a:xfrm>
          <a:prstGeom prst="rect">
            <a:avLst/>
          </a:prstGeom>
        </p:spPr>
      </p:pic>
      <p:grpSp>
        <p:nvGrpSpPr>
          <p:cNvPr id="44" name="Group 75">
            <a:extLst>
              <a:ext uri="{FF2B5EF4-FFF2-40B4-BE49-F238E27FC236}">
                <a16:creationId xmlns:a16="http://schemas.microsoft.com/office/drawing/2014/main" id="{FA6963AD-D0EB-4B64-B68E-D9411E7F4DAB}"/>
              </a:ext>
            </a:extLst>
          </p:cNvPr>
          <p:cNvGrpSpPr>
            <a:grpSpLocks/>
          </p:cNvGrpSpPr>
          <p:nvPr/>
        </p:nvGrpSpPr>
        <p:grpSpPr bwMode="auto">
          <a:xfrm>
            <a:off x="659137" y="3077044"/>
            <a:ext cx="2429954" cy="1368424"/>
            <a:chOff x="1016891" y="8379171"/>
            <a:chExt cx="1956971" cy="1512178"/>
          </a:xfrm>
        </p:grpSpPr>
        <p:sp>
          <p:nvSpPr>
            <p:cNvPr id="46" name="Text Box 76">
              <a:extLst>
                <a:ext uri="{FF2B5EF4-FFF2-40B4-BE49-F238E27FC236}">
                  <a16:creationId xmlns:a16="http://schemas.microsoft.com/office/drawing/2014/main" id="{F8044E09-60E6-440E-B6AC-AAC9D79312F2}"/>
                </a:ext>
              </a:extLst>
            </p:cNvPr>
            <p:cNvSpPr txBox="1">
              <a:spLocks noChangeArrowheads="1" noChangeShapeType="1"/>
            </p:cNvSpPr>
            <p:nvPr/>
          </p:nvSpPr>
          <p:spPr bwMode="auto">
            <a:xfrm>
              <a:off x="1016891" y="8772705"/>
              <a:ext cx="1956971" cy="704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en-US" sz="1100">
                  <a:effectLst/>
                  <a:latin typeface="Meiryo UI" panose="020B0604030504040204" pitchFamily="34" charset="-128"/>
                  <a:ea typeface="Meiryo UI" panose="020B0604030504040204" pitchFamily="34" charset="-128"/>
                </a:rPr>
                <a:t>〒</a:t>
              </a:r>
              <a:r>
                <a:rPr lang="en-US" altLang="ja-JP" sz="1100" dirty="0">
                  <a:effectLst/>
                  <a:latin typeface="Meiryo UI" panose="020B0604030504040204" pitchFamily="34" charset="-128"/>
                  <a:ea typeface="Meiryo UI" panose="020B0604030504040204" pitchFamily="34" charset="-128"/>
                </a:rPr>
                <a:t>330-0854</a:t>
              </a:r>
              <a:r>
                <a:rPr lang="ja-JP" altLang="en-US" sz="1100">
                  <a:effectLst/>
                  <a:latin typeface="Meiryo UI" panose="020B0604030504040204" pitchFamily="34" charset="-128"/>
                  <a:ea typeface="Meiryo UI" panose="020B0604030504040204" pitchFamily="34" charset="-128"/>
                </a:rPr>
                <a:t>　 </a:t>
              </a:r>
              <a:endParaRPr lang="en-US" altLang="ja-JP" sz="1100" dirty="0">
                <a:effectLst/>
                <a:latin typeface="Meiryo UI" panose="020B0604030504040204" pitchFamily="34" charset="-128"/>
                <a:ea typeface="Meiryo UI" panose="020B0604030504040204" pitchFamily="34" charset="-128"/>
              </a:endParaRPr>
            </a:p>
            <a:p>
              <a:pPr eaLnBrk="1" hangingPunct="1">
                <a:spcBef>
                  <a:spcPct val="0"/>
                </a:spcBef>
                <a:buFontTx/>
                <a:buNone/>
              </a:pPr>
              <a:r>
                <a:rPr lang="ja-JP" altLang="en-US" sz="1100">
                  <a:effectLst/>
                  <a:latin typeface="Meiryo UI" panose="020B0604030504040204" pitchFamily="34" charset="-128"/>
                  <a:ea typeface="Meiryo UI" panose="020B0604030504040204" pitchFamily="34" charset="-128"/>
                </a:rPr>
                <a:t>埼玉県さいたま市大宮区桜木町</a:t>
              </a:r>
              <a:r>
                <a:rPr lang="en-US" altLang="ja-JP" sz="1100" dirty="0">
                  <a:effectLst/>
                  <a:latin typeface="Meiryo UI" panose="020B0604030504040204" pitchFamily="34" charset="-128"/>
                  <a:ea typeface="Meiryo UI" panose="020B0604030504040204" pitchFamily="34" charset="-128"/>
                </a:rPr>
                <a:t>1</a:t>
              </a:r>
              <a:r>
                <a:rPr lang="ja-JP" altLang="en-US" sz="1100">
                  <a:effectLst/>
                  <a:latin typeface="Meiryo UI" panose="020B0604030504040204" pitchFamily="34" charset="-128"/>
                  <a:ea typeface="Meiryo UI" panose="020B0604030504040204" pitchFamily="34" charset="-128"/>
                </a:rPr>
                <a:t>丁目</a:t>
              </a:r>
              <a:r>
                <a:rPr lang="en-US" altLang="ja-JP" sz="1100" dirty="0">
                  <a:effectLst/>
                  <a:latin typeface="Meiryo UI" panose="020B0604030504040204" pitchFamily="34" charset="-128"/>
                  <a:ea typeface="Meiryo UI" panose="020B0604030504040204" pitchFamily="34" charset="-128"/>
                </a:rPr>
                <a:t>398-1 </a:t>
              </a:r>
              <a:r>
                <a:rPr lang="ja-JP" altLang="en-US" sz="1100">
                  <a:effectLst/>
                  <a:latin typeface="Meiryo UI" panose="020B0604030504040204" pitchFamily="34" charset="-128"/>
                  <a:ea typeface="Meiryo UI" panose="020B0604030504040204" pitchFamily="34" charset="-128"/>
                </a:rPr>
                <a:t>アドグレイス大宮</a:t>
              </a:r>
              <a:r>
                <a:rPr lang="en-US" altLang="ja-JP" sz="1100" dirty="0">
                  <a:effectLst/>
                  <a:latin typeface="Meiryo UI" panose="020B0604030504040204" pitchFamily="34" charset="-128"/>
                  <a:ea typeface="Meiryo UI" panose="020B0604030504040204" pitchFamily="34" charset="-128"/>
                </a:rPr>
                <a:t>7</a:t>
              </a:r>
              <a:r>
                <a:rPr lang="en" altLang="ja-JP" sz="1100" dirty="0">
                  <a:effectLst/>
                  <a:latin typeface="Meiryo UI" panose="020B0604030504040204" pitchFamily="34" charset="-128"/>
                  <a:ea typeface="Meiryo UI" panose="020B0604030504040204" pitchFamily="34" charset="-128"/>
                </a:rPr>
                <a:t>F</a:t>
              </a:r>
              <a:endParaRPr lang="ja-JP" altLang="ja-JP" sz="1100">
                <a:latin typeface="Meiryo UI" panose="020B0604030504040204" pitchFamily="34" charset="-128"/>
                <a:ea typeface="Meiryo UI" panose="020B0604030504040204" pitchFamily="34" charset="-128"/>
              </a:endParaRPr>
            </a:p>
          </p:txBody>
        </p:sp>
        <p:sp>
          <p:nvSpPr>
            <p:cNvPr id="47" name="Text Box 77">
              <a:extLst>
                <a:ext uri="{FF2B5EF4-FFF2-40B4-BE49-F238E27FC236}">
                  <a16:creationId xmlns:a16="http://schemas.microsoft.com/office/drawing/2014/main" id="{718E7866-B961-4282-9C98-25676BF97210}"/>
                </a:ext>
              </a:extLst>
            </p:cNvPr>
            <p:cNvSpPr txBox="1">
              <a:spLocks noChangeArrowheads="1" noChangeShapeType="1"/>
            </p:cNvSpPr>
            <p:nvPr/>
          </p:nvSpPr>
          <p:spPr bwMode="auto">
            <a:xfrm>
              <a:off x="1026995" y="8379171"/>
              <a:ext cx="1796289" cy="393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ja-JP" sz="1600" spc="300">
                  <a:solidFill>
                    <a:srgbClr val="000000"/>
                  </a:solidFill>
                  <a:latin typeface="Meiryo UI" panose="020B0604030504040204" pitchFamily="34" charset="-128"/>
                  <a:ea typeface="Meiryo UI" panose="020B0604030504040204" pitchFamily="34" charset="-128"/>
                </a:rPr>
                <a:t>株式会社フォーセンス</a:t>
              </a:r>
              <a:endParaRPr lang="ja-JP" altLang="ja-JP" sz="1600" spc="300">
                <a:latin typeface="Meiryo UI" panose="020B0604030504040204" pitchFamily="34" charset="-128"/>
                <a:ea typeface="Meiryo UI" panose="020B0604030504040204" pitchFamily="34" charset="-128"/>
              </a:endParaRPr>
            </a:p>
          </p:txBody>
        </p:sp>
        <p:sp>
          <p:nvSpPr>
            <p:cNvPr id="48" name="Text Box 78">
              <a:extLst>
                <a:ext uri="{FF2B5EF4-FFF2-40B4-BE49-F238E27FC236}">
                  <a16:creationId xmlns:a16="http://schemas.microsoft.com/office/drawing/2014/main" id="{5A13CCBA-3C8E-4C62-8E43-E877C9F734BE}"/>
                </a:ext>
              </a:extLst>
            </p:cNvPr>
            <p:cNvSpPr txBox="1">
              <a:spLocks noChangeArrowheads="1" noChangeShapeType="1"/>
            </p:cNvSpPr>
            <p:nvPr/>
          </p:nvSpPr>
          <p:spPr bwMode="auto">
            <a:xfrm>
              <a:off x="1051958" y="9476970"/>
              <a:ext cx="1796289" cy="41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en" altLang="ja-JP" sz="1100" dirty="0">
                  <a:effectLst/>
                  <a:latin typeface="Meiryo UI" panose="020B0604030504040204" pitchFamily="34" charset="-128"/>
                  <a:ea typeface="Meiryo UI" panose="020B0604030504040204" pitchFamily="34" charset="-128"/>
                </a:rPr>
                <a:t>TEL : 048-741-9125</a:t>
              </a:r>
              <a:r>
                <a:rPr lang="ja-JP" altLang="en" sz="1100">
                  <a:effectLst/>
                  <a:latin typeface="Meiryo UI" panose="020B0604030504040204" pitchFamily="34" charset="-128"/>
                  <a:ea typeface="Meiryo UI" panose="020B0604030504040204" pitchFamily="34" charset="-128"/>
                </a:rPr>
                <a:t>　</a:t>
              </a:r>
              <a:endParaRPr lang="en-US" altLang="ja-JP" sz="1100" dirty="0">
                <a:effectLst/>
                <a:latin typeface="Meiryo UI" panose="020B0604030504040204" pitchFamily="34" charset="-128"/>
                <a:ea typeface="Meiryo UI" panose="020B0604030504040204" pitchFamily="34" charset="-128"/>
              </a:endParaRPr>
            </a:p>
            <a:p>
              <a:pPr eaLnBrk="1" hangingPunct="1">
                <a:spcBef>
                  <a:spcPct val="0"/>
                </a:spcBef>
                <a:buFontTx/>
                <a:buNone/>
              </a:pPr>
              <a:r>
                <a:rPr lang="en" altLang="ja-JP" sz="1100" dirty="0">
                  <a:effectLst/>
                  <a:latin typeface="Meiryo UI" panose="020B0604030504040204" pitchFamily="34" charset="-128"/>
                  <a:ea typeface="Meiryo UI" panose="020B0604030504040204" pitchFamily="34" charset="-128"/>
                </a:rPr>
                <a:t>FAX : 050-3537-6440 </a:t>
              </a:r>
              <a:br>
                <a:rPr lang="en" altLang="ja-JP" sz="800" dirty="0"/>
              </a:br>
              <a:endParaRPr lang="ja-JP" altLang="ja-JP" sz="2900"/>
            </a:p>
          </p:txBody>
        </p:sp>
      </p:grpSp>
      <p:sp>
        <p:nvSpPr>
          <p:cNvPr id="2" name="テキスト ボックス 1">
            <a:extLst>
              <a:ext uri="{FF2B5EF4-FFF2-40B4-BE49-F238E27FC236}">
                <a16:creationId xmlns:a16="http://schemas.microsoft.com/office/drawing/2014/main" id="{5B4DE27A-5914-84C3-BE74-DD5AD8A616CB}"/>
              </a:ext>
            </a:extLst>
          </p:cNvPr>
          <p:cNvSpPr txBox="1"/>
          <p:nvPr/>
        </p:nvSpPr>
        <p:spPr>
          <a:xfrm>
            <a:off x="11271090" y="10258173"/>
            <a:ext cx="348172" cy="230832"/>
          </a:xfrm>
          <a:prstGeom prst="rect">
            <a:avLst/>
          </a:prstGeom>
          <a:noFill/>
        </p:spPr>
        <p:txBody>
          <a:bodyPr wrap="none" rtlCol="0">
            <a:spAutoFit/>
          </a:bodyPr>
          <a:lstStyle/>
          <a:p>
            <a:r>
              <a:rPr kumimoji="1" lang="en-US" altLang="ja-JP" sz="900" dirty="0"/>
              <a:t>-1-</a:t>
            </a:r>
            <a:endParaRPr kumimoji="1" lang="ja-JP" altLang="en-US" sz="900" dirty="0"/>
          </a:p>
        </p:txBody>
      </p:sp>
      <p:sp>
        <p:nvSpPr>
          <p:cNvPr id="4" name="テキスト ボックス 3">
            <a:extLst>
              <a:ext uri="{FF2B5EF4-FFF2-40B4-BE49-F238E27FC236}">
                <a16:creationId xmlns:a16="http://schemas.microsoft.com/office/drawing/2014/main" id="{CFB99334-8BE0-188B-26EA-52A72393D5E8}"/>
              </a:ext>
            </a:extLst>
          </p:cNvPr>
          <p:cNvSpPr txBox="1"/>
          <p:nvPr/>
        </p:nvSpPr>
        <p:spPr>
          <a:xfrm>
            <a:off x="3403409" y="10305556"/>
            <a:ext cx="348172" cy="230832"/>
          </a:xfrm>
          <a:prstGeom prst="rect">
            <a:avLst/>
          </a:prstGeom>
          <a:noFill/>
        </p:spPr>
        <p:txBody>
          <a:bodyPr wrap="none" rtlCol="0">
            <a:spAutoFit/>
          </a:bodyPr>
          <a:lstStyle/>
          <a:p>
            <a:r>
              <a:rPr kumimoji="1" lang="en-US" altLang="ja-JP" sz="900" dirty="0"/>
              <a:t>-4-</a:t>
            </a:r>
            <a:endParaRPr kumimoji="1" lang="ja-JP" altLang="en-US" sz="900" dirty="0"/>
          </a:p>
        </p:txBody>
      </p:sp>
      <p:sp>
        <p:nvSpPr>
          <p:cNvPr id="49" name="Text Box 236">
            <a:extLst>
              <a:ext uri="{FF2B5EF4-FFF2-40B4-BE49-F238E27FC236}">
                <a16:creationId xmlns:a16="http://schemas.microsoft.com/office/drawing/2014/main" id="{B177584E-0980-44F1-8AF2-EC318FB396B4}"/>
              </a:ext>
            </a:extLst>
          </p:cNvPr>
          <p:cNvSpPr txBox="1">
            <a:spLocks noChangeArrowheads="1"/>
          </p:cNvSpPr>
          <p:nvPr/>
        </p:nvSpPr>
        <p:spPr bwMode="auto">
          <a:xfrm>
            <a:off x="9446338" y="7087395"/>
            <a:ext cx="2177385" cy="330001"/>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400" b="1" dirty="0">
                <a:solidFill>
                  <a:srgbClr val="D42520"/>
                </a:solidFill>
                <a:latin typeface="ＭＳ Ｐゴシック" panose="020B0600070205080204" pitchFamily="50" charset="-128"/>
              </a:rPr>
              <a:t>12</a:t>
            </a:r>
            <a:r>
              <a:rPr lang="ja-JP" altLang="en-US" sz="1400" b="1">
                <a:solidFill>
                  <a:srgbClr val="D42520"/>
                </a:solidFill>
                <a:latin typeface="ＭＳ Ｐゴシック" panose="020B0600070205080204" pitchFamily="50" charset="-128"/>
              </a:rPr>
              <a:t>月</a:t>
            </a:r>
            <a:r>
              <a:rPr lang="ja-JP" altLang="ja-JP" sz="1400" b="1">
                <a:solidFill>
                  <a:srgbClr val="D42520"/>
                </a:solidFill>
                <a:latin typeface="ＭＳ Ｐゴシック" panose="020B0600070205080204" pitchFamily="50" charset="-128"/>
              </a:rPr>
              <a:t>【</a:t>
            </a:r>
            <a:r>
              <a:rPr lang="ja-JP" altLang="en-US" sz="1400" b="1">
                <a:solidFill>
                  <a:srgbClr val="D42520"/>
                </a:solidFill>
                <a:latin typeface="ＭＳ Ｐゴシック" panose="020B0600070205080204" pitchFamily="50" charset="-128"/>
              </a:rPr>
              <a:t>ブッシュ・ド・ノエル</a:t>
            </a:r>
            <a:r>
              <a:rPr lang="ja-JP" altLang="ja-JP" sz="1400" b="1">
                <a:solidFill>
                  <a:srgbClr val="D42520"/>
                </a:solidFill>
                <a:latin typeface="ＭＳ Ｐゴシック" panose="020B0600070205080204" pitchFamily="50" charset="-128"/>
              </a:rPr>
              <a:t>】</a:t>
            </a:r>
            <a:r>
              <a:rPr lang="ja-JP" altLang="ja-JP" sz="1000" b="1">
                <a:solidFill>
                  <a:srgbClr val="D42520"/>
                </a:solidFill>
                <a:latin typeface="ＭＳ Ｐゴシック" panose="020B0600070205080204" pitchFamily="50" charset="-128"/>
              </a:rPr>
              <a:t>　</a:t>
            </a:r>
            <a:endParaRPr lang="ja-JP" altLang="ja-JP" dirty="0">
              <a:solidFill>
                <a:srgbClr val="D42520"/>
              </a:solidFill>
            </a:endParaRPr>
          </a:p>
        </p:txBody>
      </p:sp>
      <p:sp>
        <p:nvSpPr>
          <p:cNvPr id="39" name="Line 257">
            <a:extLst>
              <a:ext uri="{FF2B5EF4-FFF2-40B4-BE49-F238E27FC236}">
                <a16:creationId xmlns:a16="http://schemas.microsoft.com/office/drawing/2014/main" id="{C70DF8DA-6409-4685-99E1-603D4B64E0B7}"/>
              </a:ext>
            </a:extLst>
          </p:cNvPr>
          <p:cNvSpPr>
            <a:spLocks noChangeShapeType="1"/>
          </p:cNvSpPr>
          <p:nvPr/>
        </p:nvSpPr>
        <p:spPr bwMode="auto">
          <a:xfrm flipV="1">
            <a:off x="447213" y="10271484"/>
            <a:ext cx="6699712" cy="4010"/>
          </a:xfrm>
          <a:prstGeom prst="line">
            <a:avLst/>
          </a:prstGeom>
          <a:noFill/>
          <a:ln w="28575" algn="ctr">
            <a:solidFill>
              <a:srgbClr val="D4252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2286" name="Line 238">
            <a:extLst>
              <a:ext uri="{FF2B5EF4-FFF2-40B4-BE49-F238E27FC236}">
                <a16:creationId xmlns:a16="http://schemas.microsoft.com/office/drawing/2014/main" id="{7EEF4707-9AF1-4E70-AAC1-C98D39AA506C}"/>
              </a:ext>
            </a:extLst>
          </p:cNvPr>
          <p:cNvSpPr>
            <a:spLocks noChangeShapeType="1"/>
          </p:cNvSpPr>
          <p:nvPr/>
        </p:nvSpPr>
        <p:spPr bwMode="auto">
          <a:xfrm>
            <a:off x="7944998" y="1944128"/>
            <a:ext cx="6840537" cy="0"/>
          </a:xfrm>
          <a:prstGeom prst="line">
            <a:avLst/>
          </a:prstGeom>
          <a:noFill/>
          <a:ln w="38100" algn="ctr">
            <a:solidFill>
              <a:srgbClr val="D4252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1" name="Line 238">
            <a:extLst>
              <a:ext uri="{FF2B5EF4-FFF2-40B4-BE49-F238E27FC236}">
                <a16:creationId xmlns:a16="http://schemas.microsoft.com/office/drawing/2014/main" id="{C2CDE110-8BE0-222E-1708-D87D842D97E2}"/>
              </a:ext>
            </a:extLst>
          </p:cNvPr>
          <p:cNvSpPr>
            <a:spLocks noChangeShapeType="1"/>
          </p:cNvSpPr>
          <p:nvPr/>
        </p:nvSpPr>
        <p:spPr bwMode="auto">
          <a:xfrm>
            <a:off x="7889221" y="513375"/>
            <a:ext cx="6840537" cy="0"/>
          </a:xfrm>
          <a:prstGeom prst="line">
            <a:avLst/>
          </a:prstGeom>
          <a:noFill/>
          <a:ln w="38100" algn="ctr">
            <a:solidFill>
              <a:srgbClr val="D4252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dirty="0"/>
          </a:p>
        </p:txBody>
      </p:sp>
      <p:sp>
        <p:nvSpPr>
          <p:cNvPr id="2292" name="Text Box 244">
            <a:extLst>
              <a:ext uri="{FF2B5EF4-FFF2-40B4-BE49-F238E27FC236}">
                <a16:creationId xmlns:a16="http://schemas.microsoft.com/office/drawing/2014/main" id="{BDBCE44D-1B69-4DC0-AEF3-5D0ABD841D46}"/>
              </a:ext>
            </a:extLst>
          </p:cNvPr>
          <p:cNvSpPr txBox="1">
            <a:spLocks noChangeArrowheads="1" noChangeShapeType="1"/>
          </p:cNvSpPr>
          <p:nvPr/>
        </p:nvSpPr>
        <p:spPr bwMode="auto">
          <a:xfrm>
            <a:off x="11652240" y="1522742"/>
            <a:ext cx="1512888" cy="287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000" dirty="0">
                <a:solidFill>
                  <a:schemeClr val="tx1">
                    <a:lumMod val="75000"/>
                    <a:lumOff val="25000"/>
                  </a:schemeClr>
                </a:solidFill>
                <a:latin typeface="ＭＳ Ｐゴシック"/>
                <a:ea typeface="ＭＳ Ｐゴシック"/>
              </a:rPr>
              <a:t>発行日</a:t>
            </a:r>
            <a:r>
              <a:rPr lang="en-US" altLang="ja-JP" sz="1000" dirty="0">
                <a:solidFill>
                  <a:schemeClr val="tx1">
                    <a:lumMod val="75000"/>
                    <a:lumOff val="25000"/>
                  </a:schemeClr>
                </a:solidFill>
                <a:latin typeface="ＭＳ Ｐゴシック"/>
                <a:ea typeface="ＭＳ Ｐゴシック"/>
              </a:rPr>
              <a:t>2024</a:t>
            </a:r>
            <a:r>
              <a:rPr lang="ja-JP" altLang="en-US" sz="1000">
                <a:solidFill>
                  <a:schemeClr val="tx1">
                    <a:lumMod val="75000"/>
                    <a:lumOff val="25000"/>
                  </a:schemeClr>
                </a:solidFill>
                <a:latin typeface="ＭＳ Ｐゴシック"/>
                <a:ea typeface="ＭＳ Ｐゴシック"/>
              </a:rPr>
              <a:t>年</a:t>
            </a:r>
            <a:r>
              <a:rPr lang="en-US" altLang="ja-JP" sz="1000" dirty="0">
                <a:solidFill>
                  <a:schemeClr val="tx1">
                    <a:lumMod val="75000"/>
                    <a:lumOff val="25000"/>
                  </a:schemeClr>
                </a:solidFill>
                <a:latin typeface="ＭＳ Ｐゴシック"/>
                <a:ea typeface="ＭＳ Ｐゴシック"/>
              </a:rPr>
              <a:t>12</a:t>
            </a:r>
            <a:r>
              <a:rPr lang="ja-JP" altLang="en-US" sz="1000">
                <a:solidFill>
                  <a:schemeClr val="tx1">
                    <a:lumMod val="75000"/>
                    <a:lumOff val="25000"/>
                  </a:schemeClr>
                </a:solidFill>
                <a:latin typeface="ＭＳ Ｐゴシック"/>
                <a:ea typeface="ＭＳ Ｐゴシック"/>
              </a:rPr>
              <a:t>月</a:t>
            </a:r>
            <a:r>
              <a:rPr lang="en-US" altLang="ja-JP" sz="1000" dirty="0">
                <a:solidFill>
                  <a:schemeClr val="tx1">
                    <a:lumMod val="75000"/>
                    <a:lumOff val="25000"/>
                  </a:schemeClr>
                </a:solidFill>
                <a:latin typeface="ＭＳ Ｐゴシック"/>
                <a:ea typeface="ＭＳ Ｐゴシック"/>
              </a:rPr>
              <a:t>1</a:t>
            </a:r>
            <a:r>
              <a:rPr lang="ja-JP" altLang="en-US" sz="1000" dirty="0">
                <a:solidFill>
                  <a:schemeClr val="tx1">
                    <a:lumMod val="75000"/>
                    <a:lumOff val="25000"/>
                  </a:schemeClr>
                </a:solidFill>
                <a:latin typeface="ＭＳ Ｐゴシック"/>
                <a:ea typeface="ＭＳ Ｐゴシック"/>
              </a:rPr>
              <a:t>日</a:t>
            </a:r>
            <a:endParaRPr lang="ja-JP" altLang="en-US" dirty="0">
              <a:solidFill>
                <a:schemeClr val="tx1">
                  <a:lumMod val="75000"/>
                  <a:lumOff val="25000"/>
                </a:schemeClr>
              </a:solidFill>
              <a:latin typeface="ＭＳ Ｐゴシック"/>
              <a:ea typeface="ＭＳ Ｐゴシック"/>
            </a:endParaRPr>
          </a:p>
        </p:txBody>
      </p:sp>
      <p:sp>
        <p:nvSpPr>
          <p:cNvPr id="3" name="正方形/長方形 2">
            <a:extLst>
              <a:ext uri="{FF2B5EF4-FFF2-40B4-BE49-F238E27FC236}">
                <a16:creationId xmlns:a16="http://schemas.microsoft.com/office/drawing/2014/main" id="{490914F3-A705-222C-70E2-DF830618129E}"/>
              </a:ext>
            </a:extLst>
          </p:cNvPr>
          <p:cNvSpPr/>
          <p:nvPr/>
        </p:nvSpPr>
        <p:spPr bwMode="auto">
          <a:xfrm>
            <a:off x="447213" y="4807293"/>
            <a:ext cx="6671587" cy="412806"/>
          </a:xfrm>
          <a:prstGeom prst="rect">
            <a:avLst/>
          </a:prstGeom>
          <a:noFill/>
          <a:ln w="19050" cap="flat" cmpd="sng" algn="ctr">
            <a:solidFill>
              <a:srgbClr val="D4252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0" name="正方形/長方形 9">
            <a:extLst>
              <a:ext uri="{FF2B5EF4-FFF2-40B4-BE49-F238E27FC236}">
                <a16:creationId xmlns:a16="http://schemas.microsoft.com/office/drawing/2014/main" id="{C8134695-64CA-EAFD-CD65-804D305FB587}"/>
              </a:ext>
            </a:extLst>
          </p:cNvPr>
          <p:cNvSpPr/>
          <p:nvPr/>
        </p:nvSpPr>
        <p:spPr bwMode="auto">
          <a:xfrm>
            <a:off x="439475" y="4807293"/>
            <a:ext cx="234000" cy="412806"/>
          </a:xfrm>
          <a:prstGeom prst="rect">
            <a:avLst/>
          </a:prstGeom>
          <a:solidFill>
            <a:srgbClr val="D4252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r>
              <a:rPr kumimoji="1" lang="en-US" altLang="ja-JP" sz="29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 </a:t>
            </a: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2" name="正方形/長方形 11">
            <a:extLst>
              <a:ext uri="{FF2B5EF4-FFF2-40B4-BE49-F238E27FC236}">
                <a16:creationId xmlns:a16="http://schemas.microsoft.com/office/drawing/2014/main" id="{716E6833-5FC4-DB9F-8746-1F30BDAFD5C7}"/>
              </a:ext>
            </a:extLst>
          </p:cNvPr>
          <p:cNvSpPr/>
          <p:nvPr/>
        </p:nvSpPr>
        <p:spPr bwMode="auto">
          <a:xfrm>
            <a:off x="3433773" y="513376"/>
            <a:ext cx="3671888" cy="412806"/>
          </a:xfrm>
          <a:prstGeom prst="rect">
            <a:avLst/>
          </a:prstGeom>
          <a:noFill/>
          <a:ln w="19050" cap="flat" cmpd="sng" algn="ctr">
            <a:solidFill>
              <a:srgbClr val="D4252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3" name="正方形/長方形 12">
            <a:extLst>
              <a:ext uri="{FF2B5EF4-FFF2-40B4-BE49-F238E27FC236}">
                <a16:creationId xmlns:a16="http://schemas.microsoft.com/office/drawing/2014/main" id="{AE87C515-60FC-F986-9DE5-9ACAA74A5DD0}"/>
              </a:ext>
            </a:extLst>
          </p:cNvPr>
          <p:cNvSpPr/>
          <p:nvPr/>
        </p:nvSpPr>
        <p:spPr bwMode="auto">
          <a:xfrm>
            <a:off x="3426034" y="513375"/>
            <a:ext cx="234000" cy="412806"/>
          </a:xfrm>
          <a:prstGeom prst="rect">
            <a:avLst/>
          </a:prstGeom>
          <a:solidFill>
            <a:srgbClr val="D4252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3" name="正方形/長方形 32">
            <a:extLst>
              <a:ext uri="{FF2B5EF4-FFF2-40B4-BE49-F238E27FC236}">
                <a16:creationId xmlns:a16="http://schemas.microsoft.com/office/drawing/2014/main" id="{F4A162CE-AD18-DB7D-0135-7484402F4F29}"/>
              </a:ext>
            </a:extLst>
          </p:cNvPr>
          <p:cNvSpPr/>
          <p:nvPr/>
        </p:nvSpPr>
        <p:spPr bwMode="auto">
          <a:xfrm>
            <a:off x="6863244" y="513375"/>
            <a:ext cx="233999" cy="412806"/>
          </a:xfrm>
          <a:prstGeom prst="rect">
            <a:avLst/>
          </a:prstGeom>
          <a:solidFill>
            <a:srgbClr val="D4252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4" name="正方形/長方形 33">
            <a:extLst>
              <a:ext uri="{FF2B5EF4-FFF2-40B4-BE49-F238E27FC236}">
                <a16:creationId xmlns:a16="http://schemas.microsoft.com/office/drawing/2014/main" id="{7B078BAC-432D-452D-F0EA-CA89BC770F9D}"/>
              </a:ext>
            </a:extLst>
          </p:cNvPr>
          <p:cNvSpPr/>
          <p:nvPr/>
        </p:nvSpPr>
        <p:spPr>
          <a:xfrm>
            <a:off x="8077797" y="6918908"/>
            <a:ext cx="6699712" cy="3359465"/>
          </a:xfrm>
          <a:prstGeom prst="rect">
            <a:avLst/>
          </a:prstGeom>
          <a:noFill/>
          <a:ln w="28575">
            <a:solidFill>
              <a:srgbClr val="D4252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430EA255-8055-78AA-2177-438BEFA54F4B}"/>
              </a:ext>
            </a:extLst>
          </p:cNvPr>
          <p:cNvSpPr/>
          <p:nvPr/>
        </p:nvSpPr>
        <p:spPr bwMode="auto">
          <a:xfrm>
            <a:off x="8174114" y="6978546"/>
            <a:ext cx="1008407" cy="379101"/>
          </a:xfrm>
          <a:prstGeom prst="rect">
            <a:avLst/>
          </a:prstGeom>
          <a:noFill/>
          <a:ln w="19050" cap="flat" cmpd="sng" algn="ctr">
            <a:solidFill>
              <a:srgbClr val="D4252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1" name="正方形/長方形 10">
            <a:extLst>
              <a:ext uri="{FF2B5EF4-FFF2-40B4-BE49-F238E27FC236}">
                <a16:creationId xmlns:a16="http://schemas.microsoft.com/office/drawing/2014/main" id="{F76F5AF9-ABE7-B3B5-D06D-1C80DD951163}"/>
              </a:ext>
            </a:extLst>
          </p:cNvPr>
          <p:cNvSpPr/>
          <p:nvPr/>
        </p:nvSpPr>
        <p:spPr bwMode="auto">
          <a:xfrm>
            <a:off x="8078788" y="6912019"/>
            <a:ext cx="1008407" cy="379101"/>
          </a:xfrm>
          <a:prstGeom prst="rect">
            <a:avLst/>
          </a:prstGeom>
          <a:solidFill>
            <a:srgbClr val="D4252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4" name="Text Box 236">
            <a:extLst>
              <a:ext uri="{FF2B5EF4-FFF2-40B4-BE49-F238E27FC236}">
                <a16:creationId xmlns:a16="http://schemas.microsoft.com/office/drawing/2014/main" id="{AB34260E-6525-BDE6-9944-42F27699BFC4}"/>
              </a:ext>
            </a:extLst>
          </p:cNvPr>
          <p:cNvSpPr txBox="1">
            <a:spLocks noChangeArrowheads="1"/>
          </p:cNvSpPr>
          <p:nvPr/>
        </p:nvSpPr>
        <p:spPr bwMode="auto">
          <a:xfrm>
            <a:off x="8156403" y="6944543"/>
            <a:ext cx="959041" cy="268726"/>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ja-JP" sz="1500" b="1" dirty="0">
                <a:solidFill>
                  <a:schemeClr val="bg1"/>
                </a:solidFill>
                <a:latin typeface="ＭＳ Ｐゴシック" panose="020B0600070205080204" pitchFamily="50" charset="-128"/>
              </a:rPr>
              <a:t>食の旬暦　</a:t>
            </a:r>
            <a:endParaRPr lang="ja-JP" altLang="en-US" sz="15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ja-JP" dirty="0">
              <a:solidFill>
                <a:schemeClr val="bg1"/>
              </a:solidFill>
            </a:endParaRPr>
          </a:p>
        </p:txBody>
      </p:sp>
      <p:sp>
        <p:nvSpPr>
          <p:cNvPr id="7" name="正方形/長方形 6">
            <a:extLst>
              <a:ext uri="{FF2B5EF4-FFF2-40B4-BE49-F238E27FC236}">
                <a16:creationId xmlns:a16="http://schemas.microsoft.com/office/drawing/2014/main" id="{1F30B376-9553-73A1-EE5A-E4BEB45258F9}"/>
              </a:ext>
            </a:extLst>
          </p:cNvPr>
          <p:cNvSpPr/>
          <p:nvPr/>
        </p:nvSpPr>
        <p:spPr bwMode="auto">
          <a:xfrm>
            <a:off x="6886502" y="4807292"/>
            <a:ext cx="234000" cy="412806"/>
          </a:xfrm>
          <a:prstGeom prst="rect">
            <a:avLst/>
          </a:prstGeom>
          <a:solidFill>
            <a:srgbClr val="D4252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8" name="Text Box 248">
            <a:extLst>
              <a:ext uri="{FF2B5EF4-FFF2-40B4-BE49-F238E27FC236}">
                <a16:creationId xmlns:a16="http://schemas.microsoft.com/office/drawing/2014/main" id="{70E40909-7877-9936-BA52-D476AD85BA9C}"/>
              </a:ext>
            </a:extLst>
          </p:cNvPr>
          <p:cNvSpPr txBox="1">
            <a:spLocks noChangeArrowheads="1" noChangeShapeType="1"/>
          </p:cNvSpPr>
          <p:nvPr/>
        </p:nvSpPr>
        <p:spPr bwMode="auto">
          <a:xfrm>
            <a:off x="13094911" y="5357563"/>
            <a:ext cx="1555750" cy="81770"/>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16" name="テキスト ボックス 15">
            <a:extLst>
              <a:ext uri="{FF2B5EF4-FFF2-40B4-BE49-F238E27FC236}">
                <a16:creationId xmlns:a16="http://schemas.microsoft.com/office/drawing/2014/main" id="{7DA1C0EC-9289-D2E1-8079-3BE9BB09FB70}"/>
              </a:ext>
            </a:extLst>
          </p:cNvPr>
          <p:cNvSpPr txBox="1"/>
          <p:nvPr/>
        </p:nvSpPr>
        <p:spPr>
          <a:xfrm>
            <a:off x="13139194" y="3055056"/>
            <a:ext cx="917040" cy="261610"/>
          </a:xfrm>
          <a:prstGeom prst="rect">
            <a:avLst/>
          </a:prstGeom>
          <a:noFill/>
        </p:spPr>
        <p:txBody>
          <a:bodyPr wrap="square" rtlCol="0">
            <a:spAutoFit/>
          </a:bodyPr>
          <a:lstStyle/>
          <a:p>
            <a:r>
              <a:rPr kumimoji="1" lang="ja-JP" altLang="en-US" sz="1100" dirty="0">
                <a:solidFill>
                  <a:schemeClr val="bg1"/>
                </a:solidFill>
              </a:rPr>
              <a:t>目次</a:t>
            </a:r>
          </a:p>
        </p:txBody>
      </p:sp>
      <p:sp>
        <p:nvSpPr>
          <p:cNvPr id="40" name="Text Box 1028">
            <a:extLst>
              <a:ext uri="{FF2B5EF4-FFF2-40B4-BE49-F238E27FC236}">
                <a16:creationId xmlns:a16="http://schemas.microsoft.com/office/drawing/2014/main" id="{25B65A98-D025-49FB-090E-0AB79D1EAA71}"/>
              </a:ext>
            </a:extLst>
          </p:cNvPr>
          <p:cNvSpPr txBox="1">
            <a:spLocks noChangeArrowheads="1"/>
          </p:cNvSpPr>
          <p:nvPr/>
        </p:nvSpPr>
        <p:spPr bwMode="auto">
          <a:xfrm>
            <a:off x="4749632" y="1162559"/>
            <a:ext cx="995004" cy="25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72576" tIns="36576" rIns="72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ja-JP" sz="1200" b="1" dirty="0">
                <a:solidFill>
                  <a:srgbClr val="D42520"/>
                </a:solidFill>
                <a:latin typeface="ＭＳ Ｐゴシック" panose="020B0600070205080204" pitchFamily="34" charset="-128"/>
              </a:rPr>
              <a:t>DEN</a:t>
            </a:r>
            <a:r>
              <a:rPr lang="ja-JP" altLang="en-US" sz="1200" b="1">
                <a:solidFill>
                  <a:srgbClr val="D42520"/>
                </a:solidFill>
                <a:latin typeface="ＭＳ Ｐゴシック" panose="020B0600070205080204" pitchFamily="34" charset="-128"/>
              </a:rPr>
              <a:t>（デン）</a:t>
            </a:r>
            <a:endParaRPr lang="ja-JP" altLang="ja-JP" sz="1200" b="1">
              <a:solidFill>
                <a:srgbClr val="D42520"/>
              </a:solidFill>
              <a:latin typeface="ＭＳ Ｐゴシック" panose="020B0600070205080204" pitchFamily="34" charset="-128"/>
            </a:endParaRPr>
          </a:p>
        </p:txBody>
      </p:sp>
      <p:sp>
        <p:nvSpPr>
          <p:cNvPr id="25" name="Text Box 64">
            <a:extLst>
              <a:ext uri="{FF2B5EF4-FFF2-40B4-BE49-F238E27FC236}">
                <a16:creationId xmlns:a16="http://schemas.microsoft.com/office/drawing/2014/main" id="{67192D84-ACD4-5A0B-E7D3-3DDFBF17D69C}"/>
              </a:ext>
            </a:extLst>
          </p:cNvPr>
          <p:cNvSpPr txBox="1">
            <a:spLocks noChangeArrowheads="1"/>
          </p:cNvSpPr>
          <p:nvPr/>
        </p:nvSpPr>
        <p:spPr bwMode="auto">
          <a:xfrm>
            <a:off x="8183677" y="7482813"/>
            <a:ext cx="3749864" cy="2590444"/>
          </a:xfrm>
          <a:prstGeom prst="rect">
            <a:avLst/>
          </a:prstGeom>
          <a:noFill/>
          <a:ln w="9525" algn="in">
            <a:noFill/>
            <a:miter lim="800000"/>
            <a:headEnd/>
            <a:tailEnd/>
          </a:ln>
          <a:effectLst/>
        </p:spPr>
        <p:txBody>
          <a:bodyPr vert="horz" lIns="36576" tIns="0" rIns="36576" bIns="576"/>
          <a:lstStyle/>
          <a:p>
            <a:pPr defTabSz="1474788">
              <a:lnSpc>
                <a:spcPts val="1400"/>
              </a:lnSpc>
              <a:defRPr/>
            </a:pPr>
            <a:r>
              <a:rPr lang="ja-JP" sz="1100" b="1">
                <a:solidFill>
                  <a:srgbClr val="000000"/>
                </a:solidFill>
                <a:latin typeface="MS PGothic" panose="020B0600070205080204" pitchFamily="34" charset="-128"/>
                <a:ea typeface="MS PGothic" panose="020B0600070205080204" pitchFamily="34" charset="-128"/>
              </a:rPr>
              <a:t>　</a:t>
            </a:r>
            <a:r>
              <a:rPr lang="ja-JP" sz="1100" dirty="0">
                <a:solidFill>
                  <a:srgbClr val="000000"/>
                </a:solidFill>
                <a:latin typeface="MS PGothic" panose="020B0600070205080204" pitchFamily="34" charset="-128"/>
                <a:ea typeface="MS PGothic" panose="020B0600070205080204" pitchFamily="34" charset="-128"/>
              </a:rPr>
              <a:t>クリスマスが近づく</a:t>
            </a:r>
            <a:r>
              <a:rPr lang="ja-JP" sz="1100">
                <a:solidFill>
                  <a:srgbClr val="000000"/>
                </a:solidFill>
                <a:latin typeface="MS PGothic" panose="020B0600070205080204" pitchFamily="34" charset="-128"/>
                <a:ea typeface="MS PGothic" panose="020B0600070205080204" pitchFamily="34" charset="-128"/>
              </a:rPr>
              <a:t>と、ケーキ屋</a:t>
            </a:r>
            <a:r>
              <a:rPr lang="ja-JP" sz="1100" dirty="0">
                <a:solidFill>
                  <a:srgbClr val="000000"/>
                </a:solidFill>
                <a:latin typeface="MS PGothic" panose="020B0600070205080204" pitchFamily="34" charset="-128"/>
                <a:ea typeface="MS PGothic" panose="020B0600070205080204" pitchFamily="34" charset="-128"/>
              </a:rPr>
              <a:t>さん</a:t>
            </a:r>
            <a:r>
              <a:rPr lang="ja-JP" sz="1100">
                <a:solidFill>
                  <a:srgbClr val="000000"/>
                </a:solidFill>
                <a:latin typeface="MS PGothic" panose="020B0600070205080204" pitchFamily="34" charset="-128"/>
                <a:ea typeface="MS PGothic" panose="020B0600070205080204" pitchFamily="34" charset="-128"/>
              </a:rPr>
              <a:t>のショーウィンドウ</a:t>
            </a:r>
            <a:r>
              <a:rPr lang="ja-JP" sz="1100" dirty="0">
                <a:solidFill>
                  <a:srgbClr val="000000"/>
                </a:solidFill>
                <a:latin typeface="MS PGothic" panose="020B0600070205080204" pitchFamily="34" charset="-128"/>
                <a:ea typeface="MS PGothic" panose="020B0600070205080204" pitchFamily="34" charset="-128"/>
              </a:rPr>
              <a:t>には、丸太の形</a:t>
            </a:r>
            <a:r>
              <a:rPr lang="ja-JP" sz="1100">
                <a:solidFill>
                  <a:srgbClr val="000000"/>
                </a:solidFill>
                <a:latin typeface="MS PGothic" panose="020B0600070205080204" pitchFamily="34" charset="-128"/>
                <a:ea typeface="MS PGothic" panose="020B0600070205080204" pitchFamily="34" charset="-128"/>
              </a:rPr>
              <a:t>をしたケーキ</a:t>
            </a:r>
            <a:r>
              <a:rPr lang="ja-JP" sz="1100" dirty="0">
                <a:solidFill>
                  <a:srgbClr val="000000"/>
                </a:solidFill>
                <a:latin typeface="MS PGothic" panose="020B0600070205080204" pitchFamily="34" charset="-128"/>
                <a:ea typeface="MS PGothic" panose="020B0600070205080204" pitchFamily="34" charset="-128"/>
              </a:rPr>
              <a:t>「ブッシュ・ド</a:t>
            </a:r>
            <a:r>
              <a:rPr lang="ja-JP" sz="1100">
                <a:solidFill>
                  <a:srgbClr val="000000"/>
                </a:solidFill>
                <a:latin typeface="MS PGothic" panose="020B0600070205080204" pitchFamily="34" charset="-128"/>
                <a:ea typeface="MS PGothic" panose="020B0600070205080204" pitchFamily="34" charset="-128"/>
              </a:rPr>
              <a:t>・ノエル</a:t>
            </a:r>
            <a:r>
              <a:rPr lang="ja-JP" sz="1100" dirty="0">
                <a:solidFill>
                  <a:srgbClr val="000000"/>
                </a:solidFill>
                <a:latin typeface="MS PGothic" panose="020B0600070205080204" pitchFamily="34" charset="-128"/>
                <a:ea typeface="MS PGothic" panose="020B0600070205080204" pitchFamily="34" charset="-128"/>
              </a:rPr>
              <a:t>」が登場しますね。</a:t>
            </a:r>
          </a:p>
          <a:p>
            <a:pPr defTabSz="1474788">
              <a:lnSpc>
                <a:spcPts val="1400"/>
              </a:lnSpc>
              <a:defRPr/>
            </a:pPr>
            <a:endParaRPr lang="ja-JP" sz="1100" dirty="0">
              <a:solidFill>
                <a:srgbClr val="000000"/>
              </a:solidFill>
              <a:latin typeface="MS PGothic" panose="020B0600070205080204" pitchFamily="34" charset="-128"/>
              <a:ea typeface="MS PGothic" panose="020B0600070205080204" pitchFamily="34" charset="-128"/>
            </a:endParaRPr>
          </a:p>
          <a:p>
            <a:pPr defTabSz="1474788">
              <a:lnSpc>
                <a:spcPts val="1400"/>
              </a:lnSpc>
              <a:defRPr/>
            </a:pPr>
            <a:r>
              <a:rPr lang="ja-JP" sz="1100" dirty="0">
                <a:solidFill>
                  <a:srgbClr val="000000"/>
                </a:solidFill>
                <a:latin typeface="MS PGothic" panose="020B0600070205080204" pitchFamily="34" charset="-128"/>
                <a:ea typeface="MS PGothic" panose="020B0600070205080204" pitchFamily="34" charset="-128"/>
              </a:rPr>
              <a:t>　ブッシュはフランス語で「薪（まき）」という意味で、ノエルは「クリスマス」という意味。つまり「クリスマスの薪」という意味になります。このクリスマスのケーキがなぜ「薪」の形になったのでしょうか。このような説があると言われて</a:t>
            </a:r>
            <a:r>
              <a:rPr lang="ja-JP" sz="1100">
                <a:solidFill>
                  <a:srgbClr val="000000"/>
                </a:solidFill>
                <a:latin typeface="MS PGothic" panose="020B0600070205080204" pitchFamily="34" charset="-128"/>
                <a:ea typeface="MS PGothic" panose="020B0600070205080204" pitchFamily="34" charset="-128"/>
              </a:rPr>
              <a:t>います。</a:t>
            </a:r>
            <a:endParaRPr lang="en-US" altLang="ja-JP" sz="1100" dirty="0">
              <a:solidFill>
                <a:srgbClr val="000000"/>
              </a:solidFill>
              <a:latin typeface="MS PGothic" panose="020B0600070205080204" pitchFamily="34" charset="-128"/>
              <a:ea typeface="MS PGothic" panose="020B0600070205080204" pitchFamily="34" charset="-128"/>
            </a:endParaRPr>
          </a:p>
          <a:p>
            <a:pPr defTabSz="1474788">
              <a:lnSpc>
                <a:spcPts val="1400"/>
              </a:lnSpc>
              <a:defRPr/>
            </a:pPr>
            <a:endParaRPr lang="ja-JP" sz="1100" dirty="0">
              <a:solidFill>
                <a:srgbClr val="000000"/>
              </a:solidFill>
              <a:latin typeface="MS PGothic" panose="020B0600070205080204" pitchFamily="34" charset="-128"/>
              <a:ea typeface="MS PGothic" panose="020B0600070205080204" pitchFamily="34" charset="-128"/>
            </a:endParaRPr>
          </a:p>
          <a:p>
            <a:pPr marL="176213" indent="-176213" defTabSz="1474788">
              <a:lnSpc>
                <a:spcPts val="1400"/>
              </a:lnSpc>
              <a:defRPr/>
            </a:pPr>
            <a:r>
              <a:rPr lang="ja-JP" altLang="en-US" sz="1100">
                <a:solidFill>
                  <a:srgbClr val="FFC000"/>
                </a:solidFill>
                <a:latin typeface="MS PGothic" panose="020B0600070205080204" pitchFamily="34" charset="-128"/>
                <a:ea typeface="MS PGothic" panose="020B0600070205080204" pitchFamily="34" charset="-128"/>
              </a:rPr>
              <a:t>●</a:t>
            </a:r>
            <a:r>
              <a:rPr lang="ja-JP" sz="1100">
                <a:solidFill>
                  <a:srgbClr val="000000"/>
                </a:solidFill>
                <a:latin typeface="MS PGothic" panose="020B0600070205080204" pitchFamily="34" charset="-128"/>
                <a:ea typeface="MS PGothic" panose="020B0600070205080204" pitchFamily="34" charset="-128"/>
              </a:rPr>
              <a:t>かつて</a:t>
            </a:r>
            <a:r>
              <a:rPr lang="ja-JP" sz="1100" dirty="0">
                <a:solidFill>
                  <a:srgbClr val="000000"/>
                </a:solidFill>
                <a:latin typeface="MS PGothic" panose="020B0600070205080204" pitchFamily="34" charset="-128"/>
                <a:ea typeface="MS PGothic" panose="020B0600070205080204" pitchFamily="34" charset="-128"/>
              </a:rPr>
              <a:t>北欧では、樫の薪を暖炉に燃やすと一年中無病息災で暮らせるという神話からきた説。</a:t>
            </a:r>
          </a:p>
          <a:p>
            <a:pPr marL="176213" indent="-176213" defTabSz="1474788">
              <a:lnSpc>
                <a:spcPts val="1400"/>
              </a:lnSpc>
              <a:defRPr/>
            </a:pPr>
            <a:r>
              <a:rPr lang="ja-JP" altLang="en-US" sz="1100">
                <a:solidFill>
                  <a:srgbClr val="FFC000"/>
                </a:solidFill>
                <a:latin typeface="MS PGothic" panose="020B0600070205080204" pitchFamily="34" charset="-128"/>
                <a:ea typeface="MS PGothic" panose="020B0600070205080204" pitchFamily="34" charset="-128"/>
              </a:rPr>
              <a:t>●</a:t>
            </a:r>
            <a:r>
              <a:rPr lang="ja-JP" sz="1100">
                <a:solidFill>
                  <a:srgbClr val="000000"/>
                </a:solidFill>
                <a:latin typeface="MS PGothic" panose="020B0600070205080204" pitchFamily="34" charset="-128"/>
                <a:ea typeface="MS PGothic" panose="020B0600070205080204" pitchFamily="34" charset="-128"/>
              </a:rPr>
              <a:t>前年</a:t>
            </a:r>
            <a:r>
              <a:rPr lang="ja-JP" sz="1100" dirty="0">
                <a:solidFill>
                  <a:srgbClr val="000000"/>
                </a:solidFill>
                <a:latin typeface="MS PGothic" panose="020B0600070205080204" pitchFamily="34" charset="-128"/>
                <a:ea typeface="MS PGothic" panose="020B0600070205080204" pitchFamily="34" charset="-128"/>
              </a:rPr>
              <a:t>の冬の燃え残りの薪で作る灰は、これから１年の厄除けになるという伝説により、お菓子も縁起のいい薪形になったという説。</a:t>
            </a:r>
          </a:p>
          <a:p>
            <a:pPr marL="176213" indent="-176213" defTabSz="1474788">
              <a:lnSpc>
                <a:spcPts val="1400"/>
              </a:lnSpc>
              <a:defRPr/>
            </a:pPr>
            <a:r>
              <a:rPr lang="ja-JP" altLang="en-US" sz="1100">
                <a:solidFill>
                  <a:srgbClr val="FFC000"/>
                </a:solidFill>
                <a:latin typeface="MS PGothic" panose="020B0600070205080204" pitchFamily="34" charset="-128"/>
                <a:ea typeface="MS PGothic" panose="020B0600070205080204" pitchFamily="34" charset="-128"/>
              </a:rPr>
              <a:t>●</a:t>
            </a:r>
            <a:r>
              <a:rPr lang="ja-JP" sz="1100">
                <a:solidFill>
                  <a:srgbClr val="000000"/>
                </a:solidFill>
                <a:latin typeface="MS PGothic" panose="020B0600070205080204" pitchFamily="34" charset="-128"/>
                <a:ea typeface="MS PGothic" panose="020B0600070205080204" pitchFamily="34" charset="-128"/>
              </a:rPr>
              <a:t>切り株</a:t>
            </a:r>
            <a:r>
              <a:rPr lang="ja-JP" sz="1100" dirty="0">
                <a:solidFill>
                  <a:srgbClr val="000000"/>
                </a:solidFill>
                <a:latin typeface="MS PGothic" panose="020B0600070205080204" pitchFamily="34" charset="-128"/>
                <a:ea typeface="MS PGothic" panose="020B0600070205080204" pitchFamily="34" charset="-128"/>
              </a:rPr>
              <a:t>の形は、キリストの誕生を祝った時に夜通し暖炉で薪を燃やしたことに由来しているという</a:t>
            </a:r>
            <a:r>
              <a:rPr lang="ja-JP" sz="1100">
                <a:solidFill>
                  <a:srgbClr val="000000"/>
                </a:solidFill>
                <a:latin typeface="MS PGothic" panose="020B0600070205080204" pitchFamily="34" charset="-128"/>
                <a:ea typeface="MS PGothic" panose="020B0600070205080204" pitchFamily="34" charset="-128"/>
              </a:rPr>
              <a:t>説。</a:t>
            </a:r>
            <a:endParaRPr lang="ja-JP" sz="1100" dirty="0">
              <a:solidFill>
                <a:srgbClr val="000000"/>
              </a:solidFill>
              <a:latin typeface="MS PGothic" panose="020B0600070205080204" pitchFamily="34" charset="-128"/>
              <a:ea typeface="MS PGothic" panose="020B0600070205080204" pitchFamily="34" charset="-128"/>
            </a:endParaRPr>
          </a:p>
        </p:txBody>
      </p:sp>
      <p:sp>
        <p:nvSpPr>
          <p:cNvPr id="29" name="Text Box 64">
            <a:extLst>
              <a:ext uri="{FF2B5EF4-FFF2-40B4-BE49-F238E27FC236}">
                <a16:creationId xmlns:a16="http://schemas.microsoft.com/office/drawing/2014/main" id="{1F9164AB-C9B4-4508-BA3F-8EAA1A0B5F49}"/>
              </a:ext>
            </a:extLst>
          </p:cNvPr>
          <p:cNvSpPr txBox="1">
            <a:spLocks noChangeArrowheads="1"/>
          </p:cNvSpPr>
          <p:nvPr/>
        </p:nvSpPr>
        <p:spPr bwMode="auto">
          <a:xfrm>
            <a:off x="12219668" y="7242494"/>
            <a:ext cx="2328032" cy="2265168"/>
          </a:xfrm>
          <a:prstGeom prst="rect">
            <a:avLst/>
          </a:prstGeom>
          <a:noFill/>
          <a:ln w="9525" algn="in">
            <a:noFill/>
            <a:miter lim="800000"/>
            <a:headEnd/>
            <a:tailEnd/>
          </a:ln>
          <a:effectLst/>
        </p:spPr>
        <p:txBody>
          <a:bodyPr vert="horz" lIns="36576" tIns="0" rIns="36576" bIns="576"/>
          <a:lstStyle/>
          <a:p>
            <a:pPr algn="ctr" defTabSz="1474788">
              <a:lnSpc>
                <a:spcPts val="1400"/>
              </a:lnSpc>
              <a:defRPr/>
            </a:pPr>
            <a:r>
              <a:rPr lang="ja-JP" sz="1100">
                <a:solidFill>
                  <a:srgbClr val="000000"/>
                </a:solidFill>
                <a:latin typeface="MS PGothic" panose="020B0600070205080204" pitchFamily="34" charset="-128"/>
                <a:ea typeface="MS PGothic" panose="020B0600070205080204" pitchFamily="34" charset="-128"/>
              </a:rPr>
              <a:t>　市販</a:t>
            </a:r>
            <a:r>
              <a:rPr lang="ja-JP" sz="1100" dirty="0">
                <a:solidFill>
                  <a:srgbClr val="000000"/>
                </a:solidFill>
                <a:latin typeface="MS PGothic" panose="020B0600070205080204" pitchFamily="34" charset="-128"/>
                <a:ea typeface="MS PGothic" panose="020B0600070205080204" pitchFamily="34" charset="-128"/>
              </a:rPr>
              <a:t>のお菓子を</a:t>
            </a:r>
            <a:r>
              <a:rPr lang="ja-JP" sz="1100">
                <a:solidFill>
                  <a:srgbClr val="000000"/>
                </a:solidFill>
                <a:latin typeface="MS PGothic" panose="020B0600070205080204" pitchFamily="34" charset="-128"/>
                <a:ea typeface="MS PGothic" panose="020B0600070205080204" pitchFamily="34" charset="-128"/>
              </a:rPr>
              <a:t>上手に</a:t>
            </a:r>
            <a:r>
              <a:rPr lang="ja-JP" altLang="en-US" sz="1100">
                <a:solidFill>
                  <a:srgbClr val="000000"/>
                </a:solidFill>
                <a:latin typeface="MS PGothic" panose="020B0600070205080204" pitchFamily="34" charset="-128"/>
                <a:ea typeface="MS PGothic" panose="020B0600070205080204" pitchFamily="34" charset="-128"/>
              </a:rPr>
              <a:t>って</a:t>
            </a:r>
            <a:r>
              <a:rPr lang="ja-JP" sz="1100">
                <a:solidFill>
                  <a:srgbClr val="000000"/>
                </a:solidFill>
                <a:latin typeface="MS PGothic" panose="020B0600070205080204" pitchFamily="34" charset="-128"/>
                <a:ea typeface="MS PGothic" panose="020B0600070205080204" pitchFamily="34" charset="-128"/>
              </a:rPr>
              <a:t>簡単</a:t>
            </a:r>
            <a:r>
              <a:rPr lang="ja-JP" altLang="en-US" sz="1100">
                <a:solidFill>
                  <a:srgbClr val="000000"/>
                </a:solidFill>
                <a:latin typeface="MS PGothic" panose="020B0600070205080204" pitchFamily="34" charset="-128"/>
                <a:ea typeface="MS PGothic" panose="020B0600070205080204" pitchFamily="34" charset="-128"/>
              </a:rPr>
              <a:t>！</a:t>
            </a:r>
            <a:endParaRPr lang="en-US" altLang="ja-JP" sz="1100" dirty="0">
              <a:solidFill>
                <a:srgbClr val="000000"/>
              </a:solidFill>
              <a:latin typeface="MS PGothic" panose="020B0600070205080204" pitchFamily="34" charset="-128"/>
              <a:ea typeface="MS PGothic" panose="020B0600070205080204" pitchFamily="34" charset="-128"/>
            </a:endParaRPr>
          </a:p>
          <a:p>
            <a:pPr algn="ctr" defTabSz="1474788">
              <a:lnSpc>
                <a:spcPts val="1400"/>
              </a:lnSpc>
              <a:defRPr/>
            </a:pPr>
            <a:r>
              <a:rPr lang="ja-JP" sz="1100" b="1">
                <a:solidFill>
                  <a:srgbClr val="C00000"/>
                </a:solidFill>
                <a:latin typeface="MS PGothic" panose="020B0600070205080204" pitchFamily="34" charset="-128"/>
                <a:ea typeface="MS PGothic" panose="020B0600070205080204" pitchFamily="34" charset="-128"/>
              </a:rPr>
              <a:t>「ブッシュドノエル」</a:t>
            </a:r>
            <a:endParaRPr lang="en-US" altLang="ja-JP" sz="1100" b="1" dirty="0">
              <a:solidFill>
                <a:srgbClr val="C00000"/>
              </a:solidFill>
              <a:latin typeface="MS PGothic" panose="020B0600070205080204" pitchFamily="34" charset="-128"/>
              <a:ea typeface="MS PGothic" panose="020B0600070205080204" pitchFamily="34" charset="-128"/>
            </a:endParaRPr>
          </a:p>
          <a:p>
            <a:pPr defTabSz="1474788">
              <a:lnSpc>
                <a:spcPts val="1400"/>
              </a:lnSpc>
              <a:defRPr/>
            </a:pPr>
            <a:endParaRPr lang="en-US" altLang="ja-JP" sz="1100" dirty="0">
              <a:solidFill>
                <a:srgbClr val="000000"/>
              </a:solidFill>
              <a:latin typeface="MS PGothic" panose="020B0600070205080204" pitchFamily="34" charset="-128"/>
              <a:ea typeface="MS PGothic" panose="020B0600070205080204" pitchFamily="34" charset="-128"/>
            </a:endParaRPr>
          </a:p>
          <a:p>
            <a:pPr defTabSz="1474788">
              <a:lnSpc>
                <a:spcPts val="1400"/>
              </a:lnSpc>
              <a:defRPr/>
            </a:pPr>
            <a:r>
              <a:rPr lang="ja-JP" sz="1100">
                <a:solidFill>
                  <a:srgbClr val="000000"/>
                </a:solidFill>
                <a:latin typeface="MS PGothic" panose="020B0600070205080204" pitchFamily="34" charset="-128"/>
                <a:ea typeface="MS PGothic" panose="020B0600070205080204" pitchFamily="34" charset="-128"/>
              </a:rPr>
              <a:t>輪切り</a:t>
            </a:r>
            <a:r>
              <a:rPr lang="ja-JP" sz="1100" dirty="0">
                <a:solidFill>
                  <a:srgbClr val="000000"/>
                </a:solidFill>
                <a:latin typeface="MS PGothic" panose="020B0600070205080204" pitchFamily="34" charset="-128"/>
                <a:ea typeface="MS PGothic" panose="020B0600070205080204" pitchFamily="34" charset="-128"/>
              </a:rPr>
              <a:t>にしていない長いままのロールケーキの表面にココアクリームを塗り、そこにフォークでひっかくようにして波型の筋をつけて、樹皮をかたどります。枝をイメージした</a:t>
            </a:r>
            <a:r>
              <a:rPr lang="ja-JP" sz="1100">
                <a:solidFill>
                  <a:srgbClr val="000000"/>
                </a:solidFill>
                <a:latin typeface="MS PGothic" panose="020B0600070205080204" pitchFamily="34" charset="-128"/>
                <a:ea typeface="MS PGothic" panose="020B0600070205080204" pitchFamily="34" charset="-128"/>
              </a:rPr>
              <a:t>チョコレートを</a:t>
            </a:r>
            <a:endParaRPr lang="en-US" altLang="ja-JP" sz="1100" dirty="0">
              <a:solidFill>
                <a:srgbClr val="000000"/>
              </a:solidFill>
              <a:latin typeface="MS PGothic" panose="020B0600070205080204" pitchFamily="34" charset="-128"/>
              <a:ea typeface="MS PGothic" panose="020B0600070205080204" pitchFamily="34" charset="-128"/>
            </a:endParaRPr>
          </a:p>
          <a:p>
            <a:pPr defTabSz="1474788">
              <a:lnSpc>
                <a:spcPts val="1400"/>
              </a:lnSpc>
              <a:defRPr/>
            </a:pPr>
            <a:r>
              <a:rPr lang="ja-JP" sz="1100">
                <a:solidFill>
                  <a:srgbClr val="000000"/>
                </a:solidFill>
                <a:latin typeface="MS PGothic" panose="020B0600070205080204" pitchFamily="34" charset="-128"/>
                <a:ea typeface="MS PGothic" panose="020B0600070205080204" pitchFamily="34" charset="-128"/>
              </a:rPr>
              <a:t>飾ったり</a:t>
            </a:r>
            <a:r>
              <a:rPr lang="ja-JP" sz="1100" dirty="0">
                <a:solidFill>
                  <a:srgbClr val="000000"/>
                </a:solidFill>
                <a:latin typeface="MS PGothic" panose="020B0600070205080204" pitchFamily="34" charset="-128"/>
                <a:ea typeface="MS PGothic" panose="020B0600070205080204" pitchFamily="34" charset="-128"/>
              </a:rPr>
              <a:t>雪を</a:t>
            </a:r>
            <a:r>
              <a:rPr lang="ja-JP" sz="1100">
                <a:solidFill>
                  <a:srgbClr val="000000"/>
                </a:solidFill>
                <a:latin typeface="MS PGothic" panose="020B0600070205080204" pitchFamily="34" charset="-128"/>
                <a:ea typeface="MS PGothic" panose="020B0600070205080204" pitchFamily="34" charset="-128"/>
              </a:rPr>
              <a:t>イメージして</a:t>
            </a:r>
            <a:endParaRPr lang="en-US" altLang="ja-JP" sz="1100" dirty="0">
              <a:solidFill>
                <a:srgbClr val="000000"/>
              </a:solidFill>
              <a:latin typeface="MS PGothic" panose="020B0600070205080204" pitchFamily="34" charset="-128"/>
              <a:ea typeface="MS PGothic" panose="020B0600070205080204" pitchFamily="34" charset="-128"/>
            </a:endParaRPr>
          </a:p>
          <a:p>
            <a:pPr defTabSz="1474788">
              <a:lnSpc>
                <a:spcPts val="1400"/>
              </a:lnSpc>
              <a:defRPr/>
            </a:pPr>
            <a:r>
              <a:rPr lang="ja-JP" sz="1100">
                <a:solidFill>
                  <a:srgbClr val="000000"/>
                </a:solidFill>
                <a:latin typeface="MS PGothic" panose="020B0600070205080204" pitchFamily="34" charset="-128"/>
                <a:ea typeface="MS PGothic" panose="020B0600070205080204" pitchFamily="34" charset="-128"/>
              </a:rPr>
              <a:t>粉</a:t>
            </a:r>
            <a:r>
              <a:rPr lang="ja-JP" sz="1100" dirty="0">
                <a:solidFill>
                  <a:srgbClr val="000000"/>
                </a:solidFill>
                <a:latin typeface="MS PGothic" panose="020B0600070205080204" pitchFamily="34" charset="-128"/>
                <a:ea typeface="MS PGothic" panose="020B0600070205080204" pitchFamily="34" charset="-128"/>
              </a:rPr>
              <a:t>砂糖をかける</a:t>
            </a:r>
            <a:r>
              <a:rPr lang="ja-JP" sz="1100">
                <a:solidFill>
                  <a:srgbClr val="000000"/>
                </a:solidFill>
                <a:latin typeface="MS PGothic" panose="020B0600070205080204" pitchFamily="34" charset="-128"/>
                <a:ea typeface="MS PGothic" panose="020B0600070205080204" pitchFamily="34" charset="-128"/>
              </a:rPr>
              <a:t>と、</a:t>
            </a:r>
            <a:endParaRPr lang="en-US" altLang="ja-JP" sz="1100" dirty="0">
              <a:solidFill>
                <a:srgbClr val="000000"/>
              </a:solidFill>
              <a:latin typeface="MS PGothic" panose="020B0600070205080204" pitchFamily="34" charset="-128"/>
              <a:ea typeface="MS PGothic" panose="020B0600070205080204" pitchFamily="34" charset="-128"/>
            </a:endParaRPr>
          </a:p>
          <a:p>
            <a:pPr defTabSz="1474788">
              <a:lnSpc>
                <a:spcPts val="1400"/>
              </a:lnSpc>
              <a:defRPr/>
            </a:pPr>
            <a:r>
              <a:rPr lang="ja-JP" sz="1100">
                <a:solidFill>
                  <a:srgbClr val="000000"/>
                </a:solidFill>
                <a:latin typeface="MS PGothic" panose="020B0600070205080204" pitchFamily="34" charset="-128"/>
                <a:ea typeface="MS PGothic" panose="020B0600070205080204" pitchFamily="34" charset="-128"/>
              </a:rPr>
              <a:t>より</a:t>
            </a:r>
            <a:r>
              <a:rPr lang="ja-JP" sz="1100" dirty="0">
                <a:solidFill>
                  <a:srgbClr val="000000"/>
                </a:solidFill>
                <a:latin typeface="MS PGothic" panose="020B0600070205080204" pitchFamily="34" charset="-128"/>
                <a:ea typeface="MS PGothic" panose="020B0600070205080204" pitchFamily="34" charset="-128"/>
              </a:rPr>
              <a:t>本格的に</a:t>
            </a:r>
            <a:r>
              <a:rPr lang="ja-JP" sz="1100">
                <a:solidFill>
                  <a:srgbClr val="000000"/>
                </a:solidFill>
                <a:latin typeface="MS PGothic" panose="020B0600070205080204" pitchFamily="34" charset="-128"/>
                <a:ea typeface="MS PGothic" panose="020B0600070205080204" pitchFamily="34" charset="-128"/>
              </a:rPr>
              <a:t>なります。</a:t>
            </a:r>
            <a:endParaRPr lang="en-US" altLang="ja-JP" sz="1100" dirty="0">
              <a:solidFill>
                <a:srgbClr val="000000"/>
              </a:solidFill>
              <a:latin typeface="MS PGothic" panose="020B0600070205080204" pitchFamily="34" charset="-128"/>
              <a:ea typeface="MS PGothic" panose="020B0600070205080204" pitchFamily="34" charset="-128"/>
            </a:endParaRPr>
          </a:p>
          <a:p>
            <a:pPr defTabSz="1474788">
              <a:lnSpc>
                <a:spcPts val="1400"/>
              </a:lnSpc>
              <a:defRPr/>
            </a:pPr>
            <a:r>
              <a:rPr lang="ja-JP" sz="1100">
                <a:solidFill>
                  <a:srgbClr val="000000"/>
                </a:solidFill>
                <a:latin typeface="MS PGothic" panose="020B0600070205080204" pitchFamily="34" charset="-128"/>
                <a:ea typeface="MS PGothic" panose="020B0600070205080204" pitchFamily="34" charset="-128"/>
              </a:rPr>
              <a:t>お子</a:t>
            </a:r>
            <a:r>
              <a:rPr lang="ja-JP" sz="1100" dirty="0">
                <a:solidFill>
                  <a:srgbClr val="000000"/>
                </a:solidFill>
                <a:latin typeface="MS PGothic" panose="020B0600070205080204" pitchFamily="34" charset="-128"/>
                <a:ea typeface="MS PGothic" panose="020B0600070205080204" pitchFamily="34" charset="-128"/>
              </a:rPr>
              <a:t>様と</a:t>
            </a:r>
            <a:r>
              <a:rPr lang="ja-JP" sz="1100">
                <a:solidFill>
                  <a:srgbClr val="000000"/>
                </a:solidFill>
                <a:latin typeface="MS PGothic" panose="020B0600070205080204" pitchFamily="34" charset="-128"/>
                <a:ea typeface="MS PGothic" panose="020B0600070205080204" pitchFamily="34" charset="-128"/>
              </a:rPr>
              <a:t>一緒に</a:t>
            </a:r>
            <a:endParaRPr lang="en-US" altLang="ja-JP" sz="1100" dirty="0">
              <a:solidFill>
                <a:srgbClr val="000000"/>
              </a:solidFill>
              <a:latin typeface="MS PGothic" panose="020B0600070205080204" pitchFamily="34" charset="-128"/>
              <a:ea typeface="MS PGothic" panose="020B0600070205080204" pitchFamily="34" charset="-128"/>
            </a:endParaRPr>
          </a:p>
          <a:p>
            <a:pPr defTabSz="1474788">
              <a:lnSpc>
                <a:spcPts val="1400"/>
              </a:lnSpc>
              <a:defRPr/>
            </a:pPr>
            <a:r>
              <a:rPr lang="ja-JP" sz="1100">
                <a:solidFill>
                  <a:srgbClr val="000000"/>
                </a:solidFill>
                <a:latin typeface="MS PGothic" panose="020B0600070205080204" pitchFamily="34" charset="-128"/>
                <a:ea typeface="MS PGothic" panose="020B0600070205080204" pitchFamily="34" charset="-128"/>
              </a:rPr>
              <a:t>作ってみては</a:t>
            </a:r>
            <a:endParaRPr lang="en-US" altLang="ja-JP" sz="1100" dirty="0">
              <a:solidFill>
                <a:srgbClr val="000000"/>
              </a:solidFill>
              <a:latin typeface="MS PGothic" panose="020B0600070205080204" pitchFamily="34" charset="-128"/>
              <a:ea typeface="MS PGothic" panose="020B0600070205080204" pitchFamily="34" charset="-128"/>
            </a:endParaRPr>
          </a:p>
          <a:p>
            <a:pPr defTabSz="1474788">
              <a:lnSpc>
                <a:spcPts val="1400"/>
              </a:lnSpc>
              <a:defRPr/>
            </a:pPr>
            <a:r>
              <a:rPr lang="ja-JP" sz="1100">
                <a:solidFill>
                  <a:srgbClr val="000000"/>
                </a:solidFill>
                <a:latin typeface="MS PGothic" panose="020B0600070205080204" pitchFamily="34" charset="-128"/>
                <a:ea typeface="MS PGothic" panose="020B0600070205080204" pitchFamily="34" charset="-128"/>
              </a:rPr>
              <a:t>いかがでしょうか</a:t>
            </a:r>
            <a:endParaRPr lang="ja-JP" dirty="0">
              <a:latin typeface="MS PGothic" panose="020B0600070205080204" pitchFamily="34" charset="-128"/>
              <a:ea typeface="MS PGothic" panose="020B0600070205080204" pitchFamily="34" charset="-128"/>
            </a:endParaRPr>
          </a:p>
        </p:txBody>
      </p:sp>
      <p:sp>
        <p:nvSpPr>
          <p:cNvPr id="36" name="Text Box 66">
            <a:extLst>
              <a:ext uri="{FF2B5EF4-FFF2-40B4-BE49-F238E27FC236}">
                <a16:creationId xmlns:a16="http://schemas.microsoft.com/office/drawing/2014/main" id="{ECF1078B-F9E0-88E5-4B46-4AEC23148847}"/>
              </a:ext>
            </a:extLst>
          </p:cNvPr>
          <p:cNvSpPr txBox="1">
            <a:spLocks noChangeArrowheads="1"/>
          </p:cNvSpPr>
          <p:nvPr/>
        </p:nvSpPr>
        <p:spPr bwMode="auto">
          <a:xfrm>
            <a:off x="3660034" y="3247724"/>
            <a:ext cx="3009715" cy="1202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72576" tIns="36576" rIns="72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ts val="200"/>
              </a:spcBef>
            </a:pPr>
            <a:r>
              <a:rPr lang="ja-JP" altLang="ja-JP" sz="1100">
                <a:solidFill>
                  <a:srgbClr val="000000"/>
                </a:solidFill>
                <a:latin typeface="ＭＳ Ｐゴシック" panose="020B0600070205080204" pitchFamily="34" charset="-128"/>
              </a:rPr>
              <a:t>住宅では主に書斎のことを指しますが、最近では趣味を楽しむ為の部屋など、使い方自由の多目的スペースを指すことも多くなっています。</a:t>
            </a:r>
          </a:p>
          <a:p>
            <a:pPr eaLnBrk="1" hangingPunct="1">
              <a:spcBef>
                <a:spcPts val="200"/>
              </a:spcBef>
            </a:pPr>
            <a:r>
              <a:rPr lang="en-US" altLang="ja-JP" sz="1100" dirty="0">
                <a:solidFill>
                  <a:srgbClr val="000000"/>
                </a:solidFill>
                <a:latin typeface="ＭＳ Ｐゴシック" panose="020B0600070205080204" pitchFamily="34" charset="-128"/>
              </a:rPr>
              <a:t>DEN</a:t>
            </a:r>
            <a:r>
              <a:rPr lang="ja-JP" altLang="ja-JP" sz="1100">
                <a:solidFill>
                  <a:srgbClr val="000000"/>
                </a:solidFill>
                <a:latin typeface="ＭＳ Ｐゴシック" panose="020B0600070205080204" pitchFamily="34" charset="-128"/>
              </a:rPr>
              <a:t>の本来の意味は「巣、洞穴」で、この意味からも</a:t>
            </a:r>
            <a:r>
              <a:rPr lang="ja-JP" altLang="ja-JP" sz="1100">
                <a:solidFill>
                  <a:srgbClr val="000000"/>
                </a:solidFill>
              </a:rPr>
              <a:t>“</a:t>
            </a:r>
            <a:r>
              <a:rPr lang="ja-JP" altLang="ja-JP" sz="1100">
                <a:solidFill>
                  <a:srgbClr val="000000"/>
                </a:solidFill>
                <a:latin typeface="ＭＳ Ｐゴシック" panose="020B0600070205080204" pitchFamily="34" charset="-128"/>
              </a:rPr>
              <a:t>隠れ家的な用途をもつ部屋</a:t>
            </a:r>
            <a:r>
              <a:rPr lang="ja-JP" altLang="ja-JP" sz="1100">
                <a:solidFill>
                  <a:srgbClr val="000000"/>
                </a:solidFill>
              </a:rPr>
              <a:t>”</a:t>
            </a:r>
            <a:r>
              <a:rPr lang="ja-JP" altLang="ja-JP" sz="1100">
                <a:solidFill>
                  <a:srgbClr val="000000"/>
                </a:solidFill>
                <a:latin typeface="ＭＳ Ｐゴシック" panose="020B0600070205080204" pitchFamily="34" charset="-128"/>
              </a:rPr>
              <a:t>という意味で使われることが多いです。</a:t>
            </a:r>
            <a:endParaRPr lang="ja-JP" altLang="ja-JP"/>
          </a:p>
        </p:txBody>
      </p:sp>
      <p:sp>
        <p:nvSpPr>
          <p:cNvPr id="37" name="Text Box 68">
            <a:extLst>
              <a:ext uri="{FF2B5EF4-FFF2-40B4-BE49-F238E27FC236}">
                <a16:creationId xmlns:a16="http://schemas.microsoft.com/office/drawing/2014/main" id="{30846FCE-77BC-B789-26AD-DC106C1C4254}"/>
              </a:ext>
            </a:extLst>
          </p:cNvPr>
          <p:cNvSpPr txBox="1">
            <a:spLocks noChangeArrowheads="1"/>
          </p:cNvSpPr>
          <p:nvPr/>
        </p:nvSpPr>
        <p:spPr bwMode="auto">
          <a:xfrm>
            <a:off x="558006" y="5376506"/>
            <a:ext cx="3276600" cy="1202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500"/>
              </a:lnSpc>
            </a:pPr>
            <a:r>
              <a:rPr lang="ja-JP" altLang="ja-JP" sz="1100">
                <a:solidFill>
                  <a:srgbClr val="000000"/>
                </a:solidFill>
                <a:latin typeface="ＭＳ Ｐゴシック" panose="020B0600070205080204" pitchFamily="34" charset="-128"/>
              </a:rPr>
              <a:t>　</a:t>
            </a:r>
            <a:r>
              <a:rPr lang="en-US" altLang="ja-JP" sz="1100" dirty="0">
                <a:solidFill>
                  <a:srgbClr val="000000"/>
                </a:solidFill>
                <a:latin typeface="ＭＳ Ｐゴシック" panose="020B0600070205080204" pitchFamily="34" charset="-128"/>
              </a:rPr>
              <a:t>12</a:t>
            </a:r>
            <a:r>
              <a:rPr lang="ja-JP" altLang="ja-JP" sz="1100">
                <a:solidFill>
                  <a:srgbClr val="000000"/>
                </a:solidFill>
                <a:latin typeface="ＭＳ Ｐゴシック" panose="020B0600070205080204" pitchFamily="34" charset="-128"/>
              </a:rPr>
              <a:t>月は大掃除の季節ですね。お店に行くと様々な種類の洗剤が市販されています。確かに汚れも良く落ちて便利ですが、特に小さなお子さんがいる家庭などでは、体への影響も気になりますね。そこで、身近で自然な素材を利用した「エコ掃除」。人にも環境にも優しいエコ掃除を実践してみませんか？</a:t>
            </a:r>
          </a:p>
        </p:txBody>
      </p:sp>
      <p:sp>
        <p:nvSpPr>
          <p:cNvPr id="45" name="AutoShape 71">
            <a:extLst>
              <a:ext uri="{FF2B5EF4-FFF2-40B4-BE49-F238E27FC236}">
                <a16:creationId xmlns:a16="http://schemas.microsoft.com/office/drawing/2014/main" id="{4E34C3EA-A87A-E664-9AAB-24B4E236AD64}"/>
              </a:ext>
            </a:extLst>
          </p:cNvPr>
          <p:cNvSpPr>
            <a:spLocks noChangeArrowheads="1"/>
          </p:cNvSpPr>
          <p:nvPr/>
        </p:nvSpPr>
        <p:spPr bwMode="auto">
          <a:xfrm>
            <a:off x="4010036" y="5736277"/>
            <a:ext cx="3095625" cy="1584325"/>
          </a:xfrm>
          <a:prstGeom prst="foldedCorner">
            <a:avLst>
              <a:gd name="adj" fmla="val 6852"/>
            </a:avLst>
          </a:prstGeom>
          <a:noFill/>
          <a:ln w="9525" algn="ctr">
            <a:noFill/>
            <a:round/>
            <a:headEnd/>
            <a:tailEnd/>
          </a:ln>
          <a:extLst>
            <a:ext uri="{909E8E84-426E-40DD-AFC4-6F175D3DCCD1}">
              <a14:hiddenFill xmlns:a14="http://schemas.microsoft.com/office/drawing/2010/main">
                <a:solidFill>
                  <a:srgbClr val="FFFFFF"/>
                </a:solidFill>
              </a14:hiddenFill>
            </a:ext>
          </a:extLst>
        </p:spPr>
        <p:txBody>
          <a:bodyPr lIns="576" tIns="576" rIns="576" bIns="0"/>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400"/>
              </a:lnSpc>
            </a:pPr>
            <a:r>
              <a:rPr lang="ja-JP" altLang="ja-JP" sz="1050" b="1">
                <a:solidFill>
                  <a:srgbClr val="C00000"/>
                </a:solidFill>
                <a:latin typeface="MS PGothic" panose="020B0600070205080204" pitchFamily="34" charset="-128"/>
                <a:ea typeface="MS PGothic" panose="020B0600070205080204" pitchFamily="34" charset="-128"/>
              </a:rPr>
              <a:t>窓ガラスをピカピカにする</a:t>
            </a:r>
          </a:p>
          <a:p>
            <a:pPr eaLnBrk="1" hangingPunct="1">
              <a:lnSpc>
                <a:spcPts val="1400"/>
              </a:lnSpc>
            </a:pPr>
            <a:r>
              <a:rPr lang="ja-JP" altLang="ja-JP" sz="1050">
                <a:solidFill>
                  <a:srgbClr val="000000"/>
                </a:solidFill>
                <a:latin typeface="MS PGothic" panose="020B0600070205080204" pitchFamily="34" charset="-128"/>
                <a:ea typeface="MS PGothic" panose="020B0600070205080204" pitchFamily="34" charset="-128"/>
              </a:rPr>
              <a:t>５～６倍のお湯でうすめて窓を拭くとピカピカになり、曇り防止にもなります。</a:t>
            </a:r>
          </a:p>
          <a:p>
            <a:pPr eaLnBrk="1" hangingPunct="1">
              <a:lnSpc>
                <a:spcPts val="1400"/>
              </a:lnSpc>
            </a:pPr>
            <a:endParaRPr lang="ja-JP" altLang="ja-JP" sz="1050">
              <a:solidFill>
                <a:srgbClr val="000000"/>
              </a:solidFill>
              <a:latin typeface="MS PGothic" panose="020B0600070205080204" pitchFamily="34" charset="-128"/>
              <a:ea typeface="MS PGothic" panose="020B0600070205080204" pitchFamily="34" charset="-128"/>
            </a:endParaRPr>
          </a:p>
          <a:p>
            <a:pPr eaLnBrk="1" hangingPunct="1">
              <a:lnSpc>
                <a:spcPts val="1400"/>
              </a:lnSpc>
            </a:pPr>
            <a:r>
              <a:rPr lang="ja-JP" altLang="ja-JP" sz="1050" b="1">
                <a:solidFill>
                  <a:srgbClr val="C00000"/>
                </a:solidFill>
                <a:latin typeface="MS PGothic" panose="020B0600070205080204" pitchFamily="34" charset="-128"/>
                <a:ea typeface="MS PGothic" panose="020B0600070205080204" pitchFamily="34" charset="-128"/>
              </a:rPr>
              <a:t>食器洗い機をきれいにする</a:t>
            </a:r>
          </a:p>
          <a:p>
            <a:pPr eaLnBrk="1" hangingPunct="1">
              <a:lnSpc>
                <a:spcPts val="1400"/>
              </a:lnSpc>
            </a:pPr>
            <a:r>
              <a:rPr lang="ja-JP" altLang="ja-JP" sz="1050">
                <a:solidFill>
                  <a:srgbClr val="000000"/>
                </a:solidFill>
                <a:latin typeface="MS PGothic" panose="020B0600070205080204" pitchFamily="34" charset="-128"/>
                <a:ea typeface="MS PGothic" panose="020B0600070205080204" pitchFamily="34" charset="-128"/>
              </a:rPr>
              <a:t>空の食器洗い機に約</a:t>
            </a:r>
            <a:r>
              <a:rPr lang="en-US" altLang="ja-JP" sz="1050" dirty="0">
                <a:solidFill>
                  <a:srgbClr val="000000"/>
                </a:solidFill>
                <a:latin typeface="MS PGothic" panose="020B0600070205080204" pitchFamily="34" charset="-128"/>
                <a:ea typeface="MS PGothic" panose="020B0600070205080204" pitchFamily="34" charset="-128"/>
              </a:rPr>
              <a:t>250ml</a:t>
            </a:r>
            <a:r>
              <a:rPr lang="ja-JP" altLang="ja-JP" sz="1050">
                <a:solidFill>
                  <a:srgbClr val="000000"/>
                </a:solidFill>
                <a:latin typeface="MS PGothic" panose="020B0600070205080204" pitchFamily="34" charset="-128"/>
                <a:ea typeface="MS PGothic" panose="020B0600070205080204" pitchFamily="34" charset="-128"/>
              </a:rPr>
              <a:t>を入れて通常の設定で洗浄すると機械の内部や洗ったグラスにせっけんカスがつくことを防げます。</a:t>
            </a:r>
            <a:endParaRPr lang="ja-JP" altLang="ja-JP" sz="1050">
              <a:latin typeface="MS PGothic" panose="020B0600070205080204" pitchFamily="34" charset="-128"/>
              <a:ea typeface="MS PGothic" panose="020B0600070205080204" pitchFamily="34" charset="-128"/>
            </a:endParaRPr>
          </a:p>
        </p:txBody>
      </p:sp>
      <p:sp>
        <p:nvSpPr>
          <p:cNvPr id="51" name="AutoShape 73">
            <a:extLst>
              <a:ext uri="{FF2B5EF4-FFF2-40B4-BE49-F238E27FC236}">
                <a16:creationId xmlns:a16="http://schemas.microsoft.com/office/drawing/2014/main" id="{F4F879D4-4BF0-8903-8D29-095E8398873B}"/>
              </a:ext>
            </a:extLst>
          </p:cNvPr>
          <p:cNvSpPr>
            <a:spLocks noChangeArrowheads="1"/>
          </p:cNvSpPr>
          <p:nvPr/>
        </p:nvSpPr>
        <p:spPr bwMode="auto">
          <a:xfrm>
            <a:off x="4037013" y="9155467"/>
            <a:ext cx="3095625" cy="900113"/>
          </a:xfrm>
          <a:prstGeom prst="foldedCorner">
            <a:avLst>
              <a:gd name="adj" fmla="val 6852"/>
            </a:avLst>
          </a:prstGeom>
          <a:noFill/>
          <a:ln w="9525" algn="ctr">
            <a:noFill/>
            <a:round/>
            <a:headEnd/>
            <a:tailEnd/>
          </a:ln>
          <a:extLst>
            <a:ext uri="{909E8E84-426E-40DD-AFC4-6F175D3DCCD1}">
              <a14:hiddenFill xmlns:a14="http://schemas.microsoft.com/office/drawing/2010/main">
                <a:solidFill>
                  <a:srgbClr val="FFFFFF"/>
                </a:solidFill>
              </a14:hiddenFill>
            </a:ext>
          </a:extLst>
        </p:spPr>
        <p:txBody>
          <a:bodyPr lIns="576" tIns="576" rIns="576" bIns="0"/>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400"/>
              </a:lnSpc>
            </a:pPr>
            <a:r>
              <a:rPr lang="ja-JP" altLang="ja-JP" sz="1100" b="1">
                <a:solidFill>
                  <a:srgbClr val="C00000"/>
                </a:solidFill>
                <a:latin typeface="MS PGothic" panose="020B0600070205080204" pitchFamily="34" charset="-128"/>
                <a:ea typeface="MS PGothic" panose="020B0600070205080204" pitchFamily="34" charset="-128"/>
              </a:rPr>
              <a:t>玄関やベランダのお掃除に</a:t>
            </a:r>
          </a:p>
          <a:p>
            <a:pPr eaLnBrk="1" hangingPunct="1">
              <a:lnSpc>
                <a:spcPts val="1400"/>
              </a:lnSpc>
            </a:pPr>
            <a:r>
              <a:rPr lang="ja-JP" altLang="ja-JP" sz="1100">
                <a:solidFill>
                  <a:srgbClr val="000000"/>
                </a:solidFill>
                <a:latin typeface="MS PGothic" panose="020B0600070205080204" pitchFamily="34" charset="-128"/>
                <a:ea typeface="MS PGothic" panose="020B0600070205080204" pitchFamily="34" charset="-128"/>
              </a:rPr>
              <a:t>茶がらを玄関やベランダなどにまき、ほうきで掃くと茶がらが周りの土や埃を吸着して、埃を舞い上げることなく掃き掃除が出来ます。</a:t>
            </a:r>
            <a:endParaRPr lang="ja-JP" altLang="ja-JP" sz="1100">
              <a:latin typeface="MS PGothic" panose="020B0600070205080204" pitchFamily="34" charset="-128"/>
              <a:ea typeface="MS PGothic" panose="020B0600070205080204" pitchFamily="34" charset="-128"/>
            </a:endParaRPr>
          </a:p>
        </p:txBody>
      </p:sp>
      <p:sp>
        <p:nvSpPr>
          <p:cNvPr id="58" name="AutoShape 70">
            <a:extLst>
              <a:ext uri="{FF2B5EF4-FFF2-40B4-BE49-F238E27FC236}">
                <a16:creationId xmlns:a16="http://schemas.microsoft.com/office/drawing/2014/main" id="{4D9D23DB-3B1C-F2C3-CD7B-9543585DE8E9}"/>
              </a:ext>
            </a:extLst>
          </p:cNvPr>
          <p:cNvSpPr>
            <a:spLocks noChangeArrowheads="1"/>
          </p:cNvSpPr>
          <p:nvPr/>
        </p:nvSpPr>
        <p:spPr bwMode="auto">
          <a:xfrm>
            <a:off x="617538" y="8166493"/>
            <a:ext cx="3157537" cy="2038520"/>
          </a:xfrm>
          <a:prstGeom prst="foldedCorner">
            <a:avLst>
              <a:gd name="adj" fmla="val 6852"/>
            </a:avLst>
          </a:prstGeom>
          <a:noFill/>
          <a:ln w="9525">
            <a:noFill/>
            <a:round/>
            <a:headEnd/>
            <a:tailEnd/>
          </a:ln>
        </p:spPr>
        <p:txBody>
          <a:bodyPr lIns="576" tIns="576" rIns="576" bIns="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400"/>
              </a:lnSpc>
            </a:pPr>
            <a:r>
              <a:rPr lang="ja-JP" altLang="ja-JP" sz="1050" b="1">
                <a:solidFill>
                  <a:srgbClr val="C00000"/>
                </a:solidFill>
                <a:latin typeface="MS PGothic" panose="020B0600070205080204" pitchFamily="34" charset="-128"/>
                <a:ea typeface="MS PGothic" panose="020B0600070205080204" pitchFamily="34" charset="-128"/>
              </a:rPr>
              <a:t>パイプのつまりを解消する</a:t>
            </a:r>
          </a:p>
          <a:p>
            <a:pPr eaLnBrk="1" hangingPunct="1">
              <a:lnSpc>
                <a:spcPts val="1400"/>
              </a:lnSpc>
            </a:pPr>
            <a:r>
              <a:rPr lang="ja-JP" altLang="ja-JP" sz="1050">
                <a:solidFill>
                  <a:srgbClr val="000000"/>
                </a:solidFill>
                <a:latin typeface="MS PGothic" panose="020B0600070205080204" pitchFamily="34" charset="-128"/>
                <a:ea typeface="MS PGothic" panose="020B0600070205080204" pitchFamily="34" charset="-128"/>
              </a:rPr>
              <a:t>パイプに</a:t>
            </a:r>
            <a:r>
              <a:rPr lang="en-US" altLang="ja-JP" sz="1050" dirty="0">
                <a:solidFill>
                  <a:srgbClr val="000000"/>
                </a:solidFill>
                <a:latin typeface="MS PGothic" panose="020B0600070205080204" pitchFamily="34" charset="-128"/>
                <a:ea typeface="MS PGothic" panose="020B0600070205080204" pitchFamily="34" charset="-128"/>
              </a:rPr>
              <a:t>1</a:t>
            </a:r>
            <a:r>
              <a:rPr lang="ja-JP" altLang="ja-JP" sz="1050">
                <a:solidFill>
                  <a:srgbClr val="000000"/>
                </a:solidFill>
                <a:latin typeface="MS PGothic" panose="020B0600070205080204" pitchFamily="34" charset="-128"/>
                <a:ea typeface="MS PGothic" panose="020B0600070205080204" pitchFamily="34" charset="-128"/>
              </a:rPr>
              <a:t>カップ程度入れ、次に温めた酢１カップを注ぎ入れます。そのまま</a:t>
            </a:r>
            <a:r>
              <a:rPr lang="en-US" altLang="ja-JP" sz="1050" dirty="0">
                <a:solidFill>
                  <a:srgbClr val="000000"/>
                </a:solidFill>
                <a:latin typeface="MS PGothic" panose="020B0600070205080204" pitchFamily="34" charset="-128"/>
                <a:ea typeface="MS PGothic" panose="020B0600070205080204" pitchFamily="34" charset="-128"/>
              </a:rPr>
              <a:t>20</a:t>
            </a:r>
            <a:r>
              <a:rPr lang="ja-JP" altLang="ja-JP" sz="1050">
                <a:solidFill>
                  <a:srgbClr val="000000"/>
                </a:solidFill>
                <a:latin typeface="MS PGothic" panose="020B0600070205080204" pitchFamily="34" charset="-128"/>
                <a:ea typeface="MS PGothic" panose="020B0600070205080204" pitchFamily="34" charset="-128"/>
              </a:rPr>
              <a:t>～</a:t>
            </a:r>
            <a:r>
              <a:rPr lang="en-US" altLang="ja-JP" sz="1050" dirty="0">
                <a:solidFill>
                  <a:srgbClr val="000000"/>
                </a:solidFill>
                <a:latin typeface="MS PGothic" panose="020B0600070205080204" pitchFamily="34" charset="-128"/>
                <a:ea typeface="MS PGothic" panose="020B0600070205080204" pitchFamily="34" charset="-128"/>
              </a:rPr>
              <a:t>30</a:t>
            </a:r>
            <a:r>
              <a:rPr lang="ja-JP" altLang="ja-JP" sz="1050">
                <a:solidFill>
                  <a:srgbClr val="000000"/>
                </a:solidFill>
                <a:latin typeface="MS PGothic" panose="020B0600070205080204" pitchFamily="34" charset="-128"/>
                <a:ea typeface="MS PGothic" panose="020B0600070205080204" pitchFamily="34" charset="-128"/>
              </a:rPr>
              <a:t>分おいてお湯を注ぎます。</a:t>
            </a:r>
          </a:p>
          <a:p>
            <a:pPr eaLnBrk="1" hangingPunct="1">
              <a:lnSpc>
                <a:spcPts val="1400"/>
              </a:lnSpc>
            </a:pPr>
            <a:r>
              <a:rPr lang="ja-JP" altLang="ja-JP" sz="1050" b="1">
                <a:solidFill>
                  <a:srgbClr val="C00000"/>
                </a:solidFill>
                <a:latin typeface="MS PGothic" panose="020B0600070205080204" pitchFamily="34" charset="-128"/>
                <a:ea typeface="MS PGothic" panose="020B0600070205080204" pitchFamily="34" charset="-128"/>
              </a:rPr>
              <a:t>全体の拭き掃除に</a:t>
            </a:r>
          </a:p>
          <a:p>
            <a:pPr eaLnBrk="1" hangingPunct="1">
              <a:lnSpc>
                <a:spcPts val="1400"/>
              </a:lnSpc>
            </a:pPr>
            <a:r>
              <a:rPr lang="ja-JP" altLang="ja-JP" sz="1050">
                <a:solidFill>
                  <a:srgbClr val="000000"/>
                </a:solidFill>
                <a:latin typeface="MS PGothic" panose="020B0600070205080204" pitchFamily="34" charset="-128"/>
                <a:ea typeface="MS PGothic" panose="020B0600070205080204" pitchFamily="34" charset="-128"/>
              </a:rPr>
              <a:t>水</a:t>
            </a:r>
            <a:r>
              <a:rPr lang="en-US" altLang="ja-JP" sz="1050" dirty="0">
                <a:solidFill>
                  <a:srgbClr val="000000"/>
                </a:solidFill>
                <a:latin typeface="MS PGothic" panose="020B0600070205080204" pitchFamily="34" charset="-128"/>
                <a:ea typeface="MS PGothic" panose="020B0600070205080204" pitchFamily="34" charset="-128"/>
              </a:rPr>
              <a:t>1</a:t>
            </a:r>
            <a:r>
              <a:rPr lang="ja-JP" altLang="ja-JP" sz="1050">
                <a:solidFill>
                  <a:srgbClr val="000000"/>
                </a:solidFill>
                <a:latin typeface="MS PGothic" panose="020B0600070205080204" pitchFamily="34" charset="-128"/>
                <a:ea typeface="MS PGothic" panose="020B0600070205080204" pitchFamily="34" charset="-128"/>
              </a:rPr>
              <a:t>カップに対して小さじ</a:t>
            </a:r>
            <a:r>
              <a:rPr lang="en-US" altLang="ja-JP" sz="1050" dirty="0">
                <a:solidFill>
                  <a:srgbClr val="000000"/>
                </a:solidFill>
                <a:latin typeface="MS PGothic" panose="020B0600070205080204" pitchFamily="34" charset="-128"/>
                <a:ea typeface="MS PGothic" panose="020B0600070205080204" pitchFamily="34" charset="-128"/>
              </a:rPr>
              <a:t>2</a:t>
            </a:r>
            <a:r>
              <a:rPr lang="ja-JP" altLang="ja-JP" sz="1050">
                <a:solidFill>
                  <a:srgbClr val="000000"/>
                </a:solidFill>
                <a:latin typeface="MS PGothic" panose="020B0600070205080204" pitchFamily="34" charset="-128"/>
                <a:ea typeface="MS PGothic" panose="020B0600070205080204" pitchFamily="34" charset="-128"/>
              </a:rPr>
              <a:t>杯程度の重曹を混ぜた「重曹水」をつくります。スプレー容器に入れて、キッチン廻りなどの拭き掃除に使用します。</a:t>
            </a:r>
          </a:p>
          <a:p>
            <a:pPr eaLnBrk="1" hangingPunct="1">
              <a:lnSpc>
                <a:spcPts val="1400"/>
              </a:lnSpc>
            </a:pPr>
            <a:endParaRPr lang="ja-JP" altLang="ja-JP" sz="1050">
              <a:solidFill>
                <a:srgbClr val="000000"/>
              </a:solidFill>
              <a:latin typeface="MS PGothic" panose="020B0600070205080204" pitchFamily="34" charset="-128"/>
              <a:ea typeface="MS PGothic" panose="020B0600070205080204" pitchFamily="34" charset="-128"/>
            </a:endParaRPr>
          </a:p>
          <a:p>
            <a:pPr eaLnBrk="1" hangingPunct="1">
              <a:lnSpc>
                <a:spcPts val="1400"/>
              </a:lnSpc>
            </a:pPr>
            <a:r>
              <a:rPr lang="ja-JP" altLang="ja-JP" sz="1050" b="1">
                <a:solidFill>
                  <a:srgbClr val="C00000"/>
                </a:solidFill>
                <a:latin typeface="MS PGothic" panose="020B0600070205080204" pitchFamily="34" charset="-128"/>
                <a:ea typeface="MS PGothic" panose="020B0600070205080204" pitchFamily="34" charset="-128"/>
              </a:rPr>
              <a:t>鍋などにこびりついた汚れを落とす</a:t>
            </a:r>
          </a:p>
          <a:p>
            <a:pPr eaLnBrk="1" hangingPunct="1">
              <a:lnSpc>
                <a:spcPts val="1400"/>
              </a:lnSpc>
            </a:pPr>
            <a:r>
              <a:rPr lang="ja-JP" altLang="ja-JP" sz="1050">
                <a:solidFill>
                  <a:srgbClr val="000000"/>
                </a:solidFill>
                <a:latin typeface="MS PGothic" panose="020B0600070205080204" pitchFamily="34" charset="-128"/>
                <a:ea typeface="MS PGothic" panose="020B0600070205080204" pitchFamily="34" charset="-128"/>
              </a:rPr>
              <a:t>汚れのひどい鍋や天板にふりかけ、</a:t>
            </a:r>
            <a:r>
              <a:rPr lang="en-US" altLang="ja-JP" sz="1050" dirty="0">
                <a:solidFill>
                  <a:srgbClr val="000000"/>
                </a:solidFill>
                <a:latin typeface="MS PGothic" panose="020B0600070205080204" pitchFamily="34" charset="-128"/>
                <a:ea typeface="MS PGothic" panose="020B0600070205080204" pitchFamily="34" charset="-128"/>
              </a:rPr>
              <a:t>5</a:t>
            </a:r>
            <a:r>
              <a:rPr lang="ja-JP" altLang="ja-JP" sz="1050">
                <a:solidFill>
                  <a:srgbClr val="000000"/>
                </a:solidFill>
                <a:latin typeface="MS PGothic" panose="020B0600070205080204" pitchFamily="34" charset="-128"/>
                <a:ea typeface="MS PGothic" panose="020B0600070205080204" pitchFamily="34" charset="-128"/>
              </a:rPr>
              <a:t>分以上置いてから軽くこすって水でよく洗い流します。</a:t>
            </a:r>
            <a:endParaRPr lang="ja-JP" altLang="ja-JP" sz="1050">
              <a:latin typeface="MS PGothic" panose="020B0600070205080204" pitchFamily="34" charset="-128"/>
              <a:ea typeface="MS PGothic" panose="020B0600070205080204" pitchFamily="34" charset="-128"/>
            </a:endParaRPr>
          </a:p>
        </p:txBody>
      </p:sp>
      <p:sp>
        <p:nvSpPr>
          <p:cNvPr id="59" name="AutoShape 72">
            <a:extLst>
              <a:ext uri="{FF2B5EF4-FFF2-40B4-BE49-F238E27FC236}">
                <a16:creationId xmlns:a16="http://schemas.microsoft.com/office/drawing/2014/main" id="{80474D34-FC1A-9F0E-9C9C-38B7962966DC}"/>
              </a:ext>
            </a:extLst>
          </p:cNvPr>
          <p:cNvSpPr>
            <a:spLocks noChangeArrowheads="1"/>
          </p:cNvSpPr>
          <p:nvPr/>
        </p:nvSpPr>
        <p:spPr bwMode="auto">
          <a:xfrm>
            <a:off x="4029710" y="7752545"/>
            <a:ext cx="3095625" cy="1116013"/>
          </a:xfrm>
          <a:prstGeom prst="foldedCorner">
            <a:avLst>
              <a:gd name="adj" fmla="val 6852"/>
            </a:avLst>
          </a:prstGeom>
          <a:noFill/>
          <a:ln w="9525" algn="ctr">
            <a:noFill/>
            <a:round/>
            <a:headEnd/>
            <a:tailEnd/>
          </a:ln>
          <a:extLst>
            <a:ext uri="{909E8E84-426E-40DD-AFC4-6F175D3DCCD1}">
              <a14:hiddenFill xmlns:a14="http://schemas.microsoft.com/office/drawing/2010/main">
                <a:solidFill>
                  <a:srgbClr val="FFFFFF"/>
                </a:solidFill>
              </a14:hiddenFill>
            </a:ext>
          </a:extLst>
        </p:spPr>
        <p:txBody>
          <a:bodyPr lIns="576" tIns="576" rIns="576" bIns="0"/>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400"/>
              </a:lnSpc>
            </a:pPr>
            <a:r>
              <a:rPr lang="ja-JP" altLang="ja-JP" sz="1050" b="1">
                <a:solidFill>
                  <a:srgbClr val="C00000"/>
                </a:solidFill>
                <a:latin typeface="MS PGothic" panose="020B0600070205080204" pitchFamily="34" charset="-128"/>
                <a:ea typeface="MS PGothic" panose="020B0600070205080204" pitchFamily="34" charset="-128"/>
              </a:rPr>
              <a:t>プラスチックや薄い色の木のまな板に付いたシミを落とす</a:t>
            </a:r>
          </a:p>
          <a:p>
            <a:pPr eaLnBrk="1" hangingPunct="1">
              <a:lnSpc>
                <a:spcPts val="1400"/>
              </a:lnSpc>
            </a:pPr>
            <a:r>
              <a:rPr lang="ja-JP" altLang="ja-JP" sz="1050">
                <a:solidFill>
                  <a:srgbClr val="000000"/>
                </a:solidFill>
                <a:latin typeface="MS PGothic" panose="020B0600070205080204" pitchFamily="34" charset="-128"/>
                <a:ea typeface="MS PGothic" panose="020B0600070205080204" pitchFamily="34" charset="-128"/>
              </a:rPr>
              <a:t>レモン半個程度のしぼり汁をまな板にかけます。表面を軽くスポンジでこすって</a:t>
            </a:r>
            <a:r>
              <a:rPr lang="en-US" altLang="ja-JP" sz="1050" dirty="0">
                <a:solidFill>
                  <a:srgbClr val="000000"/>
                </a:solidFill>
                <a:latin typeface="MS PGothic" panose="020B0600070205080204" pitchFamily="34" charset="-128"/>
                <a:ea typeface="MS PGothic" panose="020B0600070205080204" pitchFamily="34" charset="-128"/>
              </a:rPr>
              <a:t>20</a:t>
            </a:r>
            <a:r>
              <a:rPr lang="ja-JP" altLang="ja-JP" sz="1050">
                <a:solidFill>
                  <a:srgbClr val="000000"/>
                </a:solidFill>
                <a:latin typeface="MS PGothic" panose="020B0600070205080204" pitchFamily="34" charset="-128"/>
                <a:ea typeface="MS PGothic" panose="020B0600070205080204" pitchFamily="34" charset="-128"/>
              </a:rPr>
              <a:t>分置き、水ですすぎます。</a:t>
            </a:r>
          </a:p>
          <a:p>
            <a:pPr eaLnBrk="1" hangingPunct="1"/>
            <a:endParaRPr lang="ja-JP" altLang="ja-JP">
              <a:latin typeface="HG丸ｺﾞｼｯｸM-PRO" panose="020F0600000000000000" pitchFamily="34" charset="-128"/>
              <a:ea typeface="HG丸ｺﾞｼｯｸM-PRO" panose="020F0600000000000000" pitchFamily="34" charset="-128"/>
            </a:endParaRPr>
          </a:p>
        </p:txBody>
      </p:sp>
      <p:sp>
        <p:nvSpPr>
          <p:cNvPr id="60" name="正方形/長方形 59">
            <a:extLst>
              <a:ext uri="{FF2B5EF4-FFF2-40B4-BE49-F238E27FC236}">
                <a16:creationId xmlns:a16="http://schemas.microsoft.com/office/drawing/2014/main" id="{4A9FDDD5-2234-4FFC-7708-8FAABABB981E}"/>
              </a:ext>
            </a:extLst>
          </p:cNvPr>
          <p:cNvSpPr/>
          <p:nvPr/>
        </p:nvSpPr>
        <p:spPr>
          <a:xfrm>
            <a:off x="633580" y="7871521"/>
            <a:ext cx="434711" cy="211683"/>
          </a:xfrm>
          <a:prstGeom prst="rect">
            <a:avLst/>
          </a:prstGeom>
          <a:solidFill>
            <a:srgbClr val="A1D7F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テキスト ボックス 60">
            <a:extLst>
              <a:ext uri="{FF2B5EF4-FFF2-40B4-BE49-F238E27FC236}">
                <a16:creationId xmlns:a16="http://schemas.microsoft.com/office/drawing/2014/main" id="{0A173D7D-CE53-4FF9-06DC-C99E13718F59}"/>
              </a:ext>
            </a:extLst>
          </p:cNvPr>
          <p:cNvSpPr txBox="1"/>
          <p:nvPr/>
        </p:nvSpPr>
        <p:spPr>
          <a:xfrm>
            <a:off x="617538" y="7835648"/>
            <a:ext cx="466794" cy="261610"/>
          </a:xfrm>
          <a:prstGeom prst="rect">
            <a:avLst/>
          </a:prstGeom>
          <a:noFill/>
        </p:spPr>
        <p:txBody>
          <a:bodyPr wrap="none" rtlCol="0">
            <a:spAutoFit/>
          </a:bodyPr>
          <a:lstStyle/>
          <a:p>
            <a:r>
              <a:rPr kumimoji="1" lang="ja-JP" altLang="en-US" sz="1100">
                <a:latin typeface="MS PGothic" panose="020B0600070205080204" pitchFamily="34" charset="-128"/>
                <a:ea typeface="MS PGothic" panose="020B0600070205080204" pitchFamily="34" charset="-128"/>
              </a:rPr>
              <a:t>重曹</a:t>
            </a:r>
          </a:p>
        </p:txBody>
      </p:sp>
      <p:sp>
        <p:nvSpPr>
          <p:cNvPr id="62" name="正方形/長方形 61">
            <a:extLst>
              <a:ext uri="{FF2B5EF4-FFF2-40B4-BE49-F238E27FC236}">
                <a16:creationId xmlns:a16="http://schemas.microsoft.com/office/drawing/2014/main" id="{0E37FACB-09AC-289C-24D0-C387B4C1E284}"/>
              </a:ext>
            </a:extLst>
          </p:cNvPr>
          <p:cNvSpPr/>
          <p:nvPr/>
        </p:nvSpPr>
        <p:spPr>
          <a:xfrm>
            <a:off x="4025739" y="5430366"/>
            <a:ext cx="434711" cy="211683"/>
          </a:xfrm>
          <a:prstGeom prst="rect">
            <a:avLst/>
          </a:prstGeom>
          <a:solidFill>
            <a:srgbClr val="A1D7F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テキスト ボックス 62">
            <a:extLst>
              <a:ext uri="{FF2B5EF4-FFF2-40B4-BE49-F238E27FC236}">
                <a16:creationId xmlns:a16="http://schemas.microsoft.com/office/drawing/2014/main" id="{F769A811-5F24-326E-F2B0-91060FB9BD6A}"/>
              </a:ext>
            </a:extLst>
          </p:cNvPr>
          <p:cNvSpPr txBox="1"/>
          <p:nvPr/>
        </p:nvSpPr>
        <p:spPr>
          <a:xfrm>
            <a:off x="4089207" y="5394493"/>
            <a:ext cx="325730" cy="261610"/>
          </a:xfrm>
          <a:prstGeom prst="rect">
            <a:avLst/>
          </a:prstGeom>
          <a:noFill/>
        </p:spPr>
        <p:txBody>
          <a:bodyPr wrap="none" rtlCol="0">
            <a:spAutoFit/>
          </a:bodyPr>
          <a:lstStyle/>
          <a:p>
            <a:r>
              <a:rPr lang="ja-JP" altLang="en-US" sz="1100">
                <a:latin typeface="MS PGothic" panose="020B0600070205080204" pitchFamily="34" charset="-128"/>
                <a:ea typeface="MS PGothic" panose="020B0600070205080204" pitchFamily="34" charset="-128"/>
              </a:rPr>
              <a:t>酢</a:t>
            </a:r>
            <a:endParaRPr kumimoji="1" lang="ja-JP" altLang="en-US" sz="1100">
              <a:latin typeface="MS PGothic" panose="020B0600070205080204" pitchFamily="34" charset="-128"/>
              <a:ea typeface="MS PGothic" panose="020B0600070205080204" pitchFamily="34" charset="-128"/>
            </a:endParaRPr>
          </a:p>
        </p:txBody>
      </p:sp>
      <p:sp>
        <p:nvSpPr>
          <p:cNvPr id="2688" name="正方形/長方形 2687">
            <a:extLst>
              <a:ext uri="{FF2B5EF4-FFF2-40B4-BE49-F238E27FC236}">
                <a16:creationId xmlns:a16="http://schemas.microsoft.com/office/drawing/2014/main" id="{FDE77C23-5050-7C86-AAE5-6550945374E1}"/>
              </a:ext>
            </a:extLst>
          </p:cNvPr>
          <p:cNvSpPr/>
          <p:nvPr/>
        </p:nvSpPr>
        <p:spPr>
          <a:xfrm>
            <a:off x="4023175" y="7458947"/>
            <a:ext cx="490394" cy="211683"/>
          </a:xfrm>
          <a:prstGeom prst="rect">
            <a:avLst/>
          </a:prstGeom>
          <a:solidFill>
            <a:srgbClr val="A1D7F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89" name="テキスト ボックス 2688">
            <a:extLst>
              <a:ext uri="{FF2B5EF4-FFF2-40B4-BE49-F238E27FC236}">
                <a16:creationId xmlns:a16="http://schemas.microsoft.com/office/drawing/2014/main" id="{55C3166B-742E-B9F0-98A6-9E3F6F6ABFFC}"/>
              </a:ext>
            </a:extLst>
          </p:cNvPr>
          <p:cNvSpPr txBox="1"/>
          <p:nvPr/>
        </p:nvSpPr>
        <p:spPr>
          <a:xfrm>
            <a:off x="4007133" y="7423074"/>
            <a:ext cx="569818" cy="261610"/>
          </a:xfrm>
          <a:prstGeom prst="rect">
            <a:avLst/>
          </a:prstGeom>
          <a:solidFill>
            <a:srgbClr val="A1D7F5"/>
          </a:solidFill>
        </p:spPr>
        <p:txBody>
          <a:bodyPr wrap="square" rtlCol="0">
            <a:spAutoFit/>
          </a:bodyPr>
          <a:lstStyle/>
          <a:p>
            <a:r>
              <a:rPr kumimoji="1" lang="ja-JP" altLang="en-US" sz="1100">
                <a:latin typeface="MS PGothic" panose="020B0600070205080204" pitchFamily="34" charset="-128"/>
                <a:ea typeface="MS PGothic" panose="020B0600070205080204" pitchFamily="34" charset="-128"/>
              </a:rPr>
              <a:t>レモン</a:t>
            </a:r>
          </a:p>
        </p:txBody>
      </p:sp>
      <p:sp>
        <p:nvSpPr>
          <p:cNvPr id="2690" name="正方形/長方形 2689">
            <a:extLst>
              <a:ext uri="{FF2B5EF4-FFF2-40B4-BE49-F238E27FC236}">
                <a16:creationId xmlns:a16="http://schemas.microsoft.com/office/drawing/2014/main" id="{BFBC4BFD-69D4-6D1E-E279-6CAA0C6331BB}"/>
              </a:ext>
            </a:extLst>
          </p:cNvPr>
          <p:cNvSpPr/>
          <p:nvPr/>
        </p:nvSpPr>
        <p:spPr>
          <a:xfrm>
            <a:off x="4039217" y="8844631"/>
            <a:ext cx="434711" cy="211683"/>
          </a:xfrm>
          <a:prstGeom prst="rect">
            <a:avLst/>
          </a:prstGeom>
          <a:solidFill>
            <a:srgbClr val="A1D7F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91" name="テキスト ボックス 2690">
            <a:extLst>
              <a:ext uri="{FF2B5EF4-FFF2-40B4-BE49-F238E27FC236}">
                <a16:creationId xmlns:a16="http://schemas.microsoft.com/office/drawing/2014/main" id="{FFFD7F9B-86B5-35EC-3B5B-5EF95FD48E84}"/>
              </a:ext>
            </a:extLst>
          </p:cNvPr>
          <p:cNvSpPr txBox="1"/>
          <p:nvPr/>
        </p:nvSpPr>
        <p:spPr>
          <a:xfrm>
            <a:off x="4023175" y="8808758"/>
            <a:ext cx="466794" cy="261610"/>
          </a:xfrm>
          <a:prstGeom prst="rect">
            <a:avLst/>
          </a:prstGeom>
          <a:noFill/>
        </p:spPr>
        <p:txBody>
          <a:bodyPr wrap="none" rtlCol="0">
            <a:spAutoFit/>
          </a:bodyPr>
          <a:lstStyle/>
          <a:p>
            <a:r>
              <a:rPr kumimoji="1" lang="ja-JP" altLang="en-US" sz="1100">
                <a:latin typeface="MS PGothic" panose="020B0600070205080204" pitchFamily="34" charset="-128"/>
                <a:ea typeface="MS PGothic" panose="020B0600070205080204" pitchFamily="34" charset="-128"/>
              </a:rPr>
              <a:t>茶葉</a:t>
            </a:r>
          </a:p>
        </p:txBody>
      </p:sp>
      <p:pic>
        <p:nvPicPr>
          <p:cNvPr id="6" name="図 5" descr="ロゴ, アイコン&#10;&#10;中程度の精度で自動的に生成された説明">
            <a:extLst>
              <a:ext uri="{FF2B5EF4-FFF2-40B4-BE49-F238E27FC236}">
                <a16:creationId xmlns:a16="http://schemas.microsoft.com/office/drawing/2014/main" id="{A4F06FB9-EF93-A664-E860-956D3F6791D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367454" y="8844631"/>
            <a:ext cx="1270000" cy="1422400"/>
          </a:xfrm>
          <a:prstGeom prst="rect">
            <a:avLst/>
          </a:prstGeom>
        </p:spPr>
      </p:pic>
      <p:sp>
        <p:nvSpPr>
          <p:cNvPr id="20" name="角丸四角形 19">
            <a:extLst>
              <a:ext uri="{FF2B5EF4-FFF2-40B4-BE49-F238E27FC236}">
                <a16:creationId xmlns:a16="http://schemas.microsoft.com/office/drawing/2014/main" id="{E5BEED9C-4102-321B-32F4-1A5C3AEE806D}"/>
              </a:ext>
            </a:extLst>
          </p:cNvPr>
          <p:cNvSpPr/>
          <p:nvPr/>
        </p:nvSpPr>
        <p:spPr>
          <a:xfrm>
            <a:off x="609889" y="6657015"/>
            <a:ext cx="3120986" cy="1114180"/>
          </a:xfrm>
          <a:prstGeom prst="roundRect">
            <a:avLst/>
          </a:prstGeom>
          <a:noFill/>
          <a:ln>
            <a:solidFill>
              <a:srgbClr val="63826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93" name="Text Box 68">
            <a:extLst>
              <a:ext uri="{FF2B5EF4-FFF2-40B4-BE49-F238E27FC236}">
                <a16:creationId xmlns:a16="http://schemas.microsoft.com/office/drawing/2014/main" id="{16A70272-A045-1265-7BAC-B545A85A76B4}"/>
              </a:ext>
            </a:extLst>
          </p:cNvPr>
          <p:cNvSpPr txBox="1">
            <a:spLocks noChangeArrowheads="1"/>
          </p:cNvSpPr>
          <p:nvPr/>
        </p:nvSpPr>
        <p:spPr bwMode="auto">
          <a:xfrm>
            <a:off x="1089092" y="6554732"/>
            <a:ext cx="2183160" cy="204789"/>
          </a:xfrm>
          <a:prstGeom prst="rect">
            <a:avLst/>
          </a:prstGeom>
          <a:solidFill>
            <a:schemeClr val="bg1"/>
          </a:solidFill>
          <a:ln>
            <a:noFill/>
          </a:ln>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ＭＳ Ｐゴシック" panose="020B0600070205080204" pitchFamily="34" charset="-128"/>
              </a:rPr>
              <a:t>エコ掃除に洗剤として活躍するもの</a:t>
            </a:r>
            <a:endParaRPr lang="en-US" altLang="ja-JP" sz="1100" dirty="0">
              <a:solidFill>
                <a:srgbClr val="000000"/>
              </a:solidFill>
              <a:latin typeface="ＭＳ Ｐゴシック" panose="020B0600070205080204" pitchFamily="34" charset="-128"/>
            </a:endParaRPr>
          </a:p>
        </p:txBody>
      </p:sp>
      <p:sp>
        <p:nvSpPr>
          <p:cNvPr id="26" name="テキスト ボックス 25">
            <a:extLst>
              <a:ext uri="{FF2B5EF4-FFF2-40B4-BE49-F238E27FC236}">
                <a16:creationId xmlns:a16="http://schemas.microsoft.com/office/drawing/2014/main" id="{A37F854F-A21E-37A4-D415-22D197B4B879}"/>
              </a:ext>
            </a:extLst>
          </p:cNvPr>
          <p:cNvSpPr txBox="1"/>
          <p:nvPr/>
        </p:nvSpPr>
        <p:spPr>
          <a:xfrm>
            <a:off x="688307" y="6805612"/>
            <a:ext cx="441146" cy="246221"/>
          </a:xfrm>
          <a:prstGeom prst="rect">
            <a:avLst/>
          </a:prstGeom>
          <a:noFill/>
        </p:spPr>
        <p:txBody>
          <a:bodyPr wrap="none" rtlCol="0">
            <a:spAutoFit/>
          </a:bodyPr>
          <a:lstStyle/>
          <a:p>
            <a:r>
              <a:rPr kumimoji="1" lang="ja-JP" altLang="en-US" sz="1000">
                <a:latin typeface="MS PGothic" panose="020B0600070205080204" pitchFamily="34" charset="-128"/>
                <a:ea typeface="MS PGothic" panose="020B0600070205080204" pitchFamily="34" charset="-128"/>
              </a:rPr>
              <a:t>重曹</a:t>
            </a:r>
          </a:p>
        </p:txBody>
      </p:sp>
      <p:sp>
        <p:nvSpPr>
          <p:cNvPr id="27" name="テキスト ボックス 26">
            <a:extLst>
              <a:ext uri="{FF2B5EF4-FFF2-40B4-BE49-F238E27FC236}">
                <a16:creationId xmlns:a16="http://schemas.microsoft.com/office/drawing/2014/main" id="{83D4DAC1-3A2D-3F6F-61C5-25AA6E26D526}"/>
              </a:ext>
            </a:extLst>
          </p:cNvPr>
          <p:cNvSpPr txBox="1"/>
          <p:nvPr/>
        </p:nvSpPr>
        <p:spPr>
          <a:xfrm>
            <a:off x="1615853" y="6850762"/>
            <a:ext cx="312906" cy="246221"/>
          </a:xfrm>
          <a:prstGeom prst="rect">
            <a:avLst/>
          </a:prstGeom>
          <a:noFill/>
        </p:spPr>
        <p:txBody>
          <a:bodyPr wrap="none" rtlCol="0">
            <a:spAutoFit/>
          </a:bodyPr>
          <a:lstStyle/>
          <a:p>
            <a:r>
              <a:rPr kumimoji="1" lang="ja-JP" altLang="en-US" sz="1000">
                <a:latin typeface="MS PGothic" panose="020B0600070205080204" pitchFamily="34" charset="-128"/>
                <a:ea typeface="MS PGothic" panose="020B0600070205080204" pitchFamily="34" charset="-128"/>
              </a:rPr>
              <a:t>酢</a:t>
            </a:r>
          </a:p>
        </p:txBody>
      </p:sp>
      <p:sp>
        <p:nvSpPr>
          <p:cNvPr id="28" name="テキスト ボックス 27">
            <a:extLst>
              <a:ext uri="{FF2B5EF4-FFF2-40B4-BE49-F238E27FC236}">
                <a16:creationId xmlns:a16="http://schemas.microsoft.com/office/drawing/2014/main" id="{0AB30874-F711-309A-56D7-0394B40E3D68}"/>
              </a:ext>
            </a:extLst>
          </p:cNvPr>
          <p:cNvSpPr txBox="1"/>
          <p:nvPr/>
        </p:nvSpPr>
        <p:spPr>
          <a:xfrm>
            <a:off x="2300925" y="6909157"/>
            <a:ext cx="538930" cy="246221"/>
          </a:xfrm>
          <a:prstGeom prst="rect">
            <a:avLst/>
          </a:prstGeom>
          <a:noFill/>
        </p:spPr>
        <p:txBody>
          <a:bodyPr wrap="none" rtlCol="0">
            <a:spAutoFit/>
          </a:bodyPr>
          <a:lstStyle/>
          <a:p>
            <a:r>
              <a:rPr kumimoji="1" lang="ja-JP" altLang="en-US" sz="1000">
                <a:latin typeface="MS PGothic" panose="020B0600070205080204" pitchFamily="34" charset="-128"/>
                <a:ea typeface="MS PGothic" panose="020B0600070205080204" pitchFamily="34" charset="-128"/>
              </a:rPr>
              <a:t>レモン</a:t>
            </a:r>
          </a:p>
        </p:txBody>
      </p:sp>
      <p:sp>
        <p:nvSpPr>
          <p:cNvPr id="32" name="テキスト ボックス 31">
            <a:extLst>
              <a:ext uri="{FF2B5EF4-FFF2-40B4-BE49-F238E27FC236}">
                <a16:creationId xmlns:a16="http://schemas.microsoft.com/office/drawing/2014/main" id="{0DD96A16-B8DE-D3BE-3199-F6A2611D3502}"/>
              </a:ext>
            </a:extLst>
          </p:cNvPr>
          <p:cNvSpPr txBox="1"/>
          <p:nvPr/>
        </p:nvSpPr>
        <p:spPr>
          <a:xfrm>
            <a:off x="3023807" y="6911010"/>
            <a:ext cx="441146" cy="246221"/>
          </a:xfrm>
          <a:prstGeom prst="rect">
            <a:avLst/>
          </a:prstGeom>
          <a:noFill/>
        </p:spPr>
        <p:txBody>
          <a:bodyPr wrap="none" rtlCol="0">
            <a:spAutoFit/>
          </a:bodyPr>
          <a:lstStyle/>
          <a:p>
            <a:r>
              <a:rPr kumimoji="1" lang="ja-JP" altLang="en-US" sz="1000">
                <a:latin typeface="MS PGothic" panose="020B0600070205080204" pitchFamily="34" charset="-128"/>
                <a:ea typeface="MS PGothic" panose="020B0600070205080204" pitchFamily="34" charset="-128"/>
              </a:rPr>
              <a:t>茶葉</a:t>
            </a:r>
          </a:p>
        </p:txBody>
      </p:sp>
      <p:sp>
        <p:nvSpPr>
          <p:cNvPr id="35" name="テキスト ボックス 34">
            <a:extLst>
              <a:ext uri="{FF2B5EF4-FFF2-40B4-BE49-F238E27FC236}">
                <a16:creationId xmlns:a16="http://schemas.microsoft.com/office/drawing/2014/main" id="{2C82ACF7-7085-A845-3CBC-23570B1B5F4B}"/>
              </a:ext>
            </a:extLst>
          </p:cNvPr>
          <p:cNvSpPr txBox="1"/>
          <p:nvPr/>
        </p:nvSpPr>
        <p:spPr>
          <a:xfrm>
            <a:off x="3249466" y="7492026"/>
            <a:ext cx="369012" cy="215444"/>
          </a:xfrm>
          <a:prstGeom prst="rect">
            <a:avLst/>
          </a:prstGeom>
          <a:noFill/>
        </p:spPr>
        <p:txBody>
          <a:bodyPr wrap="none" rtlCol="0">
            <a:spAutoFit/>
          </a:bodyPr>
          <a:lstStyle/>
          <a:p>
            <a:r>
              <a:rPr kumimoji="1" lang="ja-JP" altLang="en-US" sz="800">
                <a:latin typeface="MS PGothic" panose="020B0600070205080204" pitchFamily="34" charset="-128"/>
                <a:ea typeface="MS PGothic" panose="020B0600070205080204" pitchFamily="34" charset="-128"/>
              </a:rPr>
              <a:t>など</a:t>
            </a:r>
            <a:endParaRPr kumimoji="1" lang="en-US" altLang="ja-JP" sz="800" dirty="0">
              <a:latin typeface="MS PGothic" panose="020B0600070205080204" pitchFamily="34" charset="-128"/>
              <a:ea typeface="MS PGothic" panose="020B0600070205080204" pitchFamily="34" charset="-128"/>
            </a:endParaRPr>
          </a:p>
        </p:txBody>
      </p:sp>
      <p:sp>
        <p:nvSpPr>
          <p:cNvPr id="52" name="角丸四角形 51">
            <a:extLst>
              <a:ext uri="{FF2B5EF4-FFF2-40B4-BE49-F238E27FC236}">
                <a16:creationId xmlns:a16="http://schemas.microsoft.com/office/drawing/2014/main" id="{E0557850-FDEA-A88E-E213-C33E2FCB6B13}"/>
              </a:ext>
            </a:extLst>
          </p:cNvPr>
          <p:cNvSpPr/>
          <p:nvPr/>
        </p:nvSpPr>
        <p:spPr>
          <a:xfrm>
            <a:off x="12039421" y="7051833"/>
            <a:ext cx="2656067" cy="3118919"/>
          </a:xfrm>
          <a:prstGeom prst="roundRect">
            <a:avLst>
              <a:gd name="adj" fmla="val 6567"/>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696" name="図 2695" descr="時計, プレート, テーブル, 皿 が含まれている画像&#10;&#10;自動的に生成された説明">
            <a:extLst>
              <a:ext uri="{FF2B5EF4-FFF2-40B4-BE49-F238E27FC236}">
                <a16:creationId xmlns:a16="http://schemas.microsoft.com/office/drawing/2014/main" id="{4B25ECC4-AF65-C15B-F05A-C9CCDFF157A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29710" y="1412934"/>
            <a:ext cx="2429954" cy="1943963"/>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descr="カレンダー&#10;&#10;自動的に生成された説明">
            <a:extLst>
              <a:ext uri="{FF2B5EF4-FFF2-40B4-BE49-F238E27FC236}">
                <a16:creationId xmlns:a16="http://schemas.microsoft.com/office/drawing/2014/main" id="{9551E72B-BACE-C92C-0CEA-3FF8154AD411}"/>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7656263" y="344910"/>
            <a:ext cx="7055039" cy="5101200"/>
          </a:xfrm>
          <a:prstGeom prst="rect">
            <a:avLst/>
          </a:prstGeom>
        </p:spPr>
      </p:pic>
      <p:pic>
        <p:nvPicPr>
          <p:cNvPr id="17" name="図 16" descr="挿絵 が含まれている画像&#10;&#10;自動的に生成された説明">
            <a:extLst>
              <a:ext uri="{FF2B5EF4-FFF2-40B4-BE49-F238E27FC236}">
                <a16:creationId xmlns:a16="http://schemas.microsoft.com/office/drawing/2014/main" id="{83B9DE57-8A9C-4755-6600-16257453ED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26488" y="9005070"/>
            <a:ext cx="1150761" cy="1288852"/>
          </a:xfrm>
          <a:prstGeom prst="rect">
            <a:avLst/>
          </a:prstGeom>
        </p:spPr>
      </p:pic>
      <p:sp>
        <p:nvSpPr>
          <p:cNvPr id="5" name="正方形/長方形 4">
            <a:extLst>
              <a:ext uri="{FF2B5EF4-FFF2-40B4-BE49-F238E27FC236}">
                <a16:creationId xmlns:a16="http://schemas.microsoft.com/office/drawing/2014/main" id="{30FB4776-39E8-8B73-DAE9-D98756862A36}"/>
              </a:ext>
            </a:extLst>
          </p:cNvPr>
          <p:cNvSpPr/>
          <p:nvPr/>
        </p:nvSpPr>
        <p:spPr bwMode="auto">
          <a:xfrm>
            <a:off x="424042" y="475546"/>
            <a:ext cx="6671587" cy="412806"/>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3810" name="Text Box 738">
            <a:extLst>
              <a:ext uri="{FF2B5EF4-FFF2-40B4-BE49-F238E27FC236}">
                <a16:creationId xmlns:a16="http://schemas.microsoft.com/office/drawing/2014/main" id="{11521923-0D5D-4967-BADB-4018F136CCE4}"/>
              </a:ext>
            </a:extLst>
          </p:cNvPr>
          <p:cNvSpPr txBox="1">
            <a:spLocks noChangeArrowheads="1" noChangeShapeType="1"/>
          </p:cNvSpPr>
          <p:nvPr/>
        </p:nvSpPr>
        <p:spPr bwMode="auto">
          <a:xfrm>
            <a:off x="1284189" y="522299"/>
            <a:ext cx="5708152" cy="330420"/>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家づくりの</a:t>
            </a:r>
            <a:r>
              <a:rPr lang="ja-JP" altLang="en-US" sz="1500" b="1">
                <a:latin typeface="ＭＳ Ｐゴシック" panose="020B0600070205080204" pitchFamily="50" charset="-128"/>
                <a:ea typeface="ＭＳ Ｐゴシック" panose="020B0600070205080204" pitchFamily="50" charset="-128"/>
              </a:rPr>
              <a:t>ワンポイントアドバイス　　住宅設備の基礎知識</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11" name="Text Box 739">
            <a:extLst>
              <a:ext uri="{FF2B5EF4-FFF2-40B4-BE49-F238E27FC236}">
                <a16:creationId xmlns:a16="http://schemas.microsoft.com/office/drawing/2014/main" id="{AA8CED4B-1F1A-4230-A4E0-1C63140E66D8}"/>
              </a:ext>
            </a:extLst>
          </p:cNvPr>
          <p:cNvSpPr txBox="1">
            <a:spLocks noChangeArrowheads="1" noChangeShapeType="1"/>
          </p:cNvSpPr>
          <p:nvPr/>
        </p:nvSpPr>
        <p:spPr bwMode="auto">
          <a:xfrm>
            <a:off x="2107291" y="7178517"/>
            <a:ext cx="3392359" cy="352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暮らしの</a:t>
            </a:r>
            <a:r>
              <a:rPr lang="ja-JP" altLang="en-US" sz="1500" b="1">
                <a:latin typeface="ＭＳ Ｐゴシック" panose="020B0600070205080204" pitchFamily="50" charset="-128"/>
                <a:ea typeface="ＭＳ Ｐゴシック" panose="020B0600070205080204" pitchFamily="50" charset="-128"/>
              </a:rPr>
              <a:t>マナー　～お年玉の渡し方～</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27" name="Line 755">
            <a:extLst>
              <a:ext uri="{FF2B5EF4-FFF2-40B4-BE49-F238E27FC236}">
                <a16:creationId xmlns:a16="http://schemas.microsoft.com/office/drawing/2014/main" id="{B24B000A-2031-46AD-B25D-3AEC741C5C10}"/>
              </a:ext>
            </a:extLst>
          </p:cNvPr>
          <p:cNvSpPr>
            <a:spLocks noChangeShapeType="1"/>
          </p:cNvSpPr>
          <p:nvPr/>
        </p:nvSpPr>
        <p:spPr bwMode="auto">
          <a:xfrm>
            <a:off x="7869617" y="10348913"/>
            <a:ext cx="6840537" cy="0"/>
          </a:xfrm>
          <a:prstGeom prst="line">
            <a:avLst/>
          </a:prstGeom>
          <a:noFill/>
          <a:ln w="28575" algn="ctr">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828" name="Text Box 756">
            <a:extLst>
              <a:ext uri="{FF2B5EF4-FFF2-40B4-BE49-F238E27FC236}">
                <a16:creationId xmlns:a16="http://schemas.microsoft.com/office/drawing/2014/main" id="{4BE7C8B4-CD47-494F-BE9F-11E517A3F1AD}"/>
              </a:ext>
            </a:extLst>
          </p:cNvPr>
          <p:cNvSpPr txBox="1">
            <a:spLocks noChangeArrowheads="1" noChangeShapeType="1"/>
          </p:cNvSpPr>
          <p:nvPr/>
        </p:nvSpPr>
        <p:spPr bwMode="auto">
          <a:xfrm>
            <a:off x="8983744" y="5494974"/>
            <a:ext cx="4661521" cy="3203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spc="100" dirty="0">
                <a:solidFill>
                  <a:srgbClr val="000000"/>
                </a:solidFill>
                <a:latin typeface="ＭＳ Ｐゴシック" panose="020B0600070205080204" pitchFamily="50" charset="-128"/>
                <a:ea typeface="ＭＳ Ｐゴシック" panose="020B0600070205080204" pitchFamily="50" charset="-128"/>
              </a:rPr>
              <a:t>住まいの</a:t>
            </a:r>
            <a:r>
              <a:rPr lang="ja-JP" altLang="en-US" sz="1500" b="1" spc="100">
                <a:solidFill>
                  <a:srgbClr val="000000"/>
                </a:solidFill>
                <a:latin typeface="ＭＳ Ｐゴシック" panose="020B0600070205080204" pitchFamily="50" charset="-128"/>
                <a:ea typeface="ＭＳ Ｐゴシック" panose="020B0600070205080204" pitchFamily="50" charset="-128"/>
              </a:rPr>
              <a:t>ヒント　</a:t>
            </a:r>
            <a:r>
              <a:rPr lang="en-US" altLang="ja-JP" sz="1500" b="1" spc="100" dirty="0">
                <a:solidFill>
                  <a:srgbClr val="000000"/>
                </a:solidFill>
                <a:latin typeface="ＭＳ Ｐゴシック" panose="020B0600070205080204" pitchFamily="50" charset="-128"/>
                <a:ea typeface="ＭＳ Ｐゴシック" panose="020B0600070205080204" pitchFamily="50" charset="-128"/>
              </a:rPr>
              <a:t>〜</a:t>
            </a:r>
            <a:r>
              <a:rPr lang="ja-JP" altLang="en-US" sz="1500" b="1" spc="100">
                <a:solidFill>
                  <a:srgbClr val="000000"/>
                </a:solidFill>
                <a:latin typeface="ＭＳ Ｐゴシック" panose="020B0600070205080204" pitchFamily="50" charset="-128"/>
                <a:ea typeface="ＭＳ Ｐゴシック" panose="020B0600070205080204" pitchFamily="50" charset="-128"/>
              </a:rPr>
              <a:t>家計管理どうしていますか？～</a:t>
            </a:r>
            <a:endParaRPr lang="ja-JP" altLang="en-US" sz="1500" b="1" spc="100" dirty="0">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3A2177BC-F842-0969-FFCB-A2C5278CF7E4}"/>
              </a:ext>
            </a:extLst>
          </p:cNvPr>
          <p:cNvSpPr txBox="1"/>
          <p:nvPr/>
        </p:nvSpPr>
        <p:spPr>
          <a:xfrm>
            <a:off x="11277249" y="10369549"/>
            <a:ext cx="348172" cy="230832"/>
          </a:xfrm>
          <a:prstGeom prst="rect">
            <a:avLst/>
          </a:prstGeom>
          <a:noFill/>
        </p:spPr>
        <p:txBody>
          <a:bodyPr wrap="none" rtlCol="0">
            <a:spAutoFit/>
          </a:bodyPr>
          <a:lstStyle/>
          <a:p>
            <a:r>
              <a:rPr kumimoji="1" lang="en-US" altLang="ja-JP" sz="900" dirty="0"/>
              <a:t>-3-</a:t>
            </a:r>
            <a:endParaRPr kumimoji="1" lang="ja-JP" altLang="en-US" sz="900" dirty="0"/>
          </a:p>
        </p:txBody>
      </p:sp>
      <p:sp>
        <p:nvSpPr>
          <p:cNvPr id="4" name="テキスト ボックス 3">
            <a:extLst>
              <a:ext uri="{FF2B5EF4-FFF2-40B4-BE49-F238E27FC236}">
                <a16:creationId xmlns:a16="http://schemas.microsoft.com/office/drawing/2014/main" id="{91ACB291-FC7B-E2F4-18AF-6DBDCC6397AA}"/>
              </a:ext>
            </a:extLst>
          </p:cNvPr>
          <p:cNvSpPr txBox="1"/>
          <p:nvPr/>
        </p:nvSpPr>
        <p:spPr>
          <a:xfrm>
            <a:off x="3729288" y="10361823"/>
            <a:ext cx="348172" cy="230832"/>
          </a:xfrm>
          <a:prstGeom prst="rect">
            <a:avLst/>
          </a:prstGeom>
          <a:noFill/>
        </p:spPr>
        <p:txBody>
          <a:bodyPr wrap="none" rtlCol="0">
            <a:spAutoFit/>
          </a:bodyPr>
          <a:lstStyle/>
          <a:p>
            <a:r>
              <a:rPr kumimoji="1" lang="en-US" altLang="ja-JP" sz="900" dirty="0"/>
              <a:t>-2-</a:t>
            </a:r>
            <a:endParaRPr kumimoji="1" lang="ja-JP" altLang="en-US" sz="900" dirty="0"/>
          </a:p>
        </p:txBody>
      </p:sp>
      <p:sp>
        <p:nvSpPr>
          <p:cNvPr id="3813" name="Line 741">
            <a:extLst>
              <a:ext uri="{FF2B5EF4-FFF2-40B4-BE49-F238E27FC236}">
                <a16:creationId xmlns:a16="http://schemas.microsoft.com/office/drawing/2014/main" id="{A213784C-64FC-48CE-95AB-D2C486544110}"/>
              </a:ext>
            </a:extLst>
          </p:cNvPr>
          <p:cNvSpPr>
            <a:spLocks noChangeShapeType="1"/>
          </p:cNvSpPr>
          <p:nvPr/>
        </p:nvSpPr>
        <p:spPr bwMode="auto">
          <a:xfrm>
            <a:off x="416304" y="10348913"/>
            <a:ext cx="6842125" cy="0"/>
          </a:xfrm>
          <a:prstGeom prst="line">
            <a:avLst/>
          </a:prstGeom>
          <a:noFill/>
          <a:ln w="28575" algn="ctr">
            <a:solidFill>
              <a:srgbClr val="C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 name="正方形/長方形 2">
            <a:extLst>
              <a:ext uri="{FF2B5EF4-FFF2-40B4-BE49-F238E27FC236}">
                <a16:creationId xmlns:a16="http://schemas.microsoft.com/office/drawing/2014/main" id="{BAFC6984-7185-F1B0-6575-FC7C0B74359B}"/>
              </a:ext>
            </a:extLst>
          </p:cNvPr>
          <p:cNvSpPr/>
          <p:nvPr/>
        </p:nvSpPr>
        <p:spPr bwMode="auto">
          <a:xfrm>
            <a:off x="416304" y="475546"/>
            <a:ext cx="234000" cy="412806"/>
          </a:xfrm>
          <a:prstGeom prst="rect">
            <a:avLst/>
          </a:prstGeom>
          <a:solidFill>
            <a:srgbClr val="D4252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48" name="正方形/長方形 47">
            <a:extLst>
              <a:ext uri="{FF2B5EF4-FFF2-40B4-BE49-F238E27FC236}">
                <a16:creationId xmlns:a16="http://schemas.microsoft.com/office/drawing/2014/main" id="{3A91A3C0-F542-62B8-1F21-DD4874884A7F}"/>
              </a:ext>
            </a:extLst>
          </p:cNvPr>
          <p:cNvSpPr/>
          <p:nvPr/>
        </p:nvSpPr>
        <p:spPr bwMode="auto">
          <a:xfrm>
            <a:off x="431780" y="7125953"/>
            <a:ext cx="6671587" cy="412806"/>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55" name="正方形/長方形 54">
            <a:extLst>
              <a:ext uri="{FF2B5EF4-FFF2-40B4-BE49-F238E27FC236}">
                <a16:creationId xmlns:a16="http://schemas.microsoft.com/office/drawing/2014/main" id="{C52BF1E7-B8B3-F3FE-F08C-E3C6F834A772}"/>
              </a:ext>
            </a:extLst>
          </p:cNvPr>
          <p:cNvSpPr/>
          <p:nvPr/>
        </p:nvSpPr>
        <p:spPr bwMode="auto">
          <a:xfrm>
            <a:off x="424042" y="7125953"/>
            <a:ext cx="234000" cy="412806"/>
          </a:xfrm>
          <a:prstGeom prst="rect">
            <a:avLst/>
          </a:prstGeom>
          <a:solidFill>
            <a:srgbClr val="D4252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61" name="正方形/長方形 60">
            <a:extLst>
              <a:ext uri="{FF2B5EF4-FFF2-40B4-BE49-F238E27FC236}">
                <a16:creationId xmlns:a16="http://schemas.microsoft.com/office/drawing/2014/main" id="{D9E802B5-0C8A-37F1-6789-5BE076C72507}"/>
              </a:ext>
            </a:extLst>
          </p:cNvPr>
          <p:cNvSpPr/>
          <p:nvPr/>
        </p:nvSpPr>
        <p:spPr bwMode="auto">
          <a:xfrm>
            <a:off x="7869617" y="5452231"/>
            <a:ext cx="6671587" cy="412806"/>
          </a:xfrm>
          <a:prstGeom prst="rect">
            <a:avLst/>
          </a:prstGeom>
          <a:no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62" name="正方形/長方形 61">
            <a:extLst>
              <a:ext uri="{FF2B5EF4-FFF2-40B4-BE49-F238E27FC236}">
                <a16:creationId xmlns:a16="http://schemas.microsoft.com/office/drawing/2014/main" id="{9AB94D68-F7B4-0357-4322-34D5DA7733A2}"/>
              </a:ext>
            </a:extLst>
          </p:cNvPr>
          <p:cNvSpPr/>
          <p:nvPr/>
        </p:nvSpPr>
        <p:spPr bwMode="auto">
          <a:xfrm>
            <a:off x="7873782" y="5455443"/>
            <a:ext cx="234000" cy="412805"/>
          </a:xfrm>
          <a:prstGeom prst="rect">
            <a:avLst/>
          </a:prstGeom>
          <a:solidFill>
            <a:srgbClr val="D4252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0" name="正方形/長方形 29">
            <a:extLst>
              <a:ext uri="{FF2B5EF4-FFF2-40B4-BE49-F238E27FC236}">
                <a16:creationId xmlns:a16="http://schemas.microsoft.com/office/drawing/2014/main" id="{6408E60D-02CC-E47A-53AC-086626DD6F8C}"/>
              </a:ext>
            </a:extLst>
          </p:cNvPr>
          <p:cNvSpPr/>
          <p:nvPr/>
        </p:nvSpPr>
        <p:spPr bwMode="auto">
          <a:xfrm>
            <a:off x="6861629" y="475546"/>
            <a:ext cx="234000" cy="412806"/>
          </a:xfrm>
          <a:prstGeom prst="rect">
            <a:avLst/>
          </a:prstGeom>
          <a:solidFill>
            <a:srgbClr val="D4252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1" name="正方形/長方形 30">
            <a:extLst>
              <a:ext uri="{FF2B5EF4-FFF2-40B4-BE49-F238E27FC236}">
                <a16:creationId xmlns:a16="http://schemas.microsoft.com/office/drawing/2014/main" id="{1C4B5D98-DFFE-893F-5069-90EDEE359002}"/>
              </a:ext>
            </a:extLst>
          </p:cNvPr>
          <p:cNvSpPr/>
          <p:nvPr/>
        </p:nvSpPr>
        <p:spPr bwMode="auto">
          <a:xfrm>
            <a:off x="6877105" y="7124354"/>
            <a:ext cx="234000" cy="412806"/>
          </a:xfrm>
          <a:prstGeom prst="rect">
            <a:avLst/>
          </a:prstGeom>
          <a:solidFill>
            <a:srgbClr val="D4252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2" name="正方形/長方形 31">
            <a:extLst>
              <a:ext uri="{FF2B5EF4-FFF2-40B4-BE49-F238E27FC236}">
                <a16:creationId xmlns:a16="http://schemas.microsoft.com/office/drawing/2014/main" id="{3C4C4BFA-16A3-43E6-78F7-CD71FCA8402F}"/>
              </a:ext>
            </a:extLst>
          </p:cNvPr>
          <p:cNvSpPr/>
          <p:nvPr/>
        </p:nvSpPr>
        <p:spPr bwMode="auto">
          <a:xfrm>
            <a:off x="14312590" y="5458654"/>
            <a:ext cx="234000" cy="412806"/>
          </a:xfrm>
          <a:prstGeom prst="rect">
            <a:avLst/>
          </a:prstGeom>
          <a:solidFill>
            <a:srgbClr val="D4252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44" name="正方形/長方形 43">
            <a:extLst>
              <a:ext uri="{FF2B5EF4-FFF2-40B4-BE49-F238E27FC236}">
                <a16:creationId xmlns:a16="http://schemas.microsoft.com/office/drawing/2014/main" id="{DC951D00-E6D1-E296-DD81-67F531ED3AF5}"/>
              </a:ext>
            </a:extLst>
          </p:cNvPr>
          <p:cNvSpPr/>
          <p:nvPr/>
        </p:nvSpPr>
        <p:spPr>
          <a:xfrm>
            <a:off x="774700" y="1060450"/>
            <a:ext cx="2913063" cy="390557"/>
          </a:xfrm>
          <a:prstGeom prst="rect">
            <a:avLst/>
          </a:prstGeom>
          <a:noFill/>
          <a:ln>
            <a:solidFill>
              <a:srgbClr val="744C2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Text Box 85">
            <a:extLst>
              <a:ext uri="{FF2B5EF4-FFF2-40B4-BE49-F238E27FC236}">
                <a16:creationId xmlns:a16="http://schemas.microsoft.com/office/drawing/2014/main" id="{1B8D2EEC-8D59-C171-FECF-A38D4DFB85C8}"/>
              </a:ext>
            </a:extLst>
          </p:cNvPr>
          <p:cNvSpPr txBox="1">
            <a:spLocks noChangeArrowheads="1"/>
          </p:cNvSpPr>
          <p:nvPr/>
        </p:nvSpPr>
        <p:spPr bwMode="auto">
          <a:xfrm>
            <a:off x="1077720" y="1126008"/>
            <a:ext cx="2412547" cy="293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ＭＳ Ｐゴシック" panose="020B0600070205080204" pitchFamily="34" charset="-128"/>
              </a:rPr>
              <a:t>　　住宅設備の基礎知識〈</a:t>
            </a:r>
            <a:r>
              <a:rPr lang="ja-JP" altLang="en-US" sz="1100">
                <a:solidFill>
                  <a:srgbClr val="000000"/>
                </a:solidFill>
                <a:latin typeface="ＭＳ Ｐゴシック" panose="020B0600070205080204" pitchFamily="34" charset="-128"/>
              </a:rPr>
              <a:t>浴室編</a:t>
            </a:r>
            <a:r>
              <a:rPr lang="en-US" altLang="ja-JP" sz="1100" dirty="0">
                <a:solidFill>
                  <a:srgbClr val="000000"/>
                </a:solidFill>
                <a:latin typeface="ＭＳ Ｐゴシック" panose="020B0600070205080204" pitchFamily="34" charset="-128"/>
              </a:rPr>
              <a:t>2</a:t>
            </a:r>
            <a:r>
              <a:rPr lang="ja-JP" altLang="ja-JP" sz="1100">
                <a:solidFill>
                  <a:srgbClr val="000000"/>
                </a:solidFill>
                <a:latin typeface="ＭＳ Ｐゴシック" panose="020B0600070205080204" pitchFamily="34" charset="-128"/>
              </a:rPr>
              <a:t>〉</a:t>
            </a:r>
          </a:p>
        </p:txBody>
      </p:sp>
      <p:sp>
        <p:nvSpPr>
          <p:cNvPr id="11" name="Text Box 46">
            <a:extLst>
              <a:ext uri="{FF2B5EF4-FFF2-40B4-BE49-F238E27FC236}">
                <a16:creationId xmlns:a16="http://schemas.microsoft.com/office/drawing/2014/main" id="{5905CA2F-8A38-08BE-E491-544F90A46335}"/>
              </a:ext>
            </a:extLst>
          </p:cNvPr>
          <p:cNvSpPr txBox="1">
            <a:spLocks noChangeArrowheads="1"/>
          </p:cNvSpPr>
          <p:nvPr/>
        </p:nvSpPr>
        <p:spPr bwMode="auto">
          <a:xfrm>
            <a:off x="717489" y="1543663"/>
            <a:ext cx="2913063" cy="307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a:spcBef>
                <a:spcPct val="20000"/>
              </a:spcBef>
              <a:buChar char="•"/>
              <a:defRPr kumimoji="1" sz="5200">
                <a:solidFill>
                  <a:schemeClr val="tx1"/>
                </a:solidFill>
                <a:latin typeface="Arial" panose="020B0604020202020204" pitchFamily="34" charset="0"/>
                <a:ea typeface="ＭＳ Ｐゴシック" panose="020B0600070205080204" pitchFamily="34" charset="-128"/>
              </a:defRPr>
            </a:lvl1pPr>
            <a:lvl2pPr marL="742950" indent="-285750" defTabSz="1474788">
              <a:spcBef>
                <a:spcPct val="20000"/>
              </a:spcBef>
              <a:buChar char="–"/>
              <a:defRPr kumimoji="1" sz="4500">
                <a:solidFill>
                  <a:schemeClr val="tx1"/>
                </a:solidFill>
                <a:latin typeface="Arial" panose="020B0604020202020204" pitchFamily="34" charset="0"/>
                <a:ea typeface="ＭＳ Ｐゴシック" panose="020B0600070205080204" pitchFamily="34" charset="-128"/>
              </a:defRPr>
            </a:lvl2pPr>
            <a:lvl3pPr marL="1143000" indent="-228600" defTabSz="1474788">
              <a:spcBef>
                <a:spcPct val="20000"/>
              </a:spcBef>
              <a:buChar char="•"/>
              <a:defRPr kumimoji="1" sz="3900">
                <a:solidFill>
                  <a:schemeClr val="tx1"/>
                </a:solidFill>
                <a:latin typeface="Arial" panose="020B0604020202020204" pitchFamily="34" charset="0"/>
                <a:ea typeface="ＭＳ Ｐゴシック" panose="020B0600070205080204" pitchFamily="34" charset="-128"/>
              </a:defRPr>
            </a:lvl3pPr>
            <a:lvl4pPr marL="16002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4pPr>
            <a:lvl5pPr marL="20574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buFontTx/>
              <a:buNone/>
            </a:pPr>
            <a:r>
              <a:rPr lang="ja-JP" altLang="ja-JP" sz="1100">
                <a:solidFill>
                  <a:srgbClr val="C00000"/>
                </a:solidFill>
                <a:latin typeface="ＭＳ Ｐゴシック" panose="020B0600070205080204" pitchFamily="34" charset="-128"/>
              </a:rPr>
              <a:t>■</a:t>
            </a:r>
            <a:r>
              <a:rPr lang="ja-JP" altLang="en-US" sz="1100" b="1">
                <a:solidFill>
                  <a:srgbClr val="000000"/>
                </a:solidFill>
                <a:latin typeface="ＭＳ Ｐゴシック" panose="020B0600070205080204" pitchFamily="34" charset="-128"/>
              </a:rPr>
              <a:t>浴室に欲しい機能は？</a:t>
            </a:r>
            <a:endParaRPr lang="ja-JP" altLang="ja-JP" sz="1100" b="1">
              <a:solidFill>
                <a:srgbClr val="000000"/>
              </a:solidFill>
              <a:latin typeface="ＭＳ Ｐゴシック" panose="020B0600070205080204" pitchFamily="34" charset="-128"/>
            </a:endParaRPr>
          </a:p>
          <a:p>
            <a:pPr eaLnBrk="1" hangingPunct="1">
              <a:lnSpc>
                <a:spcPts val="1400"/>
              </a:lnSpc>
              <a:buNone/>
            </a:pPr>
            <a:r>
              <a:rPr lang="ja-JP" altLang="ja-JP" sz="1100">
                <a:solidFill>
                  <a:srgbClr val="000000"/>
                </a:solidFill>
                <a:latin typeface="ＭＳ Ｐゴシック" panose="020B0600070205080204" pitchFamily="34" charset="-128"/>
              </a:rPr>
              <a:t>前回、浴室には、在来工法とシステムバスの</a:t>
            </a:r>
            <a:r>
              <a:rPr lang="en-US" altLang="ja-JP" sz="1100" dirty="0">
                <a:solidFill>
                  <a:srgbClr val="000000"/>
                </a:solidFill>
                <a:latin typeface="ＭＳ Ｐゴシック" panose="020B0600070205080204" pitchFamily="34" charset="-128"/>
              </a:rPr>
              <a:t>2</a:t>
            </a:r>
            <a:r>
              <a:rPr lang="ja-JP" altLang="ja-JP" sz="1100">
                <a:solidFill>
                  <a:srgbClr val="000000"/>
                </a:solidFill>
                <a:latin typeface="ＭＳ Ｐゴシック" panose="020B0600070205080204" pitchFamily="34" charset="-128"/>
              </a:rPr>
              <a:t>種類があるとご紹介しましたが、最近のシステムバスは、お掃除やお手入れのしやすさに配慮した工夫やアイデアが多くみられるのが特徴です。</a:t>
            </a:r>
          </a:p>
          <a:p>
            <a:pPr eaLnBrk="1" hangingPunct="1">
              <a:lnSpc>
                <a:spcPts val="1400"/>
              </a:lnSpc>
              <a:buNone/>
            </a:pPr>
            <a:r>
              <a:rPr lang="ja-JP" altLang="ja-JP" sz="1100">
                <a:solidFill>
                  <a:srgbClr val="000000"/>
                </a:solidFill>
                <a:latin typeface="ＭＳ Ｐゴシック" panose="020B0600070205080204" pitchFamily="34" charset="-128"/>
              </a:rPr>
              <a:t>カビ対策等が施された内装材やお手入れの楽な排水口など、</a:t>
            </a:r>
            <a:r>
              <a:rPr lang="en-US" altLang="ja-JP" sz="1100" dirty="0">
                <a:solidFill>
                  <a:srgbClr val="000000"/>
                </a:solidFill>
                <a:latin typeface="ＭＳ Ｐゴシック" panose="020B0600070205080204" pitchFamily="34" charset="-128"/>
              </a:rPr>
              <a:t>TV</a:t>
            </a:r>
            <a:r>
              <a:rPr lang="ja-JP" altLang="ja-JP" sz="1100">
                <a:solidFill>
                  <a:srgbClr val="000000"/>
                </a:solidFill>
                <a:latin typeface="ＭＳ Ｐゴシック" panose="020B0600070205080204" pitchFamily="34" charset="-128"/>
              </a:rPr>
              <a:t>コマーシャルなどでもよく目にするのはないでしょうか。また、保温機能の高い浴槽も最近の人気のアイテムです。</a:t>
            </a:r>
          </a:p>
          <a:p>
            <a:pPr eaLnBrk="1" hangingPunct="1">
              <a:lnSpc>
                <a:spcPts val="1400"/>
              </a:lnSpc>
            </a:pPr>
            <a:endParaRPr lang="ja-JP" altLang="ja-JP" sz="1100">
              <a:solidFill>
                <a:srgbClr val="000000"/>
              </a:solidFill>
              <a:latin typeface="ＭＳ Ｐゴシック" panose="020B0600070205080204" pitchFamily="34" charset="-128"/>
            </a:endParaRPr>
          </a:p>
          <a:p>
            <a:pPr eaLnBrk="1" hangingPunct="1">
              <a:lnSpc>
                <a:spcPts val="1400"/>
              </a:lnSpc>
              <a:buNone/>
            </a:pPr>
            <a:r>
              <a:rPr lang="ja-JP" altLang="ja-JP" sz="1100">
                <a:solidFill>
                  <a:srgbClr val="000000"/>
                </a:solidFill>
                <a:latin typeface="ＭＳ Ｐゴシック" panose="020B0600070205080204" pitchFamily="34" charset="-128"/>
              </a:rPr>
              <a:t>では、実際に家を建てた人たちは、システムバスを選ぶ際、どのような機能を取り入れているのでしょうか？</a:t>
            </a:r>
          </a:p>
          <a:p>
            <a:pPr eaLnBrk="1" hangingPunct="1">
              <a:lnSpc>
                <a:spcPts val="1400"/>
              </a:lnSpc>
              <a:buNone/>
            </a:pPr>
            <a:r>
              <a:rPr lang="ja-JP" altLang="ja-JP" sz="1100">
                <a:solidFill>
                  <a:srgbClr val="000000"/>
                </a:solidFill>
                <a:latin typeface="ＭＳ Ｐゴシック" panose="020B0600070205080204" pitchFamily="34" charset="-128"/>
              </a:rPr>
              <a:t>リクルート社の調査によるとこのような結果が出ています。</a:t>
            </a:r>
          </a:p>
        </p:txBody>
      </p:sp>
      <p:sp>
        <p:nvSpPr>
          <p:cNvPr id="9" name="Text Box 78">
            <a:extLst>
              <a:ext uri="{FF2B5EF4-FFF2-40B4-BE49-F238E27FC236}">
                <a16:creationId xmlns:a16="http://schemas.microsoft.com/office/drawing/2014/main" id="{8108B277-5FDB-E028-4F73-8467919E0891}"/>
              </a:ext>
            </a:extLst>
          </p:cNvPr>
          <p:cNvSpPr txBox="1">
            <a:spLocks noChangeArrowheads="1"/>
          </p:cNvSpPr>
          <p:nvPr/>
        </p:nvSpPr>
        <p:spPr bwMode="auto">
          <a:xfrm>
            <a:off x="774700" y="7761021"/>
            <a:ext cx="2202741" cy="1388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500"/>
              </a:lnSpc>
            </a:pPr>
            <a:r>
              <a:rPr lang="ja-JP" altLang="ja-JP" sz="1100">
                <a:solidFill>
                  <a:srgbClr val="000000"/>
                </a:solidFill>
                <a:latin typeface="ＭＳ Ｐゴシック" panose="020B0600070205080204" pitchFamily="34" charset="-128"/>
              </a:rPr>
              <a:t>売買以外のお金は、裸で渡さず包むのがマナー。お年玉はぽち袋（お年玉袋）へ入れますが、お金の入れ方にも気配りが必要です。もし、ぽち袋がない場合には、手持ちの紙に包み（ティッシュペーパーでも</a:t>
            </a:r>
            <a:r>
              <a:rPr lang="en-US" altLang="ja-JP" sz="1100" dirty="0">
                <a:solidFill>
                  <a:srgbClr val="000000"/>
                </a:solidFill>
                <a:latin typeface="ＭＳ Ｐゴシック" panose="020B0600070205080204" pitchFamily="34" charset="-128"/>
              </a:rPr>
              <a:t>OK</a:t>
            </a:r>
            <a:r>
              <a:rPr lang="ja-JP" altLang="ja-JP" sz="1100">
                <a:solidFill>
                  <a:srgbClr val="000000"/>
                </a:solidFill>
                <a:latin typeface="ＭＳ Ｐゴシック" panose="020B0600070205080204" pitchFamily="34" charset="-128"/>
              </a:rPr>
              <a:t>）、ぽち袋のない無礼を詫びて渡しましょう。</a:t>
            </a:r>
          </a:p>
          <a:p>
            <a:pPr eaLnBrk="1" hangingPunct="1"/>
            <a:endParaRPr lang="ja-JP" altLang="ja-JP" sz="1100">
              <a:solidFill>
                <a:srgbClr val="000000"/>
              </a:solidFill>
              <a:latin typeface="ＭＳ Ｐゴシック" panose="020B0600070205080204" pitchFamily="34" charset="-128"/>
            </a:endParaRPr>
          </a:p>
          <a:p>
            <a:pPr eaLnBrk="1" hangingPunct="1"/>
            <a:endParaRPr lang="ja-JP" altLang="ja-JP" sz="1100">
              <a:solidFill>
                <a:srgbClr val="000000"/>
              </a:solidFill>
              <a:latin typeface="ＭＳ Ｐゴシック" panose="020B0600070205080204" pitchFamily="34" charset="-128"/>
            </a:endParaRPr>
          </a:p>
          <a:p>
            <a:pPr eaLnBrk="1" hangingPunct="1"/>
            <a:endParaRPr lang="ja-JP" altLang="ja-JP" sz="1100">
              <a:solidFill>
                <a:srgbClr val="000000"/>
              </a:solidFill>
              <a:latin typeface="ＭＳ Ｐゴシック" panose="020B0600070205080204" pitchFamily="34" charset="-128"/>
            </a:endParaRPr>
          </a:p>
        </p:txBody>
      </p:sp>
      <p:sp>
        <p:nvSpPr>
          <p:cNvPr id="12" name="Text Box 80">
            <a:extLst>
              <a:ext uri="{FF2B5EF4-FFF2-40B4-BE49-F238E27FC236}">
                <a16:creationId xmlns:a16="http://schemas.microsoft.com/office/drawing/2014/main" id="{9505645A-0D98-32AE-BD99-45E6E245B0C2}"/>
              </a:ext>
            </a:extLst>
          </p:cNvPr>
          <p:cNvSpPr txBox="1">
            <a:spLocks noChangeArrowheads="1"/>
          </p:cNvSpPr>
          <p:nvPr/>
        </p:nvSpPr>
        <p:spPr bwMode="auto">
          <a:xfrm>
            <a:off x="3308723" y="7834203"/>
            <a:ext cx="2494388" cy="22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000"/>
              </a:lnSpc>
            </a:pPr>
            <a:r>
              <a:rPr lang="ja-JP" altLang="ja-JP" sz="1200">
                <a:solidFill>
                  <a:srgbClr val="C00000"/>
                </a:solidFill>
                <a:latin typeface="ＭＳ Ｐゴシック" panose="020B0600070205080204" pitchFamily="34" charset="-128"/>
              </a:rPr>
              <a:t>紙幣の折り方・入れ方</a:t>
            </a:r>
            <a:endParaRPr lang="en-US" altLang="ja-JP" sz="1200" dirty="0">
              <a:solidFill>
                <a:srgbClr val="C00000"/>
              </a:solidFill>
              <a:latin typeface="ＭＳ Ｐゴシック" panose="020B0600070205080204" pitchFamily="34" charset="-128"/>
            </a:endParaRPr>
          </a:p>
        </p:txBody>
      </p:sp>
      <p:sp>
        <p:nvSpPr>
          <p:cNvPr id="14" name="Text Box 80">
            <a:extLst>
              <a:ext uri="{FF2B5EF4-FFF2-40B4-BE49-F238E27FC236}">
                <a16:creationId xmlns:a16="http://schemas.microsoft.com/office/drawing/2014/main" id="{392CEE82-7366-057B-28BC-7A76BF9B6550}"/>
              </a:ext>
            </a:extLst>
          </p:cNvPr>
          <p:cNvSpPr txBox="1">
            <a:spLocks noChangeArrowheads="1"/>
          </p:cNvSpPr>
          <p:nvPr/>
        </p:nvSpPr>
        <p:spPr bwMode="auto">
          <a:xfrm>
            <a:off x="3290617" y="9212840"/>
            <a:ext cx="1904209" cy="240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500"/>
              </a:lnSpc>
            </a:pPr>
            <a:r>
              <a:rPr lang="ja-JP" altLang="ja-JP" sz="1200">
                <a:solidFill>
                  <a:srgbClr val="C00000"/>
                </a:solidFill>
                <a:latin typeface="ＭＳ Ｐゴシック" panose="020B0600070205080204" pitchFamily="34" charset="-128"/>
              </a:rPr>
              <a:t>硬貨の入れ方</a:t>
            </a:r>
            <a:endParaRPr lang="en-US" altLang="ja-JP" sz="1200" dirty="0">
              <a:solidFill>
                <a:srgbClr val="C00000"/>
              </a:solidFill>
              <a:latin typeface="ＭＳ Ｐゴシック" panose="020B0600070205080204" pitchFamily="34" charset="-128"/>
            </a:endParaRPr>
          </a:p>
        </p:txBody>
      </p:sp>
      <p:sp>
        <p:nvSpPr>
          <p:cNvPr id="18" name="Text Box 72">
            <a:extLst>
              <a:ext uri="{FF2B5EF4-FFF2-40B4-BE49-F238E27FC236}">
                <a16:creationId xmlns:a16="http://schemas.microsoft.com/office/drawing/2014/main" id="{2726CF73-9904-73AC-B3BE-B08858A78ED8}"/>
              </a:ext>
            </a:extLst>
          </p:cNvPr>
          <p:cNvSpPr txBox="1">
            <a:spLocks noChangeArrowheads="1"/>
          </p:cNvSpPr>
          <p:nvPr/>
        </p:nvSpPr>
        <p:spPr bwMode="auto">
          <a:xfrm>
            <a:off x="4198441" y="1360141"/>
            <a:ext cx="2897188" cy="554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400"/>
              </a:lnSpc>
            </a:pPr>
            <a:r>
              <a:rPr lang="ja-JP" altLang="ja-JP" sz="1100">
                <a:solidFill>
                  <a:srgbClr val="000000"/>
                </a:solidFill>
                <a:latin typeface="ＭＳ Ｐゴシック" panose="020B0600070205080204" pitchFamily="34" charset="-128"/>
              </a:rPr>
              <a:t>採用した設備の中で最</a:t>
            </a:r>
            <a:endParaRPr lang="en-US" altLang="ja-JP" sz="1100" dirty="0">
              <a:solidFill>
                <a:srgbClr val="000000"/>
              </a:solidFill>
              <a:latin typeface="ＭＳ Ｐゴシック" panose="020B0600070205080204" pitchFamily="34" charset="-128"/>
            </a:endParaRPr>
          </a:p>
          <a:p>
            <a:pPr eaLnBrk="1" hangingPunct="1">
              <a:lnSpc>
                <a:spcPts val="1400"/>
              </a:lnSpc>
            </a:pPr>
            <a:r>
              <a:rPr lang="ja-JP" altLang="ja-JP" sz="1100">
                <a:solidFill>
                  <a:srgbClr val="000000"/>
                </a:solidFill>
                <a:latin typeface="ＭＳ Ｐゴシック" panose="020B0600070205080204" pitchFamily="34" charset="-128"/>
              </a:rPr>
              <a:t>も多かったのが「排水</a:t>
            </a:r>
            <a:endParaRPr lang="en-US" altLang="ja-JP" sz="1100" dirty="0">
              <a:solidFill>
                <a:srgbClr val="000000"/>
              </a:solidFill>
              <a:latin typeface="ＭＳ Ｐゴシック" panose="020B0600070205080204" pitchFamily="34" charset="-128"/>
            </a:endParaRPr>
          </a:p>
          <a:p>
            <a:pPr eaLnBrk="1" hangingPunct="1">
              <a:lnSpc>
                <a:spcPts val="1400"/>
              </a:lnSpc>
            </a:pPr>
            <a:r>
              <a:rPr lang="ja-JP" altLang="ja-JP" sz="1100">
                <a:solidFill>
                  <a:srgbClr val="000000"/>
                </a:solidFill>
                <a:latin typeface="ＭＳ Ｐゴシック" panose="020B0600070205080204" pitchFamily="34" charset="-128"/>
              </a:rPr>
              <a:t>性の高い床」。快適な</a:t>
            </a:r>
            <a:endParaRPr lang="en-US" altLang="ja-JP" sz="1100" dirty="0">
              <a:solidFill>
                <a:srgbClr val="000000"/>
              </a:solidFill>
              <a:latin typeface="ＭＳ Ｐゴシック" panose="020B0600070205080204" pitchFamily="34" charset="-128"/>
            </a:endParaRPr>
          </a:p>
          <a:p>
            <a:pPr eaLnBrk="1" hangingPunct="1">
              <a:lnSpc>
                <a:spcPts val="1400"/>
              </a:lnSpc>
            </a:pPr>
            <a:r>
              <a:rPr lang="ja-JP" altLang="ja-JP" sz="1100">
                <a:solidFill>
                  <a:srgbClr val="000000"/>
                </a:solidFill>
                <a:latin typeface="ＭＳ Ｐゴシック" panose="020B0600070205080204" pitchFamily="34" charset="-128"/>
              </a:rPr>
              <a:t>バスルームを維持する</a:t>
            </a:r>
            <a:endParaRPr lang="en-US" altLang="ja-JP" sz="1100" dirty="0">
              <a:solidFill>
                <a:srgbClr val="000000"/>
              </a:solidFill>
              <a:latin typeface="ＭＳ Ｐゴシック" panose="020B0600070205080204" pitchFamily="34" charset="-128"/>
            </a:endParaRPr>
          </a:p>
          <a:p>
            <a:pPr eaLnBrk="1" hangingPunct="1">
              <a:lnSpc>
                <a:spcPts val="1400"/>
              </a:lnSpc>
            </a:pPr>
            <a:r>
              <a:rPr lang="ja-JP" altLang="ja-JP" sz="1100">
                <a:solidFill>
                  <a:srgbClr val="000000"/>
                </a:solidFill>
                <a:latin typeface="ＭＳ Ｐゴシック" panose="020B0600070205080204" pitchFamily="34" charset="-128"/>
              </a:rPr>
              <a:t>ためにも掃除のしやす</a:t>
            </a:r>
            <a:endParaRPr lang="en-US" altLang="ja-JP" sz="1100" dirty="0">
              <a:solidFill>
                <a:srgbClr val="000000"/>
              </a:solidFill>
              <a:latin typeface="ＭＳ Ｐゴシック" panose="020B0600070205080204" pitchFamily="34" charset="-128"/>
            </a:endParaRPr>
          </a:p>
          <a:p>
            <a:pPr eaLnBrk="1" hangingPunct="1">
              <a:lnSpc>
                <a:spcPts val="1400"/>
              </a:lnSpc>
            </a:pPr>
            <a:r>
              <a:rPr lang="ja-JP" altLang="ja-JP" sz="1100">
                <a:solidFill>
                  <a:srgbClr val="000000"/>
                </a:solidFill>
                <a:latin typeface="ＭＳ Ｐゴシック" panose="020B0600070205080204" pitchFamily="34" charset="-128"/>
              </a:rPr>
              <a:t>さは重要なポイントですね。数年前に登場した排水性の高い床材は、今では多くのシステムバスで標準仕様になっています。</a:t>
            </a:r>
          </a:p>
          <a:p>
            <a:pPr eaLnBrk="1" hangingPunct="1">
              <a:lnSpc>
                <a:spcPts val="1400"/>
              </a:lnSpc>
            </a:pPr>
            <a:endParaRPr lang="en-US" altLang="ja-JP" sz="1100" dirty="0">
              <a:solidFill>
                <a:srgbClr val="000000"/>
              </a:solidFill>
              <a:latin typeface="ＭＳ Ｐゴシック" panose="020B0600070205080204" pitchFamily="34" charset="-128"/>
            </a:endParaRPr>
          </a:p>
          <a:p>
            <a:pPr eaLnBrk="1" hangingPunct="1">
              <a:lnSpc>
                <a:spcPts val="1400"/>
              </a:lnSpc>
            </a:pPr>
            <a:endParaRPr lang="ja-JP" altLang="ja-JP" sz="1100">
              <a:solidFill>
                <a:srgbClr val="000000"/>
              </a:solidFill>
              <a:latin typeface="ＭＳ Ｐゴシック" panose="020B0600070205080204" pitchFamily="34" charset="-128"/>
            </a:endParaRPr>
          </a:p>
          <a:p>
            <a:pPr eaLnBrk="1" hangingPunct="1">
              <a:lnSpc>
                <a:spcPts val="1400"/>
              </a:lnSpc>
            </a:pPr>
            <a:endParaRPr lang="en-US" altLang="ja-JP" sz="1100" dirty="0">
              <a:solidFill>
                <a:srgbClr val="000000"/>
              </a:solidFill>
              <a:latin typeface="ＭＳ Ｐゴシック" panose="020B0600070205080204" pitchFamily="34" charset="-128"/>
            </a:endParaRPr>
          </a:p>
          <a:p>
            <a:pPr eaLnBrk="1" hangingPunct="1">
              <a:lnSpc>
                <a:spcPts val="1400"/>
              </a:lnSpc>
            </a:pPr>
            <a:r>
              <a:rPr lang="ja-JP" altLang="ja-JP" sz="1100">
                <a:solidFill>
                  <a:srgbClr val="000000"/>
                </a:solidFill>
                <a:latin typeface="ＭＳ Ｐゴシック" panose="020B0600070205080204" pitchFamily="34" charset="-128"/>
              </a:rPr>
              <a:t>「魔法びん浴槽」（</a:t>
            </a:r>
            <a:r>
              <a:rPr lang="en-US" altLang="ja-JP" sz="1100" dirty="0">
                <a:solidFill>
                  <a:srgbClr val="000000"/>
                </a:solidFill>
                <a:latin typeface="ＭＳ Ｐゴシック" panose="020B0600070205080204" pitchFamily="34" charset="-128"/>
              </a:rPr>
              <a:t>TOTO</a:t>
            </a:r>
            <a:r>
              <a:rPr lang="ja-JP" altLang="ja-JP" sz="1100">
                <a:solidFill>
                  <a:srgbClr val="000000"/>
                </a:solidFill>
                <a:latin typeface="ＭＳ Ｐゴシック" panose="020B0600070205080204" pitchFamily="34" charset="-128"/>
              </a:rPr>
              <a:t>）などの名前で知られていますが、お湯が冷めにくい構造の浴槽です。「エコ」がキーワードの現在、注目のアイテムで、最近では標準搭載のタイプも多くなっています。</a:t>
            </a:r>
            <a:endParaRPr lang="en-US" altLang="ja-JP" sz="1100" dirty="0">
              <a:solidFill>
                <a:srgbClr val="000000"/>
              </a:solidFill>
              <a:latin typeface="ＭＳ Ｐゴシック" panose="020B0600070205080204" pitchFamily="34" charset="-128"/>
            </a:endParaRPr>
          </a:p>
          <a:p>
            <a:pPr eaLnBrk="1" hangingPunct="1">
              <a:lnSpc>
                <a:spcPts val="1400"/>
              </a:lnSpc>
            </a:pPr>
            <a:endParaRPr lang="ja-JP" altLang="ja-JP" sz="1100">
              <a:solidFill>
                <a:srgbClr val="000000"/>
              </a:solidFill>
              <a:latin typeface="ＭＳ Ｐゴシック" panose="020B0600070205080204" pitchFamily="34" charset="-128"/>
            </a:endParaRPr>
          </a:p>
          <a:p>
            <a:pPr eaLnBrk="1" hangingPunct="1">
              <a:lnSpc>
                <a:spcPts val="1400"/>
              </a:lnSpc>
            </a:pPr>
            <a:endParaRPr lang="en-US" altLang="ja-JP" sz="1100" dirty="0">
              <a:solidFill>
                <a:srgbClr val="000000"/>
              </a:solidFill>
              <a:latin typeface="ＭＳ Ｐゴシック" panose="020B0600070205080204" pitchFamily="34" charset="-128"/>
            </a:endParaRPr>
          </a:p>
          <a:p>
            <a:pPr eaLnBrk="1" hangingPunct="1">
              <a:lnSpc>
                <a:spcPts val="1400"/>
              </a:lnSpc>
            </a:pPr>
            <a:endParaRPr lang="en-US" altLang="ja-JP" sz="1100" dirty="0">
              <a:solidFill>
                <a:srgbClr val="000000"/>
              </a:solidFill>
              <a:latin typeface="ＭＳ Ｐゴシック" panose="020B0600070205080204" pitchFamily="34" charset="-128"/>
            </a:endParaRPr>
          </a:p>
          <a:p>
            <a:pPr eaLnBrk="1" hangingPunct="1">
              <a:lnSpc>
                <a:spcPts val="1400"/>
              </a:lnSpc>
            </a:pPr>
            <a:r>
              <a:rPr lang="ja-JP" altLang="ja-JP" sz="1100">
                <a:solidFill>
                  <a:srgbClr val="000000"/>
                </a:solidFill>
                <a:latin typeface="ＭＳ Ｐゴシック" panose="020B0600070205080204" pitchFamily="34" charset="-128"/>
              </a:rPr>
              <a:t>こちらは、「</a:t>
            </a:r>
            <a:r>
              <a:rPr lang="ja-JP" altLang="en-US" sz="1100">
                <a:solidFill>
                  <a:srgbClr val="000000"/>
                </a:solidFill>
                <a:latin typeface="ＭＳ Ｐゴシック" panose="020B0600070205080204" pitchFamily="34" charset="-128"/>
              </a:rPr>
              <a:t>パッと</a:t>
            </a:r>
            <a:r>
              <a:rPr lang="ja-JP" altLang="ja-JP" sz="1100">
                <a:solidFill>
                  <a:srgbClr val="000000"/>
                </a:solidFill>
                <a:latin typeface="ＭＳ Ｐゴシック" panose="020B0600070205080204" pitchFamily="34" charset="-128"/>
              </a:rPr>
              <a:t>くるりんポイ排水口」（</a:t>
            </a:r>
            <a:r>
              <a:rPr lang="en-US" altLang="ja-JP" sz="1100" dirty="0">
                <a:solidFill>
                  <a:srgbClr val="000000"/>
                </a:solidFill>
                <a:latin typeface="ＭＳ Ｐゴシック" panose="020B0600070205080204" pitchFamily="34" charset="-128"/>
              </a:rPr>
              <a:t>LIXIL</a:t>
            </a:r>
            <a:r>
              <a:rPr lang="ja-JP" altLang="ja-JP" sz="1100">
                <a:solidFill>
                  <a:srgbClr val="000000"/>
                </a:solidFill>
                <a:latin typeface="ＭＳ Ｐゴシック" panose="020B0600070205080204" pitchFamily="34" charset="-128"/>
              </a:rPr>
              <a:t>）の商品名で知られていますが、水流を利用して排水口のゴミをまとめて楽に取ることが出来るものです。お風呂のお手入れに関する調査では「浴室で汚れやすく掃除に手間がかかる場所は？」という質問に対し、</a:t>
            </a:r>
            <a:r>
              <a:rPr lang="en-US" altLang="ja-JP" sz="1100" dirty="0">
                <a:solidFill>
                  <a:srgbClr val="000000"/>
                </a:solidFill>
                <a:latin typeface="ＭＳ Ｐゴシック" panose="020B0600070205080204" pitchFamily="34" charset="-128"/>
              </a:rPr>
              <a:t>6</a:t>
            </a:r>
            <a:r>
              <a:rPr lang="ja-JP" altLang="ja-JP" sz="1100">
                <a:solidFill>
                  <a:srgbClr val="000000"/>
                </a:solidFill>
                <a:latin typeface="ＭＳ Ｐゴシック" panose="020B0600070205080204" pitchFamily="34" charset="-128"/>
              </a:rPr>
              <a:t>割以上の人が「洗い場排水口」を挙げています。</a:t>
            </a:r>
          </a:p>
        </p:txBody>
      </p:sp>
      <p:grpSp>
        <p:nvGrpSpPr>
          <p:cNvPr id="39" name="グループ化 38">
            <a:extLst>
              <a:ext uri="{FF2B5EF4-FFF2-40B4-BE49-F238E27FC236}">
                <a16:creationId xmlns:a16="http://schemas.microsoft.com/office/drawing/2014/main" id="{2343BBC0-5F9A-E873-3E0B-23BC53AA20ED}"/>
              </a:ext>
            </a:extLst>
          </p:cNvPr>
          <p:cNvGrpSpPr/>
          <p:nvPr/>
        </p:nvGrpSpPr>
        <p:grpSpPr>
          <a:xfrm>
            <a:off x="4002614" y="1038467"/>
            <a:ext cx="364881" cy="285687"/>
            <a:chOff x="4002614" y="1038467"/>
            <a:chExt cx="364881" cy="285687"/>
          </a:xfrm>
        </p:grpSpPr>
        <p:sp>
          <p:nvSpPr>
            <p:cNvPr id="21" name="円/楕円 20">
              <a:extLst>
                <a:ext uri="{FF2B5EF4-FFF2-40B4-BE49-F238E27FC236}">
                  <a16:creationId xmlns:a16="http://schemas.microsoft.com/office/drawing/2014/main" id="{077312C8-C6FD-A86F-97A3-6D7D7D4739BC}"/>
                </a:ext>
              </a:extLst>
            </p:cNvPr>
            <p:cNvSpPr/>
            <p:nvPr/>
          </p:nvSpPr>
          <p:spPr>
            <a:xfrm>
              <a:off x="4040313" y="1053332"/>
              <a:ext cx="270822" cy="270822"/>
            </a:xfrm>
            <a:prstGeom prst="ellipse">
              <a:avLst/>
            </a:prstGeom>
            <a:solidFill>
              <a:srgbClr val="A1D7F5">
                <a:alpha val="5451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a:extLst>
                <a:ext uri="{FF2B5EF4-FFF2-40B4-BE49-F238E27FC236}">
                  <a16:creationId xmlns:a16="http://schemas.microsoft.com/office/drawing/2014/main" id="{BF84CA8E-FF84-9EF7-F143-045244EAC249}"/>
                </a:ext>
              </a:extLst>
            </p:cNvPr>
            <p:cNvSpPr txBox="1"/>
            <p:nvPr/>
          </p:nvSpPr>
          <p:spPr>
            <a:xfrm>
              <a:off x="4002614" y="1038467"/>
              <a:ext cx="261610" cy="276999"/>
            </a:xfrm>
            <a:prstGeom prst="rect">
              <a:avLst/>
            </a:prstGeom>
            <a:noFill/>
          </p:spPr>
          <p:txBody>
            <a:bodyPr wrap="none" rtlCol="0">
              <a:spAutoFit/>
            </a:bodyPr>
            <a:lstStyle/>
            <a:p>
              <a:r>
                <a:rPr kumimoji="1" lang="en-US" altLang="ja-JP" sz="1200" dirty="0">
                  <a:latin typeface="MS PGothic" panose="020B0600070205080204" pitchFamily="34" charset="-128"/>
                  <a:ea typeface="MS PGothic" panose="020B0600070205080204" pitchFamily="34" charset="-128"/>
                </a:rPr>
                <a:t>1</a:t>
              </a:r>
              <a:endParaRPr kumimoji="1" lang="ja-JP" altLang="en-US" sz="1200">
                <a:latin typeface="MS PGothic" panose="020B0600070205080204" pitchFamily="34" charset="-128"/>
                <a:ea typeface="MS PGothic" panose="020B0600070205080204" pitchFamily="34" charset="-128"/>
              </a:endParaRPr>
            </a:p>
          </p:txBody>
        </p:sp>
        <p:sp>
          <p:nvSpPr>
            <p:cNvPr id="29" name="テキスト ボックス 28">
              <a:extLst>
                <a:ext uri="{FF2B5EF4-FFF2-40B4-BE49-F238E27FC236}">
                  <a16:creationId xmlns:a16="http://schemas.microsoft.com/office/drawing/2014/main" id="{20735DA4-7B81-5D49-775D-1CA99FC928FF}"/>
                </a:ext>
              </a:extLst>
            </p:cNvPr>
            <p:cNvSpPr txBox="1"/>
            <p:nvPr/>
          </p:nvSpPr>
          <p:spPr>
            <a:xfrm>
              <a:off x="4080237" y="1081021"/>
              <a:ext cx="287258" cy="215444"/>
            </a:xfrm>
            <a:prstGeom prst="rect">
              <a:avLst/>
            </a:prstGeom>
            <a:noFill/>
          </p:spPr>
          <p:txBody>
            <a:bodyPr wrap="none" rtlCol="0">
              <a:spAutoFit/>
            </a:bodyPr>
            <a:lstStyle/>
            <a:p>
              <a:r>
                <a:rPr kumimoji="1" lang="ja-JP" altLang="en-US" sz="800">
                  <a:latin typeface="MS PGothic" panose="020B0600070205080204" pitchFamily="34" charset="-128"/>
                  <a:ea typeface="MS PGothic" panose="020B0600070205080204" pitchFamily="34" charset="-128"/>
                </a:rPr>
                <a:t>位</a:t>
              </a:r>
            </a:p>
          </p:txBody>
        </p:sp>
      </p:grpSp>
      <p:grpSp>
        <p:nvGrpSpPr>
          <p:cNvPr id="40" name="グループ化 39">
            <a:extLst>
              <a:ext uri="{FF2B5EF4-FFF2-40B4-BE49-F238E27FC236}">
                <a16:creationId xmlns:a16="http://schemas.microsoft.com/office/drawing/2014/main" id="{0D6271E1-CD56-9898-38BB-5125C3F9E25C}"/>
              </a:ext>
            </a:extLst>
          </p:cNvPr>
          <p:cNvGrpSpPr/>
          <p:nvPr/>
        </p:nvGrpSpPr>
        <p:grpSpPr>
          <a:xfrm>
            <a:off x="3991007" y="3000618"/>
            <a:ext cx="361036" cy="285687"/>
            <a:chOff x="3991007" y="3000618"/>
            <a:chExt cx="361036" cy="285687"/>
          </a:xfrm>
        </p:grpSpPr>
        <p:sp>
          <p:nvSpPr>
            <p:cNvPr id="35" name="円/楕円 34">
              <a:extLst>
                <a:ext uri="{FF2B5EF4-FFF2-40B4-BE49-F238E27FC236}">
                  <a16:creationId xmlns:a16="http://schemas.microsoft.com/office/drawing/2014/main" id="{5D255CF6-CBCB-6E6A-124C-5A7A393EA086}"/>
                </a:ext>
              </a:extLst>
            </p:cNvPr>
            <p:cNvSpPr/>
            <p:nvPr/>
          </p:nvSpPr>
          <p:spPr>
            <a:xfrm>
              <a:off x="4028706" y="3015483"/>
              <a:ext cx="270822" cy="270822"/>
            </a:xfrm>
            <a:prstGeom prst="ellipse">
              <a:avLst/>
            </a:prstGeom>
            <a:solidFill>
              <a:srgbClr val="A1D7F5">
                <a:alpha val="5451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a:extLst>
                <a:ext uri="{FF2B5EF4-FFF2-40B4-BE49-F238E27FC236}">
                  <a16:creationId xmlns:a16="http://schemas.microsoft.com/office/drawing/2014/main" id="{FAACE744-E0C9-84BB-51F4-DC113837B057}"/>
                </a:ext>
              </a:extLst>
            </p:cNvPr>
            <p:cNvSpPr txBox="1"/>
            <p:nvPr/>
          </p:nvSpPr>
          <p:spPr>
            <a:xfrm>
              <a:off x="3991007" y="3000618"/>
              <a:ext cx="261610" cy="276999"/>
            </a:xfrm>
            <a:prstGeom prst="rect">
              <a:avLst/>
            </a:prstGeom>
            <a:noFill/>
          </p:spPr>
          <p:txBody>
            <a:bodyPr wrap="none" rtlCol="0">
              <a:spAutoFit/>
            </a:bodyPr>
            <a:lstStyle/>
            <a:p>
              <a:r>
                <a:rPr kumimoji="1" lang="en-US" altLang="ja-JP" sz="1200" dirty="0">
                  <a:latin typeface="MS PGothic" panose="020B0600070205080204" pitchFamily="34" charset="-128"/>
                  <a:ea typeface="MS PGothic" panose="020B0600070205080204" pitchFamily="34" charset="-128"/>
                </a:rPr>
                <a:t>2</a:t>
              </a:r>
              <a:endParaRPr kumimoji="1" lang="ja-JP" altLang="en-US" sz="1200">
                <a:latin typeface="MS PGothic" panose="020B0600070205080204" pitchFamily="34" charset="-128"/>
                <a:ea typeface="MS PGothic" panose="020B0600070205080204" pitchFamily="34" charset="-128"/>
              </a:endParaRPr>
            </a:p>
          </p:txBody>
        </p:sp>
        <p:sp>
          <p:nvSpPr>
            <p:cNvPr id="41" name="テキスト ボックス 40">
              <a:extLst>
                <a:ext uri="{FF2B5EF4-FFF2-40B4-BE49-F238E27FC236}">
                  <a16:creationId xmlns:a16="http://schemas.microsoft.com/office/drawing/2014/main" id="{30442C90-FCD8-4782-DB0B-F2BC7980E826}"/>
                </a:ext>
              </a:extLst>
            </p:cNvPr>
            <p:cNvSpPr txBox="1"/>
            <p:nvPr/>
          </p:nvSpPr>
          <p:spPr>
            <a:xfrm>
              <a:off x="4064785" y="3047661"/>
              <a:ext cx="287258" cy="215444"/>
            </a:xfrm>
            <a:prstGeom prst="rect">
              <a:avLst/>
            </a:prstGeom>
            <a:noFill/>
          </p:spPr>
          <p:txBody>
            <a:bodyPr wrap="none" rtlCol="0">
              <a:spAutoFit/>
            </a:bodyPr>
            <a:lstStyle/>
            <a:p>
              <a:r>
                <a:rPr kumimoji="1" lang="ja-JP" altLang="en-US" sz="800">
                  <a:latin typeface="MS PGothic" panose="020B0600070205080204" pitchFamily="34" charset="-128"/>
                  <a:ea typeface="MS PGothic" panose="020B0600070205080204" pitchFamily="34" charset="-128"/>
                </a:rPr>
                <a:t>位</a:t>
              </a:r>
            </a:p>
          </p:txBody>
        </p:sp>
      </p:grpSp>
      <p:grpSp>
        <p:nvGrpSpPr>
          <p:cNvPr id="42" name="グループ化 41">
            <a:extLst>
              <a:ext uri="{FF2B5EF4-FFF2-40B4-BE49-F238E27FC236}">
                <a16:creationId xmlns:a16="http://schemas.microsoft.com/office/drawing/2014/main" id="{98D9BC18-760C-05A3-1909-2643B3BDE3A4}"/>
              </a:ext>
            </a:extLst>
          </p:cNvPr>
          <p:cNvGrpSpPr/>
          <p:nvPr/>
        </p:nvGrpSpPr>
        <p:grpSpPr>
          <a:xfrm>
            <a:off x="3996064" y="4269900"/>
            <a:ext cx="355979" cy="281604"/>
            <a:chOff x="3996064" y="4269900"/>
            <a:chExt cx="355979" cy="281604"/>
          </a:xfrm>
        </p:grpSpPr>
        <p:sp>
          <p:nvSpPr>
            <p:cNvPr id="49" name="円/楕円 48">
              <a:extLst>
                <a:ext uri="{FF2B5EF4-FFF2-40B4-BE49-F238E27FC236}">
                  <a16:creationId xmlns:a16="http://schemas.microsoft.com/office/drawing/2014/main" id="{28C5E90F-2D1B-9CAB-C239-6B1A067E8ADF}"/>
                </a:ext>
              </a:extLst>
            </p:cNvPr>
            <p:cNvSpPr/>
            <p:nvPr/>
          </p:nvSpPr>
          <p:spPr>
            <a:xfrm>
              <a:off x="4026090" y="4280682"/>
              <a:ext cx="270822" cy="270822"/>
            </a:xfrm>
            <a:prstGeom prst="ellipse">
              <a:avLst/>
            </a:prstGeom>
            <a:solidFill>
              <a:srgbClr val="A1D7F5">
                <a:alpha val="5451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ボックス 49">
              <a:extLst>
                <a:ext uri="{FF2B5EF4-FFF2-40B4-BE49-F238E27FC236}">
                  <a16:creationId xmlns:a16="http://schemas.microsoft.com/office/drawing/2014/main" id="{F336A10A-AE87-E78F-0D59-7B0605907C72}"/>
                </a:ext>
              </a:extLst>
            </p:cNvPr>
            <p:cNvSpPr txBox="1"/>
            <p:nvPr/>
          </p:nvSpPr>
          <p:spPr>
            <a:xfrm>
              <a:off x="3996064" y="4269900"/>
              <a:ext cx="261610" cy="276999"/>
            </a:xfrm>
            <a:prstGeom prst="rect">
              <a:avLst/>
            </a:prstGeom>
            <a:noFill/>
          </p:spPr>
          <p:txBody>
            <a:bodyPr wrap="none" rtlCol="0">
              <a:spAutoFit/>
            </a:bodyPr>
            <a:lstStyle/>
            <a:p>
              <a:r>
                <a:rPr kumimoji="1" lang="en-US" altLang="ja-JP" sz="1200" dirty="0">
                  <a:latin typeface="MS PGothic" panose="020B0600070205080204" pitchFamily="34" charset="-128"/>
                  <a:ea typeface="MS PGothic" panose="020B0600070205080204" pitchFamily="34" charset="-128"/>
                </a:rPr>
                <a:t>3</a:t>
              </a:r>
              <a:endParaRPr kumimoji="1" lang="ja-JP" altLang="en-US" sz="1200">
                <a:latin typeface="MS PGothic" panose="020B0600070205080204" pitchFamily="34" charset="-128"/>
                <a:ea typeface="MS PGothic" panose="020B0600070205080204" pitchFamily="34" charset="-128"/>
              </a:endParaRPr>
            </a:p>
          </p:txBody>
        </p:sp>
        <p:sp>
          <p:nvSpPr>
            <p:cNvPr id="51" name="テキスト ボックス 50">
              <a:extLst>
                <a:ext uri="{FF2B5EF4-FFF2-40B4-BE49-F238E27FC236}">
                  <a16:creationId xmlns:a16="http://schemas.microsoft.com/office/drawing/2014/main" id="{48F8B762-5C6C-7470-FBBC-FCDA31410F98}"/>
                </a:ext>
              </a:extLst>
            </p:cNvPr>
            <p:cNvSpPr txBox="1"/>
            <p:nvPr/>
          </p:nvSpPr>
          <p:spPr>
            <a:xfrm>
              <a:off x="4064785" y="4308499"/>
              <a:ext cx="287258" cy="215444"/>
            </a:xfrm>
            <a:prstGeom prst="rect">
              <a:avLst/>
            </a:prstGeom>
            <a:noFill/>
          </p:spPr>
          <p:txBody>
            <a:bodyPr wrap="none" rtlCol="0">
              <a:spAutoFit/>
            </a:bodyPr>
            <a:lstStyle/>
            <a:p>
              <a:r>
                <a:rPr kumimoji="1" lang="ja-JP" altLang="en-US" sz="800">
                  <a:latin typeface="MS PGothic" panose="020B0600070205080204" pitchFamily="34" charset="-128"/>
                  <a:ea typeface="MS PGothic" panose="020B0600070205080204" pitchFamily="34" charset="-128"/>
                </a:rPr>
                <a:t>位</a:t>
              </a:r>
            </a:p>
          </p:txBody>
        </p:sp>
      </p:grpSp>
      <p:sp>
        <p:nvSpPr>
          <p:cNvPr id="54" name="Text Box 72">
            <a:extLst>
              <a:ext uri="{FF2B5EF4-FFF2-40B4-BE49-F238E27FC236}">
                <a16:creationId xmlns:a16="http://schemas.microsoft.com/office/drawing/2014/main" id="{223F0FD4-A53C-2FAA-C228-01136E53EA4B}"/>
              </a:ext>
            </a:extLst>
          </p:cNvPr>
          <p:cNvSpPr txBox="1">
            <a:spLocks noChangeArrowheads="1"/>
          </p:cNvSpPr>
          <p:nvPr/>
        </p:nvSpPr>
        <p:spPr bwMode="auto">
          <a:xfrm>
            <a:off x="4357987" y="1063251"/>
            <a:ext cx="2897188" cy="330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400"/>
              </a:lnSpc>
            </a:pPr>
            <a:r>
              <a:rPr lang="ja-JP" altLang="ja-JP" sz="1100">
                <a:solidFill>
                  <a:srgbClr val="000000"/>
                </a:solidFill>
                <a:latin typeface="ＭＳ Ｐゴシック" panose="020B0600070205080204" pitchFamily="34" charset="-128"/>
              </a:rPr>
              <a:t>排水性の高い床</a:t>
            </a:r>
          </a:p>
        </p:txBody>
      </p:sp>
      <p:sp>
        <p:nvSpPr>
          <p:cNvPr id="3777" name="Text Box 72">
            <a:extLst>
              <a:ext uri="{FF2B5EF4-FFF2-40B4-BE49-F238E27FC236}">
                <a16:creationId xmlns:a16="http://schemas.microsoft.com/office/drawing/2014/main" id="{108C2F8E-1652-A8AF-E195-0187E12AEF05}"/>
              </a:ext>
            </a:extLst>
          </p:cNvPr>
          <p:cNvSpPr txBox="1">
            <a:spLocks noChangeArrowheads="1"/>
          </p:cNvSpPr>
          <p:nvPr/>
        </p:nvSpPr>
        <p:spPr bwMode="auto">
          <a:xfrm>
            <a:off x="4337268" y="3026344"/>
            <a:ext cx="2897188" cy="330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400"/>
              </a:lnSpc>
            </a:pPr>
            <a:r>
              <a:rPr lang="ja-JP" altLang="ja-JP" sz="1100">
                <a:solidFill>
                  <a:srgbClr val="000000"/>
                </a:solidFill>
                <a:latin typeface="ＭＳ Ｐゴシック" panose="020B0600070205080204" pitchFamily="34" charset="-128"/>
              </a:rPr>
              <a:t>保温性機能付浴槽</a:t>
            </a:r>
          </a:p>
        </p:txBody>
      </p:sp>
      <p:sp>
        <p:nvSpPr>
          <p:cNvPr id="3778" name="Text Box 72">
            <a:extLst>
              <a:ext uri="{FF2B5EF4-FFF2-40B4-BE49-F238E27FC236}">
                <a16:creationId xmlns:a16="http://schemas.microsoft.com/office/drawing/2014/main" id="{BE1A6CA5-D873-64FC-1EB8-E9056A06240E}"/>
              </a:ext>
            </a:extLst>
          </p:cNvPr>
          <p:cNvSpPr txBox="1">
            <a:spLocks noChangeArrowheads="1"/>
          </p:cNvSpPr>
          <p:nvPr/>
        </p:nvSpPr>
        <p:spPr bwMode="auto">
          <a:xfrm>
            <a:off x="4346565" y="4297785"/>
            <a:ext cx="2897188" cy="330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400"/>
              </a:lnSpc>
            </a:pPr>
            <a:r>
              <a:rPr lang="ja-JP" altLang="ja-JP" sz="1100">
                <a:solidFill>
                  <a:srgbClr val="000000"/>
                </a:solidFill>
                <a:latin typeface="ＭＳ Ｐゴシック" panose="020B0600070205080204" pitchFamily="34" charset="-128"/>
              </a:rPr>
              <a:t>掃除のしやすい排水口</a:t>
            </a:r>
          </a:p>
        </p:txBody>
      </p:sp>
      <p:sp>
        <p:nvSpPr>
          <p:cNvPr id="3779" name="Text Box 87">
            <a:extLst>
              <a:ext uri="{FF2B5EF4-FFF2-40B4-BE49-F238E27FC236}">
                <a16:creationId xmlns:a16="http://schemas.microsoft.com/office/drawing/2014/main" id="{4C67D3A7-C832-086F-DBF4-873806137715}"/>
              </a:ext>
            </a:extLst>
          </p:cNvPr>
          <p:cNvSpPr txBox="1">
            <a:spLocks noChangeArrowheads="1"/>
          </p:cNvSpPr>
          <p:nvPr/>
        </p:nvSpPr>
        <p:spPr bwMode="auto">
          <a:xfrm>
            <a:off x="7928810" y="6053993"/>
            <a:ext cx="3464427" cy="4164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500"/>
              </a:lnSpc>
            </a:pPr>
            <a:r>
              <a:rPr lang="ja-JP" altLang="ja-JP" sz="1100">
                <a:solidFill>
                  <a:srgbClr val="000000"/>
                </a:solidFill>
                <a:latin typeface="ＭＳ Ｐゴシック" panose="020B0600070205080204" pitchFamily="34" charset="-128"/>
              </a:rPr>
              <a:t>　いくら使ったかを把握していない「使途不明金」など、家計の中であいまいになっている出費はありませんか？</a:t>
            </a:r>
            <a:endParaRPr lang="en-US" altLang="ja-JP" sz="1100" dirty="0">
              <a:solidFill>
                <a:srgbClr val="000000"/>
              </a:solidFill>
              <a:latin typeface="ＭＳ Ｐゴシック" panose="020B0600070205080204" pitchFamily="34" charset="-128"/>
            </a:endParaRPr>
          </a:p>
          <a:p>
            <a:pPr eaLnBrk="1" hangingPunct="1">
              <a:lnSpc>
                <a:spcPts val="1500"/>
              </a:lnSpc>
            </a:pPr>
            <a:endParaRPr lang="ja-JP" altLang="ja-JP" sz="1100">
              <a:solidFill>
                <a:srgbClr val="000000"/>
              </a:solidFill>
              <a:latin typeface="ＭＳ Ｐゴシック" panose="020B0600070205080204" pitchFamily="34" charset="-128"/>
            </a:endParaRPr>
          </a:p>
          <a:p>
            <a:pPr eaLnBrk="1" hangingPunct="1">
              <a:lnSpc>
                <a:spcPts val="1500"/>
              </a:lnSpc>
            </a:pPr>
            <a:r>
              <a:rPr lang="ja-JP" altLang="ja-JP" sz="1100">
                <a:solidFill>
                  <a:srgbClr val="000000"/>
                </a:solidFill>
                <a:latin typeface="ＭＳ Ｐゴシック" panose="020B0600070205080204" pitchFamily="34" charset="-128"/>
              </a:rPr>
              <a:t>　インターネット調査を通じて行った家計に関するアンケート調査の結果によると、財布の中身が少なくなっているのに「何に使ったか覚えがない」という経験がある人が全体の</a:t>
            </a:r>
            <a:r>
              <a:rPr lang="en-US" altLang="ja-JP" sz="1100" dirty="0">
                <a:solidFill>
                  <a:srgbClr val="000000"/>
                </a:solidFill>
                <a:latin typeface="ＭＳ Ｐゴシック" panose="020B0600070205080204" pitchFamily="34" charset="-128"/>
              </a:rPr>
              <a:t>53</a:t>
            </a:r>
            <a:r>
              <a:rPr lang="ja-JP" altLang="ja-JP" sz="1100">
                <a:solidFill>
                  <a:srgbClr val="000000"/>
                </a:solidFill>
                <a:latin typeface="ＭＳ Ｐゴシック" panose="020B0600070205080204" pitchFamily="34" charset="-128"/>
              </a:rPr>
              <a:t>％にものぼったそうです。</a:t>
            </a:r>
            <a:endParaRPr lang="en-US" altLang="ja-JP" sz="1100" dirty="0">
              <a:solidFill>
                <a:srgbClr val="000000"/>
              </a:solidFill>
              <a:latin typeface="ＭＳ Ｐゴシック" panose="020B0600070205080204" pitchFamily="34" charset="-128"/>
            </a:endParaRPr>
          </a:p>
          <a:p>
            <a:pPr eaLnBrk="1" hangingPunct="1">
              <a:lnSpc>
                <a:spcPts val="1500"/>
              </a:lnSpc>
            </a:pPr>
            <a:endParaRPr lang="ja-JP" altLang="ja-JP" sz="1100">
              <a:solidFill>
                <a:srgbClr val="000000"/>
              </a:solidFill>
              <a:latin typeface="ＭＳ Ｐゴシック" panose="020B0600070205080204" pitchFamily="34" charset="-128"/>
            </a:endParaRPr>
          </a:p>
          <a:p>
            <a:pPr eaLnBrk="1" hangingPunct="1">
              <a:lnSpc>
                <a:spcPts val="1500"/>
              </a:lnSpc>
            </a:pPr>
            <a:r>
              <a:rPr lang="ja-JP" altLang="ja-JP" sz="1100">
                <a:solidFill>
                  <a:srgbClr val="000000"/>
                </a:solidFill>
                <a:latin typeface="ＭＳ Ｐゴシック" panose="020B0600070205080204" pitchFamily="34" charset="-128"/>
              </a:rPr>
              <a:t>　毎月の収入のうち、何にいくら使ったかをどの程度把握しているか聞くと「完全に把握している」と答えた人は</a:t>
            </a:r>
            <a:r>
              <a:rPr lang="en-US" altLang="ja-JP" sz="1100" dirty="0">
                <a:solidFill>
                  <a:srgbClr val="000000"/>
                </a:solidFill>
                <a:latin typeface="ＭＳ Ｐゴシック" panose="020B0600070205080204" pitchFamily="34" charset="-128"/>
              </a:rPr>
              <a:t>20</a:t>
            </a:r>
            <a:r>
              <a:rPr lang="ja-JP" altLang="ja-JP" sz="1100">
                <a:solidFill>
                  <a:srgbClr val="000000"/>
                </a:solidFill>
                <a:latin typeface="ＭＳ Ｐゴシック" panose="020B0600070205080204" pitchFamily="34" charset="-128"/>
              </a:rPr>
              <a:t>％。一方で「使い道が分かっている支出は</a:t>
            </a:r>
            <a:r>
              <a:rPr lang="en-US" altLang="ja-JP" sz="1100" dirty="0">
                <a:solidFill>
                  <a:srgbClr val="000000"/>
                </a:solidFill>
                <a:latin typeface="ＭＳ Ｐゴシック" panose="020B0600070205080204" pitchFamily="34" charset="-128"/>
              </a:rPr>
              <a:t>5</a:t>
            </a:r>
            <a:r>
              <a:rPr lang="ja-JP" altLang="ja-JP" sz="1100">
                <a:solidFill>
                  <a:srgbClr val="000000"/>
                </a:solidFill>
                <a:latin typeface="ＭＳ Ｐゴシック" panose="020B0600070205080204" pitchFamily="34" charset="-128"/>
              </a:rPr>
              <a:t>割未満」という</a:t>
            </a:r>
            <a:r>
              <a:rPr lang="ja-JP" altLang="ja-JP" sz="1100">
                <a:solidFill>
                  <a:srgbClr val="000000"/>
                </a:solidFill>
              </a:rPr>
              <a:t>“</a:t>
            </a:r>
            <a:r>
              <a:rPr lang="ja-JP" altLang="ja-JP" sz="1100">
                <a:solidFill>
                  <a:srgbClr val="000000"/>
                </a:solidFill>
                <a:latin typeface="ＭＳ Ｐゴシック" panose="020B0600070205080204" pitchFamily="34" charset="-128"/>
              </a:rPr>
              <a:t>どんぶり勘定</a:t>
            </a:r>
            <a:r>
              <a:rPr lang="ja-JP" altLang="ja-JP" sz="1100">
                <a:solidFill>
                  <a:srgbClr val="000000"/>
                </a:solidFill>
              </a:rPr>
              <a:t>”</a:t>
            </a:r>
            <a:r>
              <a:rPr lang="ja-JP" altLang="ja-JP" sz="1100">
                <a:solidFill>
                  <a:srgbClr val="000000"/>
                </a:solidFill>
                <a:latin typeface="ＭＳ Ｐゴシック" panose="020B0600070205080204" pitchFamily="34" charset="-128"/>
              </a:rPr>
              <a:t>の人も</a:t>
            </a:r>
            <a:r>
              <a:rPr lang="en-US" altLang="ja-JP" sz="1100" dirty="0">
                <a:solidFill>
                  <a:srgbClr val="000000"/>
                </a:solidFill>
                <a:latin typeface="ＭＳ Ｐゴシック" panose="020B0600070205080204" pitchFamily="34" charset="-128"/>
              </a:rPr>
              <a:t>18</a:t>
            </a:r>
            <a:r>
              <a:rPr lang="ja-JP" altLang="ja-JP" sz="1100">
                <a:solidFill>
                  <a:srgbClr val="000000"/>
                </a:solidFill>
                <a:latin typeface="ＭＳ Ｐゴシック" panose="020B0600070205080204" pitchFamily="34" charset="-128"/>
              </a:rPr>
              <a:t>％という結果ということでした。</a:t>
            </a:r>
            <a:endParaRPr lang="en-US" altLang="ja-JP" sz="1100" dirty="0">
              <a:solidFill>
                <a:srgbClr val="000000"/>
              </a:solidFill>
              <a:latin typeface="ＭＳ Ｐゴシック" panose="020B0600070205080204" pitchFamily="34" charset="-128"/>
            </a:endParaRPr>
          </a:p>
          <a:p>
            <a:pPr eaLnBrk="1" hangingPunct="1">
              <a:lnSpc>
                <a:spcPts val="1500"/>
              </a:lnSpc>
            </a:pPr>
            <a:endParaRPr lang="ja-JP" altLang="ja-JP" sz="1100">
              <a:solidFill>
                <a:srgbClr val="000000"/>
              </a:solidFill>
              <a:latin typeface="ＭＳ Ｐゴシック" panose="020B0600070205080204" pitchFamily="34" charset="-128"/>
            </a:endParaRPr>
          </a:p>
          <a:p>
            <a:pPr eaLnBrk="1" hangingPunct="1">
              <a:lnSpc>
                <a:spcPts val="1500"/>
              </a:lnSpc>
            </a:pPr>
            <a:r>
              <a:rPr lang="ja-JP" altLang="ja-JP" sz="1100">
                <a:solidFill>
                  <a:srgbClr val="000000"/>
                </a:solidFill>
                <a:latin typeface="ＭＳ Ｐゴシック" panose="020B0600070205080204" pitchFamily="34" charset="-128"/>
              </a:rPr>
              <a:t>この「使途不明金」を発生させないよう心がけていることは」という質問では、「できるだけクレジットカードで払い、利用明細でチェックする」という</a:t>
            </a:r>
            <a:endParaRPr lang="en-US" altLang="ja-JP" sz="1100" dirty="0">
              <a:solidFill>
                <a:srgbClr val="000000"/>
              </a:solidFill>
              <a:latin typeface="ＭＳ Ｐゴシック" panose="020B0600070205080204" pitchFamily="34" charset="-128"/>
            </a:endParaRPr>
          </a:p>
          <a:p>
            <a:pPr eaLnBrk="1" hangingPunct="1">
              <a:lnSpc>
                <a:spcPts val="1500"/>
              </a:lnSpc>
            </a:pPr>
            <a:r>
              <a:rPr lang="ja-JP" altLang="ja-JP" sz="1100">
                <a:solidFill>
                  <a:srgbClr val="000000"/>
                </a:solidFill>
                <a:latin typeface="ＭＳ Ｐゴシック" panose="020B0600070205080204" pitchFamily="34" charset="-128"/>
              </a:rPr>
              <a:t>回答が多かったそうです。</a:t>
            </a:r>
          </a:p>
          <a:p>
            <a:pPr eaLnBrk="1" hangingPunct="1">
              <a:lnSpc>
                <a:spcPts val="1500"/>
              </a:lnSpc>
            </a:pPr>
            <a:r>
              <a:rPr lang="ja-JP" altLang="ja-JP" sz="1100">
                <a:solidFill>
                  <a:srgbClr val="000000"/>
                </a:solidFill>
                <a:latin typeface="ＭＳ Ｐゴシック" panose="020B0600070205080204" pitchFamily="34" charset="-128"/>
              </a:rPr>
              <a:t>　これから忘年会や新年会、</a:t>
            </a:r>
            <a:endParaRPr lang="en-US" altLang="ja-JP" sz="1100" dirty="0">
              <a:solidFill>
                <a:srgbClr val="000000"/>
              </a:solidFill>
              <a:latin typeface="ＭＳ Ｐゴシック" panose="020B0600070205080204" pitchFamily="34" charset="-128"/>
            </a:endParaRPr>
          </a:p>
          <a:p>
            <a:pPr eaLnBrk="1" hangingPunct="1">
              <a:lnSpc>
                <a:spcPts val="1500"/>
              </a:lnSpc>
            </a:pPr>
            <a:r>
              <a:rPr lang="ja-JP" altLang="ja-JP" sz="1100">
                <a:solidFill>
                  <a:srgbClr val="000000"/>
                </a:solidFill>
                <a:latin typeface="ＭＳ Ｐゴシック" panose="020B0600070205080204" pitchFamily="34" charset="-128"/>
              </a:rPr>
              <a:t>他にも年末年始は何かと出費が</a:t>
            </a:r>
            <a:endParaRPr lang="en-US" altLang="ja-JP" sz="1100" dirty="0">
              <a:solidFill>
                <a:srgbClr val="000000"/>
              </a:solidFill>
              <a:latin typeface="ＭＳ Ｐゴシック" panose="020B0600070205080204" pitchFamily="34" charset="-128"/>
            </a:endParaRPr>
          </a:p>
          <a:p>
            <a:pPr eaLnBrk="1" hangingPunct="1">
              <a:lnSpc>
                <a:spcPts val="1500"/>
              </a:lnSpc>
            </a:pPr>
            <a:r>
              <a:rPr lang="ja-JP" altLang="ja-JP" sz="1100">
                <a:solidFill>
                  <a:srgbClr val="000000"/>
                </a:solidFill>
                <a:latin typeface="ＭＳ Ｐゴシック" panose="020B0600070205080204" pitchFamily="34" charset="-128"/>
              </a:rPr>
              <a:t>多くなりますね。皆様はどのように</a:t>
            </a:r>
            <a:endParaRPr lang="en-US" altLang="ja-JP" sz="1100" dirty="0">
              <a:solidFill>
                <a:srgbClr val="000000"/>
              </a:solidFill>
              <a:latin typeface="ＭＳ Ｐゴシック" panose="020B0600070205080204" pitchFamily="34" charset="-128"/>
            </a:endParaRPr>
          </a:p>
          <a:p>
            <a:pPr eaLnBrk="1" hangingPunct="1">
              <a:lnSpc>
                <a:spcPts val="1500"/>
              </a:lnSpc>
            </a:pPr>
            <a:r>
              <a:rPr lang="ja-JP" altLang="ja-JP" sz="1100">
                <a:solidFill>
                  <a:srgbClr val="000000"/>
                </a:solidFill>
                <a:latin typeface="ＭＳ Ｐゴシック" panose="020B0600070205080204" pitchFamily="34" charset="-128"/>
              </a:rPr>
              <a:t>家計管理していますか？</a:t>
            </a:r>
            <a:endParaRPr lang="ja-JP" altLang="ja-JP"/>
          </a:p>
        </p:txBody>
      </p:sp>
      <p:sp>
        <p:nvSpPr>
          <p:cNvPr id="3781" name="Text Box 92">
            <a:extLst>
              <a:ext uri="{FF2B5EF4-FFF2-40B4-BE49-F238E27FC236}">
                <a16:creationId xmlns:a16="http://schemas.microsoft.com/office/drawing/2014/main" id="{1D439145-723C-A5FC-B9BF-FAF1AFFC6E99}"/>
              </a:ext>
            </a:extLst>
          </p:cNvPr>
          <p:cNvSpPr txBox="1">
            <a:spLocks noChangeArrowheads="1"/>
          </p:cNvSpPr>
          <p:nvPr/>
        </p:nvSpPr>
        <p:spPr bwMode="auto">
          <a:xfrm>
            <a:off x="11625421" y="6217773"/>
            <a:ext cx="3084733" cy="215900"/>
          </a:xfrm>
          <a:prstGeom prst="rect">
            <a:avLst/>
          </a:prstGeom>
          <a:noFill/>
          <a:ln w="9525" algn="in">
            <a:noFill/>
            <a:miter lim="800000"/>
            <a:headEnd/>
            <a:tailEnd/>
          </a:ln>
          <a:extLst>
            <a:ext uri="{909E8E84-426E-40DD-AFC4-6F175D3DCCD1}">
              <a14:hiddenFill xmlns:a14="http://schemas.microsoft.com/office/drawing/2010/main">
                <a:solidFill>
                  <a:srgbClr val="FFFFFF"/>
                </a:solidFill>
              </a14:hiddenFill>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900">
                <a:solidFill>
                  <a:srgbClr val="000000"/>
                </a:solidFill>
                <a:latin typeface="ＭＳ Ｐゴシック" panose="020B0600070205080204" pitchFamily="34" charset="-128"/>
              </a:rPr>
              <a:t>毎月の支出を「把握していない」と答えた人</a:t>
            </a:r>
            <a:r>
              <a:rPr lang="ja-JP" altLang="en-US" sz="900">
                <a:solidFill>
                  <a:srgbClr val="000000"/>
                </a:solidFill>
                <a:latin typeface="ＭＳ Ｐゴシック" panose="020B0600070205080204" pitchFamily="34" charset="-128"/>
              </a:rPr>
              <a:t>（既婚者）</a:t>
            </a:r>
            <a:r>
              <a:rPr lang="ja-JP" altLang="ja-JP" sz="900">
                <a:solidFill>
                  <a:srgbClr val="000000"/>
                </a:solidFill>
                <a:latin typeface="ＭＳ Ｐゴシック" panose="020B0600070205080204" pitchFamily="34" charset="-128"/>
              </a:rPr>
              <a:t>の割合</a:t>
            </a:r>
            <a:endParaRPr lang="ja-JP" altLang="ja-JP"/>
          </a:p>
        </p:txBody>
      </p:sp>
      <p:sp>
        <p:nvSpPr>
          <p:cNvPr id="3782" name="テキスト ボックス 3781">
            <a:extLst>
              <a:ext uri="{FF2B5EF4-FFF2-40B4-BE49-F238E27FC236}">
                <a16:creationId xmlns:a16="http://schemas.microsoft.com/office/drawing/2014/main" id="{4BA5D82B-F47D-7D18-133D-799CA52F4238}"/>
              </a:ext>
            </a:extLst>
          </p:cNvPr>
          <p:cNvSpPr txBox="1"/>
          <p:nvPr/>
        </p:nvSpPr>
        <p:spPr>
          <a:xfrm>
            <a:off x="11821828" y="5970863"/>
            <a:ext cx="2512226" cy="261610"/>
          </a:xfrm>
          <a:prstGeom prst="rect">
            <a:avLst/>
          </a:prstGeom>
          <a:noFill/>
        </p:spPr>
        <p:txBody>
          <a:bodyPr wrap="none" rtlCol="0">
            <a:spAutoFit/>
          </a:bodyPr>
          <a:lstStyle/>
          <a:p>
            <a:r>
              <a:rPr kumimoji="1" lang="ja-JP" altLang="en-US" sz="1100">
                <a:latin typeface="MS PGothic" panose="020B0600070205080204" pitchFamily="34" charset="-128"/>
                <a:ea typeface="MS PGothic" panose="020B0600070205080204" pitchFamily="34" charset="-128"/>
              </a:rPr>
              <a:t>いくら使っているか分からない出費は？</a:t>
            </a:r>
          </a:p>
        </p:txBody>
      </p:sp>
      <p:cxnSp>
        <p:nvCxnSpPr>
          <p:cNvPr id="3784" name="直線コネクタ 3783">
            <a:extLst>
              <a:ext uri="{FF2B5EF4-FFF2-40B4-BE49-F238E27FC236}">
                <a16:creationId xmlns:a16="http://schemas.microsoft.com/office/drawing/2014/main" id="{8EEDBF07-390D-CDFE-1FF5-49EA43202739}"/>
              </a:ext>
            </a:extLst>
          </p:cNvPr>
          <p:cNvCxnSpPr/>
          <p:nvPr/>
        </p:nvCxnSpPr>
        <p:spPr>
          <a:xfrm>
            <a:off x="11625421" y="6232473"/>
            <a:ext cx="2842540" cy="0"/>
          </a:xfrm>
          <a:prstGeom prst="line">
            <a:avLst/>
          </a:prstGeom>
          <a:ln w="19050">
            <a:solidFill>
              <a:srgbClr val="D42520"/>
            </a:solidFill>
          </a:ln>
        </p:spPr>
        <p:style>
          <a:lnRef idx="1">
            <a:schemeClr val="accent1"/>
          </a:lnRef>
          <a:fillRef idx="0">
            <a:schemeClr val="accent1"/>
          </a:fillRef>
          <a:effectRef idx="0">
            <a:schemeClr val="accent1"/>
          </a:effectRef>
          <a:fontRef idx="minor">
            <a:schemeClr val="tx1"/>
          </a:fontRef>
        </p:style>
      </p:cxnSp>
      <p:pic>
        <p:nvPicPr>
          <p:cNvPr id="1026" name="Picture 2" descr="ほっカラリ床｜TOTO">
            <a:extLst>
              <a:ext uri="{FF2B5EF4-FFF2-40B4-BE49-F238E27FC236}">
                <a16:creationId xmlns:a16="http://schemas.microsoft.com/office/drawing/2014/main" id="{C78BE573-7278-574B-E87F-EF4D467D6BC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6646" r="13858"/>
          <a:stretch/>
        </p:blipFill>
        <p:spPr bwMode="auto">
          <a:xfrm>
            <a:off x="5754229" y="1053852"/>
            <a:ext cx="1273579" cy="1111364"/>
          </a:xfrm>
          <a:prstGeom prst="rect">
            <a:avLst/>
          </a:prstGeom>
          <a:noFill/>
          <a:extLst>
            <a:ext uri="{909E8E84-426E-40DD-AFC4-6F175D3DCCD1}">
              <a14:hiddenFill xmlns:a14="http://schemas.microsoft.com/office/drawing/2010/main">
                <a:solidFill>
                  <a:srgbClr val="FFFFFF"/>
                </a:solidFill>
              </a14:hiddenFill>
            </a:ext>
          </a:extLst>
        </p:spPr>
      </p:pic>
      <p:sp>
        <p:nvSpPr>
          <p:cNvPr id="3793" name="テキスト ボックス 3792">
            <a:extLst>
              <a:ext uri="{FF2B5EF4-FFF2-40B4-BE49-F238E27FC236}">
                <a16:creationId xmlns:a16="http://schemas.microsoft.com/office/drawing/2014/main" id="{2C736926-D4E9-3158-74B7-7CFD42C6E256}"/>
              </a:ext>
            </a:extLst>
          </p:cNvPr>
          <p:cNvSpPr txBox="1"/>
          <p:nvPr/>
        </p:nvSpPr>
        <p:spPr>
          <a:xfrm>
            <a:off x="5757796" y="1883133"/>
            <a:ext cx="1326004" cy="261610"/>
          </a:xfrm>
          <a:prstGeom prst="rect">
            <a:avLst/>
          </a:prstGeom>
          <a:noFill/>
        </p:spPr>
        <p:txBody>
          <a:bodyPr wrap="none" rtlCol="0">
            <a:spAutoFit/>
          </a:bodyPr>
          <a:lstStyle/>
          <a:p>
            <a:r>
              <a:rPr kumimoji="1" lang="en-US" altLang="ja-JP" sz="1100" dirty="0">
                <a:latin typeface="MS PGothic" panose="020B0600070205080204" pitchFamily="34" charset="-128"/>
                <a:ea typeface="MS PGothic" panose="020B0600070205080204" pitchFamily="34" charset="-128"/>
              </a:rPr>
              <a:t>TOTO </a:t>
            </a:r>
            <a:r>
              <a:rPr kumimoji="1" lang="ja-JP" altLang="en-US" sz="1100">
                <a:latin typeface="MS PGothic" panose="020B0600070205080204" pitchFamily="34" charset="-128"/>
                <a:ea typeface="MS PGothic" panose="020B0600070205080204" pitchFamily="34" charset="-128"/>
              </a:rPr>
              <a:t>ほっカラリ床</a:t>
            </a:r>
          </a:p>
        </p:txBody>
      </p:sp>
      <p:pic>
        <p:nvPicPr>
          <p:cNvPr id="3795" name="図 3794" descr="人, 写真, 女性, 鏡 が含まれている画像&#10;&#10;自動的に生成された説明">
            <a:extLst>
              <a:ext uri="{FF2B5EF4-FFF2-40B4-BE49-F238E27FC236}">
                <a16:creationId xmlns:a16="http://schemas.microsoft.com/office/drawing/2014/main" id="{803D2425-E1C0-11A4-AEF0-23157F4B5C56}"/>
              </a:ext>
            </a:extLst>
          </p:cNvPr>
          <p:cNvPicPr>
            <a:picLocks noChangeAspect="1"/>
          </p:cNvPicPr>
          <p:nvPr/>
        </p:nvPicPr>
        <p:blipFill>
          <a:blip r:embed="rId6">
            <a:extLst>
              <a:ext uri="{28A0092B-C50C-407E-A947-70E740481C1C}">
                <a14:useLocalDpi xmlns:a14="http://schemas.microsoft.com/office/drawing/2010/main" val="0"/>
              </a:ext>
            </a:extLst>
          </a:blip>
          <a:srcRect t="15590" b="10719"/>
          <a:stretch/>
        </p:blipFill>
        <p:spPr>
          <a:xfrm>
            <a:off x="4902477" y="5871460"/>
            <a:ext cx="2066067" cy="1059803"/>
          </a:xfrm>
          <a:prstGeom prst="rect">
            <a:avLst/>
          </a:prstGeom>
        </p:spPr>
      </p:pic>
      <p:sp>
        <p:nvSpPr>
          <p:cNvPr id="3796" name="テキスト ボックス 3795">
            <a:extLst>
              <a:ext uri="{FF2B5EF4-FFF2-40B4-BE49-F238E27FC236}">
                <a16:creationId xmlns:a16="http://schemas.microsoft.com/office/drawing/2014/main" id="{9C5FED8C-E54F-C6A5-B29D-22DB0200A4E3}"/>
              </a:ext>
            </a:extLst>
          </p:cNvPr>
          <p:cNvSpPr txBox="1"/>
          <p:nvPr/>
        </p:nvSpPr>
        <p:spPr>
          <a:xfrm>
            <a:off x="4148857" y="6694804"/>
            <a:ext cx="1659429" cy="261610"/>
          </a:xfrm>
          <a:prstGeom prst="rect">
            <a:avLst/>
          </a:prstGeom>
          <a:noFill/>
        </p:spPr>
        <p:txBody>
          <a:bodyPr wrap="none" rtlCol="0">
            <a:spAutoFit/>
          </a:bodyPr>
          <a:lstStyle/>
          <a:p>
            <a:r>
              <a:rPr kumimoji="1" lang="ja-JP" altLang="en-US" sz="1100">
                <a:latin typeface="MS PGothic" panose="020B0600070205080204" pitchFamily="34" charset="-128"/>
                <a:ea typeface="MS PGothic" panose="020B0600070205080204" pitchFamily="34" charset="-128"/>
              </a:rPr>
              <a:t>パッとくるりんポイ排水口</a:t>
            </a:r>
          </a:p>
        </p:txBody>
      </p:sp>
      <p:pic>
        <p:nvPicPr>
          <p:cNvPr id="13" name="図 12" descr="時計が付いている｜｜｜ps&#10;&#10;低い精度で自動的に生成された説明">
            <a:extLst>
              <a:ext uri="{FF2B5EF4-FFF2-40B4-BE49-F238E27FC236}">
                <a16:creationId xmlns:a16="http://schemas.microsoft.com/office/drawing/2014/main" id="{48FC0F33-1F12-BBCC-9437-8EB60C22BFA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25715" y="8063966"/>
            <a:ext cx="1161430" cy="1858288"/>
          </a:xfrm>
          <a:prstGeom prst="rect">
            <a:avLst/>
          </a:prstGeom>
        </p:spPr>
      </p:pic>
      <p:sp>
        <p:nvSpPr>
          <p:cNvPr id="15" name="Text Box 80">
            <a:extLst>
              <a:ext uri="{FF2B5EF4-FFF2-40B4-BE49-F238E27FC236}">
                <a16:creationId xmlns:a16="http://schemas.microsoft.com/office/drawing/2014/main" id="{9A6D3949-85E2-2A4B-F3FD-BD8538121A8F}"/>
              </a:ext>
            </a:extLst>
          </p:cNvPr>
          <p:cNvSpPr txBox="1">
            <a:spLocks noChangeArrowheads="1"/>
          </p:cNvSpPr>
          <p:nvPr/>
        </p:nvSpPr>
        <p:spPr bwMode="auto">
          <a:xfrm>
            <a:off x="3290617" y="8097354"/>
            <a:ext cx="2494388" cy="878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500"/>
              </a:lnSpc>
            </a:pPr>
            <a:r>
              <a:rPr lang="ja-JP" altLang="ja-JP" sz="1100">
                <a:solidFill>
                  <a:srgbClr val="000000"/>
                </a:solidFill>
                <a:latin typeface="ＭＳ Ｐゴシック" panose="020B0600070205080204" pitchFamily="34" charset="-128"/>
              </a:rPr>
              <a:t>紙幣は肖像があるほうが表。開いたときに表が見えるよう、表を内側にして</a:t>
            </a:r>
          </a:p>
          <a:p>
            <a:pPr eaLnBrk="1" hangingPunct="1">
              <a:lnSpc>
                <a:spcPts val="1500"/>
              </a:lnSpc>
            </a:pPr>
            <a:r>
              <a:rPr lang="ja-JP" altLang="ja-JP" sz="1100">
                <a:solidFill>
                  <a:srgbClr val="000000"/>
                </a:solidFill>
                <a:latin typeface="ＭＳ Ｐゴシック" panose="020B0600070205080204" pitchFamily="34" charset="-128"/>
              </a:rPr>
              <a:t>左→右の順にゆるやかに</a:t>
            </a:r>
            <a:r>
              <a:rPr lang="en-US" altLang="ja-JP" sz="1100" dirty="0">
                <a:solidFill>
                  <a:srgbClr val="000000"/>
                </a:solidFill>
                <a:latin typeface="ＭＳ Ｐゴシック" panose="020B0600070205080204" pitchFamily="34" charset="-128"/>
              </a:rPr>
              <a:t>3</a:t>
            </a:r>
            <a:r>
              <a:rPr lang="ja-JP" altLang="ja-JP" sz="1100">
                <a:solidFill>
                  <a:srgbClr val="000000"/>
                </a:solidFill>
                <a:latin typeface="ＭＳ Ｐゴシック" panose="020B0600070205080204" pitchFamily="34" charset="-128"/>
              </a:rPr>
              <a:t>つ折りにします。</a:t>
            </a:r>
          </a:p>
          <a:p>
            <a:pPr eaLnBrk="1" hangingPunct="1">
              <a:lnSpc>
                <a:spcPts val="1500"/>
              </a:lnSpc>
            </a:pPr>
            <a:r>
              <a:rPr lang="ja-JP" altLang="ja-JP" sz="1100">
                <a:solidFill>
                  <a:srgbClr val="000000"/>
                </a:solidFill>
                <a:latin typeface="ＭＳ Ｐゴシック" panose="020B0600070205080204" pitchFamily="34" charset="-128"/>
              </a:rPr>
              <a:t>ぽち袋を表に向け、折った紙幣を天地が逆さまにならないように入れます。</a:t>
            </a:r>
          </a:p>
        </p:txBody>
      </p:sp>
      <p:sp>
        <p:nvSpPr>
          <p:cNvPr id="16" name="Text Box 80">
            <a:extLst>
              <a:ext uri="{FF2B5EF4-FFF2-40B4-BE49-F238E27FC236}">
                <a16:creationId xmlns:a16="http://schemas.microsoft.com/office/drawing/2014/main" id="{790271D6-CFAD-3060-A93B-57F38D7A01B8}"/>
              </a:ext>
            </a:extLst>
          </p:cNvPr>
          <p:cNvSpPr txBox="1">
            <a:spLocks noChangeArrowheads="1"/>
          </p:cNvSpPr>
          <p:nvPr/>
        </p:nvSpPr>
        <p:spPr bwMode="auto">
          <a:xfrm>
            <a:off x="3290617" y="9518533"/>
            <a:ext cx="2717661" cy="671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lnSpc>
                <a:spcPts val="1500"/>
              </a:lnSpc>
            </a:pPr>
            <a:r>
              <a:rPr lang="ja-JP" altLang="ja-JP" sz="1100">
                <a:solidFill>
                  <a:srgbClr val="000000"/>
                </a:solidFill>
                <a:latin typeface="ＭＳ Ｐゴシック" panose="020B0600070205080204" pitchFamily="34" charset="-128"/>
              </a:rPr>
              <a:t>硬貨は、製造年が刻印されている方が裏となります。硬貨の表（絵柄・漢数字があるほう）と、ぽち袋の表を合わせて入れます。 </a:t>
            </a:r>
            <a:endParaRPr lang="ja-JP" altLang="ja-JP"/>
          </a:p>
        </p:txBody>
      </p:sp>
      <p:pic>
        <p:nvPicPr>
          <p:cNvPr id="38" name="図 37" descr="記号, 男, 立つ が含まれている画像&#10;&#10;自動的に生成された説明">
            <a:extLst>
              <a:ext uri="{FF2B5EF4-FFF2-40B4-BE49-F238E27FC236}">
                <a16:creationId xmlns:a16="http://schemas.microsoft.com/office/drawing/2014/main" id="{6D676B42-1E9F-070F-0F60-0C88DEBDC69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05333" y="9186591"/>
            <a:ext cx="1531206" cy="1082880"/>
          </a:xfrm>
          <a:prstGeom prst="rect">
            <a:avLst/>
          </a:prstGeom>
        </p:spPr>
      </p:pic>
      <p:pic>
        <p:nvPicPr>
          <p:cNvPr id="47" name="図 46" descr="グラフ が含まれている画像&#10;&#10;自動的に生成された説明">
            <a:extLst>
              <a:ext uri="{FF2B5EF4-FFF2-40B4-BE49-F238E27FC236}">
                <a16:creationId xmlns:a16="http://schemas.microsoft.com/office/drawing/2014/main" id="{CFBD917A-5788-DEE8-3A1C-A5BA636737A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93779" y="4419014"/>
            <a:ext cx="3093984" cy="2600619"/>
          </a:xfrm>
          <a:prstGeom prst="rect">
            <a:avLst/>
          </a:prstGeom>
        </p:spPr>
      </p:pic>
      <p:pic>
        <p:nvPicPr>
          <p:cNvPr id="56" name="図 55" descr="グラフィカル ユーザー インターフェイス&#10;&#10;自動的に生成された説明">
            <a:extLst>
              <a:ext uri="{FF2B5EF4-FFF2-40B4-BE49-F238E27FC236}">
                <a16:creationId xmlns:a16="http://schemas.microsoft.com/office/drawing/2014/main" id="{4B5DCA7F-A126-6A61-22D0-D9FFC3F1363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525725" y="6353208"/>
            <a:ext cx="3041931" cy="3808596"/>
          </a:xfrm>
          <a:prstGeom prst="rect">
            <a:avLst/>
          </a:prstGeom>
        </p:spPr>
      </p:pic>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13807</TotalTime>
  <Words>1646</Words>
  <Application>Microsoft Macintosh PowerPoint</Application>
  <PresentationFormat>ユーザー設定</PresentationFormat>
  <Paragraphs>138</Paragraphs>
  <Slides>2</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vt:i4>
      </vt:variant>
    </vt:vector>
  </HeadingPairs>
  <TitlesOfParts>
    <vt:vector size="11" baseType="lpstr">
      <vt:lpstr>HG丸ｺﾞｼｯｸM-PRO</vt:lpstr>
      <vt:lpstr>Meiryo UI</vt:lpstr>
      <vt:lpstr>ＭＳ Ｐゴシック</vt:lpstr>
      <vt:lpstr>ＭＳ Ｐゴシック</vt:lpstr>
      <vt:lpstr>メイリオ</vt:lpstr>
      <vt:lpstr>游ゴシック</vt:lpstr>
      <vt:lpstr>游ゴシック Light</vt:lpstr>
      <vt:lpstr>Arial</vt:lpstr>
      <vt:lpstr>Office テーマ</vt:lpstr>
      <vt:lpstr>PowerPoint プレゼンテーション</vt:lpstr>
      <vt:lpstr>PowerPoint プレゼンテーション</vt:lpstr>
    </vt:vector>
  </TitlesOfParts>
  <Company>Be'sSystem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フォーセンス</dc:creator>
  <cp:lastModifiedBy>治美 岸本</cp:lastModifiedBy>
  <cp:revision>409</cp:revision>
  <cp:lastPrinted>2024-04-18T05:38:28Z</cp:lastPrinted>
  <dcterms:created xsi:type="dcterms:W3CDTF">2006-11-30T02:47:34Z</dcterms:created>
  <dcterms:modified xsi:type="dcterms:W3CDTF">2024-09-19T02:42:18Z</dcterms:modified>
</cp:coreProperties>
</file>