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4"/>
  </p:notesMasterIdLst>
  <p:sldIdLst>
    <p:sldId id="256" r:id="rId2"/>
    <p:sldId id="257" r:id="rId3"/>
  </p:sldIdLst>
  <p:sldSz cx="15122525" cy="10693400"/>
  <p:notesSz cx="6858000" cy="9945688"/>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368">
          <p15:clr>
            <a:srgbClr val="A4A3A4"/>
          </p15:clr>
        </p15:guide>
        <p15:guide id="2" pos="4763">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岸本 治美" initials="岸本" lastIdx="2" clrIdx="0">
    <p:extLst>
      <p:ext uri="{19B8F6BF-5375-455C-9EA6-DF929625EA0E}">
        <p15:presenceInfo xmlns:p15="http://schemas.microsoft.com/office/powerpoint/2012/main" userId="680817e7bfa88edc"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6E1419"/>
    <a:srgbClr val="F28705"/>
    <a:srgbClr val="C7967E"/>
    <a:srgbClr val="DEE59B"/>
    <a:srgbClr val="40210D"/>
    <a:srgbClr val="EDE5A9"/>
    <a:srgbClr val="744C23"/>
    <a:srgbClr val="82BD89"/>
    <a:srgbClr val="DDB428"/>
    <a:srgbClr val="EE8F27"/>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中間スタイル 2 - アクセント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3C2FFA5D-87B4-456A-9821-1D502468CF0F}" styleName="テーマ スタイル 1 - アクセント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84E427A-3D55-4303-BF80-6455036E1DE7}" styleName="テーマ スタイル 1 - アクセント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69C7853C-536D-4A76-A0AE-DD22124D55A5}" styleName="テーマ スタイル 1 - アクセント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2D5ABB26-0587-4C30-8999-92F81FD0307C}" styleName="スタイルなし、表のグリッド線なし">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FD0F851-EC5A-4D38-B0AD-8093EC10F338}" styleName="淡色スタイル 1 - アクセント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BC89EF96-8CEA-46FF-86C4-4CE0E7609802}" styleName="淡色スタイル 3 - アクセント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0660B408-B3CF-4A94-85FC-2B1E0A45F4A2}" styleName="濃色スタイル 2 - アクセント 1/アクセント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 styleId="{46F890A9-2807-4EBB-B81D-B2AA78EC7F39}" styleName="濃色スタイル 2 - アクセント 5/アクセント 6">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5">
              <a:tint val="20000"/>
            </a:schemeClr>
          </a:solidFill>
        </a:fill>
      </a:tcStyle>
    </a:lastRow>
    <a:firstRow>
      <a:tcTxStyle b="on">
        <a:fontRef idx="minor">
          <a:scrgbClr r="0" g="0" b="0"/>
        </a:fontRef>
        <a:schemeClr val="lt1"/>
      </a:tcTxStyle>
      <a:tcStyle>
        <a:tcBdr/>
        <a:fill>
          <a:solidFill>
            <a:schemeClr val="accent6"/>
          </a:solidFill>
        </a:fill>
      </a:tcStyle>
    </a:firstRow>
  </a:tblStyle>
  <a:tblStyle styleId="{3B4B98B0-60AC-42C2-AFA5-B58CD77FA1E5}" styleName="淡色スタイル 1 - アクセント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69012ECD-51FC-41F1-AA8D-1B2483CD663E}" styleName="淡色スタイル 2 - アクセント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69CF1AB2-1976-4502-BF36-3FF5EA218861}" styleName="中間スタイル 4 - アクセント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B301B821-A1FF-4177-AEE7-76D212191A09}" styleName="中間スタイル 1 - アクセント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FABFCF23-3B69-468F-B69F-88F6DE6A72F2}" styleName="中間スタイル 1 - アクセント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93296810-A885-4BE3-A3E7-6D5BEEA58F35}" styleName="中間スタイル 2 - アクセント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912C8C85-51F0-491E-9774-3900AFEF0FD7}" styleName="淡色スタイル 2 - アクセント 6">
    <a:wholeTbl>
      <a:tcTxStyle>
        <a:fontRef idx="minor">
          <a:scrgbClr r="0" g="0" b="0"/>
        </a:fontRef>
        <a:schemeClr val="tx1"/>
      </a:tcTxStyle>
      <a:tcStyle>
        <a:tcBdr>
          <a:left>
            <a:lnRef idx="1">
              <a:schemeClr val="accent6"/>
            </a:lnRef>
          </a:left>
          <a:right>
            <a:lnRef idx="1">
              <a:schemeClr val="accent6"/>
            </a:lnRef>
          </a:right>
          <a:top>
            <a:lnRef idx="1">
              <a:schemeClr val="accent6"/>
            </a:lnRef>
          </a:top>
          <a:bottom>
            <a:lnRef idx="1">
              <a:schemeClr val="accent6"/>
            </a:lnRef>
          </a:bottom>
          <a:insideH>
            <a:ln>
              <a:noFill/>
            </a:ln>
          </a:insideH>
          <a:insideV>
            <a:ln>
              <a:noFill/>
            </a:ln>
          </a:insideV>
        </a:tcBdr>
        <a:fill>
          <a:noFill/>
        </a:fill>
      </a:tcStyle>
    </a:wholeTbl>
    <a:band1H>
      <a:tcStyle>
        <a:tcBdr>
          <a:top>
            <a:lnRef idx="1">
              <a:schemeClr val="accent6"/>
            </a:lnRef>
          </a:top>
          <a:bottom>
            <a:lnRef idx="1">
              <a:schemeClr val="accent6"/>
            </a:lnRef>
          </a:bottom>
        </a:tcBdr>
      </a:tcStyle>
    </a:band1H>
    <a:band1V>
      <a:tcStyle>
        <a:tcBdr>
          <a:left>
            <a:lnRef idx="1">
              <a:schemeClr val="accent6"/>
            </a:lnRef>
          </a:left>
          <a:right>
            <a:lnRef idx="1">
              <a:schemeClr val="accent6"/>
            </a:lnRef>
          </a:right>
        </a:tcBdr>
      </a:tcStyle>
    </a:band1V>
    <a:band2V>
      <a:tcStyle>
        <a:tcBdr>
          <a:left>
            <a:lnRef idx="1">
              <a:schemeClr val="accent6"/>
            </a:lnRef>
          </a:left>
          <a:right>
            <a:lnRef idx="1">
              <a:schemeClr val="accent6"/>
            </a:lnRef>
          </a:right>
        </a:tcBdr>
      </a:tcStyle>
    </a:band2V>
    <a:lastCol>
      <a:tcTxStyle b="on"/>
      <a:tcStyle>
        <a:tcBdr/>
      </a:tcStyle>
    </a:lastCol>
    <a:firstCol>
      <a:tcTxStyle b="on"/>
      <a:tcStyle>
        <a:tcBdr/>
      </a:tcStyle>
    </a:firstCol>
    <a:lastRow>
      <a:tcTxStyle b="on"/>
      <a:tcStyle>
        <a:tcBdr>
          <a:top>
            <a:ln w="50800" cmpd="dbl">
              <a:solidFill>
                <a:schemeClr val="accent6"/>
              </a:solidFill>
            </a:ln>
          </a:top>
        </a:tcBdr>
      </a:tcStyle>
    </a:lastRow>
    <a:firstRow>
      <a:tcTxStyle b="on">
        <a:fontRef idx="minor">
          <a:scrgbClr r="0" g="0" b="0"/>
        </a:fontRef>
        <a:schemeClr val="bg1"/>
      </a:tcTxStyle>
      <a:tcStyle>
        <a:tcBdr/>
        <a:fillRef idx="1">
          <a:schemeClr val="accent6"/>
        </a:fillRef>
      </a:tcStyle>
    </a:firstRow>
  </a:tblStyle>
  <a:tblStyle styleId="{72833802-FEF1-4C79-8D5D-14CF1EAF98D9}" styleName="淡色スタイル 2 - アクセント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17292A2E-F333-43FB-9621-5CBBE7FDCDCB}" styleName="淡色スタイル 2 - アクセント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00A15C55-8517-42AA-B614-E9B94910E393}" styleName="中間スタイル 2 - アクセント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D27102A9-8310-4765-A935-A1911B00CA55}" styleName="淡色スタイル 1 - アクセント 4">
    <a:wholeTbl>
      <a:tcTxStyle>
        <a:fontRef idx="minor">
          <a:scrgbClr r="0" g="0" b="0"/>
        </a:fontRef>
        <a:schemeClr val="tx1"/>
      </a:tcTxStyle>
      <a:tcStyle>
        <a:tcBdr>
          <a:left>
            <a:ln>
              <a:noFill/>
            </a:ln>
          </a:left>
          <a:right>
            <a:ln>
              <a:noFill/>
            </a:ln>
          </a:right>
          <a:top>
            <a:ln w="12700" cmpd="sng">
              <a:solidFill>
                <a:schemeClr val="accent4"/>
              </a:solidFill>
            </a:ln>
          </a:top>
          <a:bottom>
            <a:ln w="12700" cmpd="sng">
              <a:solidFill>
                <a:schemeClr val="accent4"/>
              </a:solidFill>
            </a:ln>
          </a:bottom>
          <a:insideH>
            <a:ln>
              <a:noFill/>
            </a:ln>
          </a:insideH>
          <a:insideV>
            <a:ln>
              <a:noFill/>
            </a:ln>
          </a:insideV>
        </a:tcBdr>
        <a:fill>
          <a:noFill/>
        </a:fill>
      </a:tcStyle>
    </a:wholeTbl>
    <a:band1H>
      <a:tcStyle>
        <a:tcBdr/>
        <a:fill>
          <a:solidFill>
            <a:schemeClr val="accent4">
              <a:alpha val="20000"/>
            </a:schemeClr>
          </a:solidFill>
        </a:fill>
      </a:tcStyle>
    </a:band1H>
    <a:band2H>
      <a:tcStyle>
        <a:tcBdr/>
      </a:tcStyle>
    </a:band2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12700" cmpd="sng">
              <a:solidFill>
                <a:schemeClr val="accent4"/>
              </a:solidFill>
            </a:ln>
          </a:top>
        </a:tcBdr>
        <a:fill>
          <a:noFill/>
        </a:fill>
      </a:tcStyle>
    </a:lastRow>
    <a:firstRow>
      <a:tcTxStyle b="on"/>
      <a:tcStyle>
        <a:tcBdr>
          <a:bottom>
            <a:ln w="12700" cmpd="sng">
              <a:solidFill>
                <a:schemeClr val="accent4"/>
              </a:solidFill>
            </a:ln>
          </a:bottom>
        </a:tcBdr>
        <a:fill>
          <a:noFill/>
        </a:fill>
      </a:tcStyle>
    </a:firstRow>
  </a:tblStyle>
  <a:tblStyle styleId="{68D230F3-CF80-4859-8CE7-A43EE81993B5}" styleName="淡色スタイル 1 - アクセント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 styleId="{0E3FDE45-AF77-4B5C-9715-49D594BDF05E}" styleName="淡色スタイル 1 - アクセント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10A1B5D5-9B99-4C35-A422-299274C87663}" styleName="中間スタイル 1 - アクセント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22838BEF-8BB2-4498-84A7-C5851F593DF1}" styleName="中間スタイル 4 - アクセント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 styleId="{8FD4443E-F989-4FC4-A0C8-D5A2AF1F390B}" styleName="濃色スタイル 1 - アクセント 5">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5"/>
          </a:solidFill>
        </a:fill>
      </a:tcStyle>
    </a:wholeTbl>
    <a:band1H>
      <a:tcStyle>
        <a:tcBdr/>
        <a:fill>
          <a:solidFill>
            <a:schemeClr val="accent5">
              <a:shade val="60000"/>
            </a:schemeClr>
          </a:solidFill>
        </a:fill>
      </a:tcStyle>
    </a:band1H>
    <a:band1V>
      <a:tcStyle>
        <a:tcBdr/>
        <a:fill>
          <a:solidFill>
            <a:schemeClr val="accent5">
              <a:shade val="60000"/>
            </a:schemeClr>
          </a:solidFill>
        </a:fill>
      </a:tcStyle>
    </a:band1V>
    <a:lastCol>
      <a:tcTxStyle b="on"/>
      <a:tcStyle>
        <a:tcBdr>
          <a:left>
            <a:ln w="25400" cmpd="sng">
              <a:solidFill>
                <a:schemeClr val="lt1"/>
              </a:solidFill>
            </a:ln>
          </a:left>
        </a:tcBdr>
        <a:fill>
          <a:solidFill>
            <a:schemeClr val="accent5">
              <a:shade val="60000"/>
            </a:schemeClr>
          </a:solidFill>
        </a:fill>
      </a:tcStyle>
    </a:lastCol>
    <a:firstCol>
      <a:tcTxStyle b="on"/>
      <a:tcStyle>
        <a:tcBdr>
          <a:right>
            <a:ln w="25400" cmpd="sng">
              <a:solidFill>
                <a:schemeClr val="lt1"/>
              </a:solidFill>
            </a:ln>
          </a:right>
        </a:tcBdr>
        <a:fill>
          <a:solidFill>
            <a:schemeClr val="accent5">
              <a:shade val="60000"/>
            </a:schemeClr>
          </a:solidFill>
        </a:fill>
      </a:tcStyle>
    </a:firstCol>
    <a:lastRow>
      <a:tcTxStyle b="on"/>
      <a:tcStyle>
        <a:tcBdr>
          <a:top>
            <a:ln w="25400" cmpd="sng">
              <a:solidFill>
                <a:schemeClr val="lt1"/>
              </a:solidFill>
            </a:ln>
          </a:top>
        </a:tcBdr>
        <a:fill>
          <a:solidFill>
            <a:schemeClr val="accent5">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9492"/>
    <p:restoredTop sz="94451" autoAdjust="0"/>
  </p:normalViewPr>
  <p:slideViewPr>
    <p:cSldViewPr snapToGrid="0">
      <p:cViewPr>
        <p:scale>
          <a:sx n="75" d="100"/>
          <a:sy n="75" d="100"/>
        </p:scale>
        <p:origin x="72" y="-2214"/>
      </p:cViewPr>
      <p:guideLst>
        <p:guide orient="horz" pos="3368"/>
        <p:guide pos="4763"/>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commentAuthors" Target="commentAuthors.xml"/><Relationship Id="rId4" Type="http://schemas.openxmlformats.org/officeDocument/2006/relationships/notesMaster" Target="notesMasters/notesMaster1.xml"/><Relationship Id="rId9"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98475"/>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98475"/>
          </a:xfrm>
          <a:prstGeom prst="rect">
            <a:avLst/>
          </a:prstGeom>
        </p:spPr>
        <p:txBody>
          <a:bodyPr vert="horz" lIns="91440" tIns="45720" rIns="91440" bIns="45720" rtlCol="0"/>
          <a:lstStyle>
            <a:lvl1pPr algn="r">
              <a:defRPr sz="1200"/>
            </a:lvl1pPr>
          </a:lstStyle>
          <a:p>
            <a:fld id="{8633755D-CAFC-43DD-9AAB-2FD6CDBE01D0}" type="datetimeFigureOut">
              <a:rPr kumimoji="1" lang="ja-JP" altLang="en-US" smtClean="0"/>
              <a:t>2024/8/26</a:t>
            </a:fld>
            <a:endParaRPr kumimoji="1" lang="ja-JP" altLang="en-US"/>
          </a:p>
        </p:txBody>
      </p:sp>
      <p:sp>
        <p:nvSpPr>
          <p:cNvPr id="4" name="スライド イメージ プレースホルダー 3"/>
          <p:cNvSpPr>
            <a:spLocks noGrp="1" noRot="1" noChangeAspect="1"/>
          </p:cNvSpPr>
          <p:nvPr>
            <p:ph type="sldImg" idx="2"/>
          </p:nvPr>
        </p:nvSpPr>
        <p:spPr>
          <a:xfrm>
            <a:off x="1054100" y="1243013"/>
            <a:ext cx="4749800" cy="3357562"/>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786313"/>
            <a:ext cx="5486400" cy="3916362"/>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9447213"/>
            <a:ext cx="2971800" cy="498475"/>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9447213"/>
            <a:ext cx="2971800" cy="498475"/>
          </a:xfrm>
          <a:prstGeom prst="rect">
            <a:avLst/>
          </a:prstGeom>
        </p:spPr>
        <p:txBody>
          <a:bodyPr vert="horz" lIns="91440" tIns="45720" rIns="91440" bIns="45720" rtlCol="0" anchor="b"/>
          <a:lstStyle>
            <a:lvl1pPr algn="r">
              <a:defRPr sz="1200"/>
            </a:lvl1pPr>
          </a:lstStyle>
          <a:p>
            <a:fld id="{30A9EDE4-41E1-4487-ACCD-3D40D281D53A}" type="slidenum">
              <a:rPr kumimoji="1" lang="ja-JP" altLang="en-US" smtClean="0"/>
              <a:t>‹#›</a:t>
            </a:fld>
            <a:endParaRPr kumimoji="1" lang="ja-JP" altLang="en-US"/>
          </a:p>
        </p:txBody>
      </p:sp>
    </p:spTree>
    <p:extLst>
      <p:ext uri="{BB962C8B-B14F-4D97-AF65-F5344CB8AC3E}">
        <p14:creationId xmlns:p14="http://schemas.microsoft.com/office/powerpoint/2010/main" val="3250672545"/>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fld id="{30A9EDE4-41E1-4487-ACCD-3D40D281D53A}" type="slidenum">
              <a:rPr kumimoji="1" lang="ja-JP" altLang="en-US" smtClean="0"/>
              <a:t>2</a:t>
            </a:fld>
            <a:endParaRPr kumimoji="1" lang="ja-JP" altLang="en-US"/>
          </a:p>
        </p:txBody>
      </p:sp>
    </p:spTree>
    <p:extLst>
      <p:ext uri="{BB962C8B-B14F-4D97-AF65-F5344CB8AC3E}">
        <p14:creationId xmlns:p14="http://schemas.microsoft.com/office/powerpoint/2010/main" val="307278574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B35C83D6-80E6-37B3-88E6-11FE721D5AD2}"/>
              </a:ext>
            </a:extLst>
          </p:cNvPr>
          <p:cNvSpPr>
            <a:spLocks noGrp="1"/>
          </p:cNvSpPr>
          <p:nvPr>
            <p:ph type="ctrTitle"/>
          </p:nvPr>
        </p:nvSpPr>
        <p:spPr>
          <a:xfrm>
            <a:off x="1890316" y="1750055"/>
            <a:ext cx="11341894" cy="3722887"/>
          </a:xfrm>
        </p:spPr>
        <p:txBody>
          <a:bodyPr anchor="b"/>
          <a:lstStyle>
            <a:lvl1pPr algn="ctr">
              <a:defRPr sz="7442"/>
            </a:lvl1pPr>
          </a:lstStyle>
          <a:p>
            <a:r>
              <a:rPr kumimoji="1" lang="ja-JP" altLang="en-US"/>
              <a:t>マスター タイトルの書式設定</a:t>
            </a:r>
          </a:p>
        </p:txBody>
      </p:sp>
      <p:sp>
        <p:nvSpPr>
          <p:cNvPr id="3" name="字幕 2">
            <a:extLst>
              <a:ext uri="{FF2B5EF4-FFF2-40B4-BE49-F238E27FC236}">
                <a16:creationId xmlns:a16="http://schemas.microsoft.com/office/drawing/2014/main" id="{64260F0E-0633-3990-93F8-6463EBE28256}"/>
              </a:ext>
            </a:extLst>
          </p:cNvPr>
          <p:cNvSpPr>
            <a:spLocks noGrp="1"/>
          </p:cNvSpPr>
          <p:nvPr>
            <p:ph type="subTitle" idx="1"/>
          </p:nvPr>
        </p:nvSpPr>
        <p:spPr>
          <a:xfrm>
            <a:off x="1890316" y="5616511"/>
            <a:ext cx="11341894" cy="2581762"/>
          </a:xfrm>
        </p:spPr>
        <p:txBody>
          <a:bodyPr/>
          <a:lstStyle>
            <a:lvl1pPr marL="0" indent="0" algn="ctr">
              <a:buNone/>
              <a:defRPr sz="2977"/>
            </a:lvl1pPr>
            <a:lvl2pPr marL="567111" indent="0" algn="ctr">
              <a:buNone/>
              <a:defRPr sz="2481"/>
            </a:lvl2pPr>
            <a:lvl3pPr marL="1134222" indent="0" algn="ctr">
              <a:buNone/>
              <a:defRPr sz="2233"/>
            </a:lvl3pPr>
            <a:lvl4pPr marL="1701333" indent="0" algn="ctr">
              <a:buNone/>
              <a:defRPr sz="1985"/>
            </a:lvl4pPr>
            <a:lvl5pPr marL="2268444" indent="0" algn="ctr">
              <a:buNone/>
              <a:defRPr sz="1985"/>
            </a:lvl5pPr>
            <a:lvl6pPr marL="2835554" indent="0" algn="ctr">
              <a:buNone/>
              <a:defRPr sz="1985"/>
            </a:lvl6pPr>
            <a:lvl7pPr marL="3402665" indent="0" algn="ctr">
              <a:buNone/>
              <a:defRPr sz="1985"/>
            </a:lvl7pPr>
            <a:lvl8pPr marL="3969776" indent="0" algn="ctr">
              <a:buNone/>
              <a:defRPr sz="1985"/>
            </a:lvl8pPr>
            <a:lvl9pPr marL="4536887" indent="0" algn="ctr">
              <a:buNone/>
              <a:defRPr sz="1985"/>
            </a:lvl9pPr>
          </a:lstStyle>
          <a:p>
            <a:r>
              <a:rPr kumimoji="1" lang="ja-JP" altLang="en-US"/>
              <a:t>マスター サブタイトルの書式設定</a:t>
            </a:r>
          </a:p>
        </p:txBody>
      </p:sp>
      <p:sp>
        <p:nvSpPr>
          <p:cNvPr id="4" name="日付プレースホルダー 3">
            <a:extLst>
              <a:ext uri="{FF2B5EF4-FFF2-40B4-BE49-F238E27FC236}">
                <a16:creationId xmlns:a16="http://schemas.microsoft.com/office/drawing/2014/main" id="{C834F62C-8550-78D2-D6E1-4F3E8F371176}"/>
              </a:ext>
            </a:extLst>
          </p:cNvPr>
          <p:cNvSpPr>
            <a:spLocks noGrp="1"/>
          </p:cNvSpPr>
          <p:nvPr>
            <p:ph type="dt" sz="half" idx="10"/>
          </p:nvPr>
        </p:nvSpPr>
        <p:spPr/>
        <p:txBody>
          <a:bodyPr/>
          <a:lstStyle/>
          <a:p>
            <a:endParaRPr lang="en-US" altLang="ja-JP"/>
          </a:p>
        </p:txBody>
      </p:sp>
      <p:sp>
        <p:nvSpPr>
          <p:cNvPr id="5" name="フッター プレースホルダー 4">
            <a:extLst>
              <a:ext uri="{FF2B5EF4-FFF2-40B4-BE49-F238E27FC236}">
                <a16:creationId xmlns:a16="http://schemas.microsoft.com/office/drawing/2014/main" id="{CE97CE8E-DB9C-33C5-52BB-284855736476}"/>
              </a:ext>
            </a:extLst>
          </p:cNvPr>
          <p:cNvSpPr>
            <a:spLocks noGrp="1"/>
          </p:cNvSpPr>
          <p:nvPr>
            <p:ph type="ftr" sz="quarter" idx="11"/>
          </p:nvPr>
        </p:nvSpPr>
        <p:spPr/>
        <p:txBody>
          <a:bodyPr/>
          <a:lstStyle/>
          <a:p>
            <a:endParaRPr lang="en-US" altLang="ja-JP"/>
          </a:p>
        </p:txBody>
      </p:sp>
      <p:sp>
        <p:nvSpPr>
          <p:cNvPr id="6" name="スライド番号プレースホルダー 5">
            <a:extLst>
              <a:ext uri="{FF2B5EF4-FFF2-40B4-BE49-F238E27FC236}">
                <a16:creationId xmlns:a16="http://schemas.microsoft.com/office/drawing/2014/main" id="{6E544B72-59F1-38AE-2362-AE8BA9ED1E16}"/>
              </a:ext>
            </a:extLst>
          </p:cNvPr>
          <p:cNvSpPr>
            <a:spLocks noGrp="1"/>
          </p:cNvSpPr>
          <p:nvPr>
            <p:ph type="sldNum" sz="quarter" idx="12"/>
          </p:nvPr>
        </p:nvSpPr>
        <p:spPr/>
        <p:txBody>
          <a:bodyPr/>
          <a:lstStyle/>
          <a:p>
            <a:fld id="{28C89B74-DFFF-4098-98C7-182256AB02C2}" type="slidenum">
              <a:rPr lang="en-US" altLang="ja-JP" smtClean="0"/>
              <a:pPr/>
              <a:t>‹#›</a:t>
            </a:fld>
            <a:endParaRPr lang="en-US" altLang="ja-JP"/>
          </a:p>
        </p:txBody>
      </p:sp>
    </p:spTree>
    <p:extLst>
      <p:ext uri="{BB962C8B-B14F-4D97-AF65-F5344CB8AC3E}">
        <p14:creationId xmlns:p14="http://schemas.microsoft.com/office/powerpoint/2010/main" val="395903281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E4BD84C2-1065-938C-AABD-6DC836DCF7A5}"/>
              </a:ext>
            </a:extLst>
          </p:cNvPr>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CA606BDF-AAE8-83D9-36BD-096CCC6CCC41}"/>
              </a:ext>
            </a:extLst>
          </p:cNvPr>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74F43AED-D947-C083-3006-DB26DECE27C3}"/>
              </a:ext>
            </a:extLst>
          </p:cNvPr>
          <p:cNvSpPr>
            <a:spLocks noGrp="1"/>
          </p:cNvSpPr>
          <p:nvPr>
            <p:ph type="dt" sz="half" idx="10"/>
          </p:nvPr>
        </p:nvSpPr>
        <p:spPr/>
        <p:txBody>
          <a:bodyPr/>
          <a:lstStyle/>
          <a:p>
            <a:endParaRPr lang="en-US" altLang="ja-JP"/>
          </a:p>
        </p:txBody>
      </p:sp>
      <p:sp>
        <p:nvSpPr>
          <p:cNvPr id="5" name="フッター プレースホルダー 4">
            <a:extLst>
              <a:ext uri="{FF2B5EF4-FFF2-40B4-BE49-F238E27FC236}">
                <a16:creationId xmlns:a16="http://schemas.microsoft.com/office/drawing/2014/main" id="{4FBA150B-FF5B-EFB9-882C-527D5C45CF11}"/>
              </a:ext>
            </a:extLst>
          </p:cNvPr>
          <p:cNvSpPr>
            <a:spLocks noGrp="1"/>
          </p:cNvSpPr>
          <p:nvPr>
            <p:ph type="ftr" sz="quarter" idx="11"/>
          </p:nvPr>
        </p:nvSpPr>
        <p:spPr/>
        <p:txBody>
          <a:bodyPr/>
          <a:lstStyle/>
          <a:p>
            <a:endParaRPr lang="en-US" altLang="ja-JP"/>
          </a:p>
        </p:txBody>
      </p:sp>
      <p:sp>
        <p:nvSpPr>
          <p:cNvPr id="6" name="スライド番号プレースホルダー 5">
            <a:extLst>
              <a:ext uri="{FF2B5EF4-FFF2-40B4-BE49-F238E27FC236}">
                <a16:creationId xmlns:a16="http://schemas.microsoft.com/office/drawing/2014/main" id="{C7DCFA23-C8B9-8720-1A03-C901A20CAE41}"/>
              </a:ext>
            </a:extLst>
          </p:cNvPr>
          <p:cNvSpPr>
            <a:spLocks noGrp="1"/>
          </p:cNvSpPr>
          <p:nvPr>
            <p:ph type="sldNum" sz="quarter" idx="12"/>
          </p:nvPr>
        </p:nvSpPr>
        <p:spPr/>
        <p:txBody>
          <a:bodyPr/>
          <a:lstStyle/>
          <a:p>
            <a:fld id="{A4871645-1498-45BD-821A-F95B05D8C154}" type="slidenum">
              <a:rPr lang="en-US" altLang="ja-JP" smtClean="0"/>
              <a:pPr/>
              <a:t>‹#›</a:t>
            </a:fld>
            <a:endParaRPr lang="en-US" altLang="ja-JP"/>
          </a:p>
        </p:txBody>
      </p:sp>
    </p:spTree>
    <p:extLst>
      <p:ext uri="{BB962C8B-B14F-4D97-AF65-F5344CB8AC3E}">
        <p14:creationId xmlns:p14="http://schemas.microsoft.com/office/powerpoint/2010/main" val="325002104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a:extLst>
              <a:ext uri="{FF2B5EF4-FFF2-40B4-BE49-F238E27FC236}">
                <a16:creationId xmlns:a16="http://schemas.microsoft.com/office/drawing/2014/main" id="{33E17466-E637-409E-4832-ED44EF33DE50}"/>
              </a:ext>
            </a:extLst>
          </p:cNvPr>
          <p:cNvSpPr>
            <a:spLocks noGrp="1"/>
          </p:cNvSpPr>
          <p:nvPr>
            <p:ph type="title" orient="vert"/>
          </p:nvPr>
        </p:nvSpPr>
        <p:spPr>
          <a:xfrm>
            <a:off x="10822057" y="569325"/>
            <a:ext cx="3260794" cy="9062162"/>
          </a:xfrm>
        </p:spPr>
        <p:txBody>
          <a:bodyPr vert="eaVert"/>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25E6F16E-E23D-CDA3-ABB0-8D601CFE8C1B}"/>
              </a:ext>
            </a:extLst>
          </p:cNvPr>
          <p:cNvSpPr>
            <a:spLocks noGrp="1"/>
          </p:cNvSpPr>
          <p:nvPr>
            <p:ph type="body" orient="vert" idx="1"/>
          </p:nvPr>
        </p:nvSpPr>
        <p:spPr>
          <a:xfrm>
            <a:off x="1039673" y="569325"/>
            <a:ext cx="9593352" cy="9062162"/>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17964F39-664C-89FD-633B-D4A66AA296EE}"/>
              </a:ext>
            </a:extLst>
          </p:cNvPr>
          <p:cNvSpPr>
            <a:spLocks noGrp="1"/>
          </p:cNvSpPr>
          <p:nvPr>
            <p:ph type="dt" sz="half" idx="10"/>
          </p:nvPr>
        </p:nvSpPr>
        <p:spPr/>
        <p:txBody>
          <a:bodyPr/>
          <a:lstStyle/>
          <a:p>
            <a:endParaRPr lang="en-US" altLang="ja-JP"/>
          </a:p>
        </p:txBody>
      </p:sp>
      <p:sp>
        <p:nvSpPr>
          <p:cNvPr id="5" name="フッター プレースホルダー 4">
            <a:extLst>
              <a:ext uri="{FF2B5EF4-FFF2-40B4-BE49-F238E27FC236}">
                <a16:creationId xmlns:a16="http://schemas.microsoft.com/office/drawing/2014/main" id="{1EC7C924-8399-5196-71B8-3B8B44659AB9}"/>
              </a:ext>
            </a:extLst>
          </p:cNvPr>
          <p:cNvSpPr>
            <a:spLocks noGrp="1"/>
          </p:cNvSpPr>
          <p:nvPr>
            <p:ph type="ftr" sz="quarter" idx="11"/>
          </p:nvPr>
        </p:nvSpPr>
        <p:spPr/>
        <p:txBody>
          <a:bodyPr/>
          <a:lstStyle/>
          <a:p>
            <a:endParaRPr lang="en-US" altLang="ja-JP"/>
          </a:p>
        </p:txBody>
      </p:sp>
      <p:sp>
        <p:nvSpPr>
          <p:cNvPr id="6" name="スライド番号プレースホルダー 5">
            <a:extLst>
              <a:ext uri="{FF2B5EF4-FFF2-40B4-BE49-F238E27FC236}">
                <a16:creationId xmlns:a16="http://schemas.microsoft.com/office/drawing/2014/main" id="{DDAB110C-0CB2-0167-7A0E-6E470FF91DE8}"/>
              </a:ext>
            </a:extLst>
          </p:cNvPr>
          <p:cNvSpPr>
            <a:spLocks noGrp="1"/>
          </p:cNvSpPr>
          <p:nvPr>
            <p:ph type="sldNum" sz="quarter" idx="12"/>
          </p:nvPr>
        </p:nvSpPr>
        <p:spPr/>
        <p:txBody>
          <a:bodyPr/>
          <a:lstStyle/>
          <a:p>
            <a:fld id="{F9FA015E-3D0D-428E-8048-8739E7CE2AB5}" type="slidenum">
              <a:rPr lang="en-US" altLang="ja-JP" smtClean="0"/>
              <a:pPr/>
              <a:t>‹#›</a:t>
            </a:fld>
            <a:endParaRPr lang="en-US" altLang="ja-JP"/>
          </a:p>
        </p:txBody>
      </p:sp>
    </p:spTree>
    <p:extLst>
      <p:ext uri="{BB962C8B-B14F-4D97-AF65-F5344CB8AC3E}">
        <p14:creationId xmlns:p14="http://schemas.microsoft.com/office/powerpoint/2010/main" val="230993905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3A5F84F5-1865-E072-2900-BF21AF8D9020}"/>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DDBE1532-1AFC-B179-58CA-DEC91B9B61FE}"/>
              </a:ext>
            </a:extLst>
          </p:cNvPr>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2AFA2C04-5954-D1BA-9F85-8748FA51236C}"/>
              </a:ext>
            </a:extLst>
          </p:cNvPr>
          <p:cNvSpPr>
            <a:spLocks noGrp="1"/>
          </p:cNvSpPr>
          <p:nvPr>
            <p:ph type="dt" sz="half" idx="10"/>
          </p:nvPr>
        </p:nvSpPr>
        <p:spPr/>
        <p:txBody>
          <a:bodyPr/>
          <a:lstStyle/>
          <a:p>
            <a:endParaRPr lang="en-US" altLang="ja-JP"/>
          </a:p>
        </p:txBody>
      </p:sp>
      <p:sp>
        <p:nvSpPr>
          <p:cNvPr id="5" name="フッター プレースホルダー 4">
            <a:extLst>
              <a:ext uri="{FF2B5EF4-FFF2-40B4-BE49-F238E27FC236}">
                <a16:creationId xmlns:a16="http://schemas.microsoft.com/office/drawing/2014/main" id="{9F361448-18BA-3887-DA50-1085A3B6049C}"/>
              </a:ext>
            </a:extLst>
          </p:cNvPr>
          <p:cNvSpPr>
            <a:spLocks noGrp="1"/>
          </p:cNvSpPr>
          <p:nvPr>
            <p:ph type="ftr" sz="quarter" idx="11"/>
          </p:nvPr>
        </p:nvSpPr>
        <p:spPr/>
        <p:txBody>
          <a:bodyPr/>
          <a:lstStyle/>
          <a:p>
            <a:endParaRPr lang="en-US" altLang="ja-JP"/>
          </a:p>
        </p:txBody>
      </p:sp>
      <p:sp>
        <p:nvSpPr>
          <p:cNvPr id="6" name="スライド番号プレースホルダー 5">
            <a:extLst>
              <a:ext uri="{FF2B5EF4-FFF2-40B4-BE49-F238E27FC236}">
                <a16:creationId xmlns:a16="http://schemas.microsoft.com/office/drawing/2014/main" id="{C99378FD-F87F-0CB8-B27D-C083EBDDB21B}"/>
              </a:ext>
            </a:extLst>
          </p:cNvPr>
          <p:cNvSpPr>
            <a:spLocks noGrp="1"/>
          </p:cNvSpPr>
          <p:nvPr>
            <p:ph type="sldNum" sz="quarter" idx="12"/>
          </p:nvPr>
        </p:nvSpPr>
        <p:spPr/>
        <p:txBody>
          <a:bodyPr/>
          <a:lstStyle/>
          <a:p>
            <a:fld id="{87CACA40-C6B2-421B-8105-36156B7E0F3B}" type="slidenum">
              <a:rPr lang="en-US" altLang="ja-JP" smtClean="0"/>
              <a:pPr/>
              <a:t>‹#›</a:t>
            </a:fld>
            <a:endParaRPr lang="en-US" altLang="ja-JP"/>
          </a:p>
        </p:txBody>
      </p:sp>
    </p:spTree>
    <p:extLst>
      <p:ext uri="{BB962C8B-B14F-4D97-AF65-F5344CB8AC3E}">
        <p14:creationId xmlns:p14="http://schemas.microsoft.com/office/powerpoint/2010/main" val="95360167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D0398A8-4222-26FA-9636-EE6BBF361937}"/>
              </a:ext>
            </a:extLst>
          </p:cNvPr>
          <p:cNvSpPr>
            <a:spLocks noGrp="1"/>
          </p:cNvSpPr>
          <p:nvPr>
            <p:ph type="title"/>
          </p:nvPr>
        </p:nvSpPr>
        <p:spPr>
          <a:xfrm>
            <a:off x="1031797" y="2665925"/>
            <a:ext cx="13043178" cy="4448157"/>
          </a:xfrm>
        </p:spPr>
        <p:txBody>
          <a:bodyPr anchor="b"/>
          <a:lstStyle>
            <a:lvl1pPr>
              <a:defRPr sz="7442"/>
            </a:lvl1p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CCE24857-A13B-6840-7B96-E468293408FE}"/>
              </a:ext>
            </a:extLst>
          </p:cNvPr>
          <p:cNvSpPr>
            <a:spLocks noGrp="1"/>
          </p:cNvSpPr>
          <p:nvPr>
            <p:ph type="body" idx="1"/>
          </p:nvPr>
        </p:nvSpPr>
        <p:spPr>
          <a:xfrm>
            <a:off x="1031797" y="7156164"/>
            <a:ext cx="13043178" cy="2339180"/>
          </a:xfrm>
        </p:spPr>
        <p:txBody>
          <a:bodyPr/>
          <a:lstStyle>
            <a:lvl1pPr marL="0" indent="0">
              <a:buNone/>
              <a:defRPr sz="2977">
                <a:solidFill>
                  <a:schemeClr val="tx1">
                    <a:tint val="75000"/>
                  </a:schemeClr>
                </a:solidFill>
              </a:defRPr>
            </a:lvl1pPr>
            <a:lvl2pPr marL="567111" indent="0">
              <a:buNone/>
              <a:defRPr sz="2481">
                <a:solidFill>
                  <a:schemeClr val="tx1">
                    <a:tint val="75000"/>
                  </a:schemeClr>
                </a:solidFill>
              </a:defRPr>
            </a:lvl2pPr>
            <a:lvl3pPr marL="1134222" indent="0">
              <a:buNone/>
              <a:defRPr sz="2233">
                <a:solidFill>
                  <a:schemeClr val="tx1">
                    <a:tint val="75000"/>
                  </a:schemeClr>
                </a:solidFill>
              </a:defRPr>
            </a:lvl3pPr>
            <a:lvl4pPr marL="1701333" indent="0">
              <a:buNone/>
              <a:defRPr sz="1985">
                <a:solidFill>
                  <a:schemeClr val="tx1">
                    <a:tint val="75000"/>
                  </a:schemeClr>
                </a:solidFill>
              </a:defRPr>
            </a:lvl4pPr>
            <a:lvl5pPr marL="2268444" indent="0">
              <a:buNone/>
              <a:defRPr sz="1985">
                <a:solidFill>
                  <a:schemeClr val="tx1">
                    <a:tint val="75000"/>
                  </a:schemeClr>
                </a:solidFill>
              </a:defRPr>
            </a:lvl5pPr>
            <a:lvl6pPr marL="2835554" indent="0">
              <a:buNone/>
              <a:defRPr sz="1985">
                <a:solidFill>
                  <a:schemeClr val="tx1">
                    <a:tint val="75000"/>
                  </a:schemeClr>
                </a:solidFill>
              </a:defRPr>
            </a:lvl6pPr>
            <a:lvl7pPr marL="3402665" indent="0">
              <a:buNone/>
              <a:defRPr sz="1985">
                <a:solidFill>
                  <a:schemeClr val="tx1">
                    <a:tint val="75000"/>
                  </a:schemeClr>
                </a:solidFill>
              </a:defRPr>
            </a:lvl7pPr>
            <a:lvl8pPr marL="3969776" indent="0">
              <a:buNone/>
              <a:defRPr sz="1985">
                <a:solidFill>
                  <a:schemeClr val="tx1">
                    <a:tint val="75000"/>
                  </a:schemeClr>
                </a:solidFill>
              </a:defRPr>
            </a:lvl8pPr>
            <a:lvl9pPr marL="4536887" indent="0">
              <a:buNone/>
              <a:defRPr sz="1985">
                <a:solidFill>
                  <a:schemeClr val="tx1">
                    <a:tint val="75000"/>
                  </a:schemeClr>
                </a:solidFill>
              </a:defRPr>
            </a:lvl9pPr>
          </a:lstStyle>
          <a:p>
            <a:pPr lvl="0"/>
            <a:r>
              <a:rPr kumimoji="1" lang="ja-JP" altLang="en-US"/>
              <a:t>マスター テキストの書式設定</a:t>
            </a:r>
          </a:p>
        </p:txBody>
      </p:sp>
      <p:sp>
        <p:nvSpPr>
          <p:cNvPr id="4" name="日付プレースホルダー 3">
            <a:extLst>
              <a:ext uri="{FF2B5EF4-FFF2-40B4-BE49-F238E27FC236}">
                <a16:creationId xmlns:a16="http://schemas.microsoft.com/office/drawing/2014/main" id="{287EF6C8-D09B-0CF5-D063-FF73A4F460A5}"/>
              </a:ext>
            </a:extLst>
          </p:cNvPr>
          <p:cNvSpPr>
            <a:spLocks noGrp="1"/>
          </p:cNvSpPr>
          <p:nvPr>
            <p:ph type="dt" sz="half" idx="10"/>
          </p:nvPr>
        </p:nvSpPr>
        <p:spPr/>
        <p:txBody>
          <a:bodyPr/>
          <a:lstStyle/>
          <a:p>
            <a:endParaRPr lang="en-US" altLang="ja-JP"/>
          </a:p>
        </p:txBody>
      </p:sp>
      <p:sp>
        <p:nvSpPr>
          <p:cNvPr id="5" name="フッター プレースホルダー 4">
            <a:extLst>
              <a:ext uri="{FF2B5EF4-FFF2-40B4-BE49-F238E27FC236}">
                <a16:creationId xmlns:a16="http://schemas.microsoft.com/office/drawing/2014/main" id="{2EB1BDFD-76E3-F63D-CC0B-59FCF8A22BB4}"/>
              </a:ext>
            </a:extLst>
          </p:cNvPr>
          <p:cNvSpPr>
            <a:spLocks noGrp="1"/>
          </p:cNvSpPr>
          <p:nvPr>
            <p:ph type="ftr" sz="quarter" idx="11"/>
          </p:nvPr>
        </p:nvSpPr>
        <p:spPr/>
        <p:txBody>
          <a:bodyPr/>
          <a:lstStyle/>
          <a:p>
            <a:endParaRPr lang="en-US" altLang="ja-JP"/>
          </a:p>
        </p:txBody>
      </p:sp>
      <p:sp>
        <p:nvSpPr>
          <p:cNvPr id="6" name="スライド番号プレースホルダー 5">
            <a:extLst>
              <a:ext uri="{FF2B5EF4-FFF2-40B4-BE49-F238E27FC236}">
                <a16:creationId xmlns:a16="http://schemas.microsoft.com/office/drawing/2014/main" id="{AF3C663F-BDB1-E323-3D9C-13EBAA41F724}"/>
              </a:ext>
            </a:extLst>
          </p:cNvPr>
          <p:cNvSpPr>
            <a:spLocks noGrp="1"/>
          </p:cNvSpPr>
          <p:nvPr>
            <p:ph type="sldNum" sz="quarter" idx="12"/>
          </p:nvPr>
        </p:nvSpPr>
        <p:spPr/>
        <p:txBody>
          <a:bodyPr/>
          <a:lstStyle/>
          <a:p>
            <a:fld id="{44CA93EF-8C34-427C-A0E0-A289A69FAA40}" type="slidenum">
              <a:rPr lang="en-US" altLang="ja-JP" smtClean="0"/>
              <a:pPr/>
              <a:t>‹#›</a:t>
            </a:fld>
            <a:endParaRPr lang="en-US" altLang="ja-JP"/>
          </a:p>
        </p:txBody>
      </p:sp>
    </p:spTree>
    <p:extLst>
      <p:ext uri="{BB962C8B-B14F-4D97-AF65-F5344CB8AC3E}">
        <p14:creationId xmlns:p14="http://schemas.microsoft.com/office/powerpoint/2010/main" val="270996365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2313474-5C7C-BF6A-8083-D37CFFA2A2F7}"/>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6DB41BF2-C8BE-7032-7AB1-1E12D6B3DA81}"/>
              </a:ext>
            </a:extLst>
          </p:cNvPr>
          <p:cNvSpPr>
            <a:spLocks noGrp="1"/>
          </p:cNvSpPr>
          <p:nvPr>
            <p:ph sz="half" idx="1"/>
          </p:nvPr>
        </p:nvSpPr>
        <p:spPr>
          <a:xfrm>
            <a:off x="1039674" y="2846623"/>
            <a:ext cx="6427073" cy="6784864"/>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a:extLst>
              <a:ext uri="{FF2B5EF4-FFF2-40B4-BE49-F238E27FC236}">
                <a16:creationId xmlns:a16="http://schemas.microsoft.com/office/drawing/2014/main" id="{47B4E874-79B5-599C-223B-2BABA572FCF3}"/>
              </a:ext>
            </a:extLst>
          </p:cNvPr>
          <p:cNvSpPr>
            <a:spLocks noGrp="1"/>
          </p:cNvSpPr>
          <p:nvPr>
            <p:ph sz="half" idx="2"/>
          </p:nvPr>
        </p:nvSpPr>
        <p:spPr>
          <a:xfrm>
            <a:off x="7655778" y="2846623"/>
            <a:ext cx="6427073" cy="6784864"/>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a:extLst>
              <a:ext uri="{FF2B5EF4-FFF2-40B4-BE49-F238E27FC236}">
                <a16:creationId xmlns:a16="http://schemas.microsoft.com/office/drawing/2014/main" id="{1E3D3CB1-6730-061F-D69D-836CCCF1D579}"/>
              </a:ext>
            </a:extLst>
          </p:cNvPr>
          <p:cNvSpPr>
            <a:spLocks noGrp="1"/>
          </p:cNvSpPr>
          <p:nvPr>
            <p:ph type="dt" sz="half" idx="10"/>
          </p:nvPr>
        </p:nvSpPr>
        <p:spPr/>
        <p:txBody>
          <a:bodyPr/>
          <a:lstStyle/>
          <a:p>
            <a:endParaRPr lang="en-US" altLang="ja-JP"/>
          </a:p>
        </p:txBody>
      </p:sp>
      <p:sp>
        <p:nvSpPr>
          <p:cNvPr id="6" name="フッター プレースホルダー 5">
            <a:extLst>
              <a:ext uri="{FF2B5EF4-FFF2-40B4-BE49-F238E27FC236}">
                <a16:creationId xmlns:a16="http://schemas.microsoft.com/office/drawing/2014/main" id="{FA967B5F-0B94-2089-7CB7-89F9F5668D71}"/>
              </a:ext>
            </a:extLst>
          </p:cNvPr>
          <p:cNvSpPr>
            <a:spLocks noGrp="1"/>
          </p:cNvSpPr>
          <p:nvPr>
            <p:ph type="ftr" sz="quarter" idx="11"/>
          </p:nvPr>
        </p:nvSpPr>
        <p:spPr/>
        <p:txBody>
          <a:bodyPr/>
          <a:lstStyle/>
          <a:p>
            <a:endParaRPr lang="en-US" altLang="ja-JP"/>
          </a:p>
        </p:txBody>
      </p:sp>
      <p:sp>
        <p:nvSpPr>
          <p:cNvPr id="7" name="スライド番号プレースホルダー 6">
            <a:extLst>
              <a:ext uri="{FF2B5EF4-FFF2-40B4-BE49-F238E27FC236}">
                <a16:creationId xmlns:a16="http://schemas.microsoft.com/office/drawing/2014/main" id="{9922A264-0AE7-3A98-BF6C-77FC41B90B49}"/>
              </a:ext>
            </a:extLst>
          </p:cNvPr>
          <p:cNvSpPr>
            <a:spLocks noGrp="1"/>
          </p:cNvSpPr>
          <p:nvPr>
            <p:ph type="sldNum" sz="quarter" idx="12"/>
          </p:nvPr>
        </p:nvSpPr>
        <p:spPr/>
        <p:txBody>
          <a:bodyPr/>
          <a:lstStyle/>
          <a:p>
            <a:fld id="{5B3E1861-8E07-47DF-9155-5CD85C76EC49}" type="slidenum">
              <a:rPr lang="en-US" altLang="ja-JP" smtClean="0"/>
              <a:pPr/>
              <a:t>‹#›</a:t>
            </a:fld>
            <a:endParaRPr lang="en-US" altLang="ja-JP"/>
          </a:p>
        </p:txBody>
      </p:sp>
    </p:spTree>
    <p:extLst>
      <p:ext uri="{BB962C8B-B14F-4D97-AF65-F5344CB8AC3E}">
        <p14:creationId xmlns:p14="http://schemas.microsoft.com/office/powerpoint/2010/main" val="234142358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18A8D29C-DC74-805A-44D2-AAB710F3F2DE}"/>
              </a:ext>
            </a:extLst>
          </p:cNvPr>
          <p:cNvSpPr>
            <a:spLocks noGrp="1"/>
          </p:cNvSpPr>
          <p:nvPr>
            <p:ph type="title"/>
          </p:nvPr>
        </p:nvSpPr>
        <p:spPr>
          <a:xfrm>
            <a:off x="1041643" y="569326"/>
            <a:ext cx="13043178" cy="2066896"/>
          </a:xfrm>
        </p:spPr>
        <p:txBody>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5B0EE2A9-9A78-98B2-B628-10A882E8FD11}"/>
              </a:ext>
            </a:extLst>
          </p:cNvPr>
          <p:cNvSpPr>
            <a:spLocks noGrp="1"/>
          </p:cNvSpPr>
          <p:nvPr>
            <p:ph type="body" idx="1"/>
          </p:nvPr>
        </p:nvSpPr>
        <p:spPr>
          <a:xfrm>
            <a:off x="1041644" y="2621369"/>
            <a:ext cx="6397536" cy="1284692"/>
          </a:xfrm>
        </p:spPr>
        <p:txBody>
          <a:bodyPr anchor="b"/>
          <a:lstStyle>
            <a:lvl1pPr marL="0" indent="0">
              <a:buNone/>
              <a:defRPr sz="2977" b="1"/>
            </a:lvl1pPr>
            <a:lvl2pPr marL="567111" indent="0">
              <a:buNone/>
              <a:defRPr sz="2481" b="1"/>
            </a:lvl2pPr>
            <a:lvl3pPr marL="1134222" indent="0">
              <a:buNone/>
              <a:defRPr sz="2233" b="1"/>
            </a:lvl3pPr>
            <a:lvl4pPr marL="1701333" indent="0">
              <a:buNone/>
              <a:defRPr sz="1985" b="1"/>
            </a:lvl4pPr>
            <a:lvl5pPr marL="2268444" indent="0">
              <a:buNone/>
              <a:defRPr sz="1985" b="1"/>
            </a:lvl5pPr>
            <a:lvl6pPr marL="2835554" indent="0">
              <a:buNone/>
              <a:defRPr sz="1985" b="1"/>
            </a:lvl6pPr>
            <a:lvl7pPr marL="3402665" indent="0">
              <a:buNone/>
              <a:defRPr sz="1985" b="1"/>
            </a:lvl7pPr>
            <a:lvl8pPr marL="3969776" indent="0">
              <a:buNone/>
              <a:defRPr sz="1985" b="1"/>
            </a:lvl8pPr>
            <a:lvl9pPr marL="4536887" indent="0">
              <a:buNone/>
              <a:defRPr sz="1985" b="1"/>
            </a:lvl9pPr>
          </a:lstStyle>
          <a:p>
            <a:pPr lvl="0"/>
            <a:r>
              <a:rPr kumimoji="1" lang="ja-JP" altLang="en-US"/>
              <a:t>マスター テキストの書式設定</a:t>
            </a:r>
          </a:p>
        </p:txBody>
      </p:sp>
      <p:sp>
        <p:nvSpPr>
          <p:cNvPr id="4" name="コンテンツ プレースホルダー 3">
            <a:extLst>
              <a:ext uri="{FF2B5EF4-FFF2-40B4-BE49-F238E27FC236}">
                <a16:creationId xmlns:a16="http://schemas.microsoft.com/office/drawing/2014/main" id="{008FD597-FF0A-DF02-EC62-903A337DE041}"/>
              </a:ext>
            </a:extLst>
          </p:cNvPr>
          <p:cNvSpPr>
            <a:spLocks noGrp="1"/>
          </p:cNvSpPr>
          <p:nvPr>
            <p:ph sz="half" idx="2"/>
          </p:nvPr>
        </p:nvSpPr>
        <p:spPr>
          <a:xfrm>
            <a:off x="1041644" y="3906061"/>
            <a:ext cx="6397536" cy="574522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a:extLst>
              <a:ext uri="{FF2B5EF4-FFF2-40B4-BE49-F238E27FC236}">
                <a16:creationId xmlns:a16="http://schemas.microsoft.com/office/drawing/2014/main" id="{9393D795-B58C-F87A-2487-B8CDCBD058CA}"/>
              </a:ext>
            </a:extLst>
          </p:cNvPr>
          <p:cNvSpPr>
            <a:spLocks noGrp="1"/>
          </p:cNvSpPr>
          <p:nvPr>
            <p:ph type="body" sz="quarter" idx="3"/>
          </p:nvPr>
        </p:nvSpPr>
        <p:spPr>
          <a:xfrm>
            <a:off x="7655778" y="2621369"/>
            <a:ext cx="6429043" cy="1284692"/>
          </a:xfrm>
        </p:spPr>
        <p:txBody>
          <a:bodyPr anchor="b"/>
          <a:lstStyle>
            <a:lvl1pPr marL="0" indent="0">
              <a:buNone/>
              <a:defRPr sz="2977" b="1"/>
            </a:lvl1pPr>
            <a:lvl2pPr marL="567111" indent="0">
              <a:buNone/>
              <a:defRPr sz="2481" b="1"/>
            </a:lvl2pPr>
            <a:lvl3pPr marL="1134222" indent="0">
              <a:buNone/>
              <a:defRPr sz="2233" b="1"/>
            </a:lvl3pPr>
            <a:lvl4pPr marL="1701333" indent="0">
              <a:buNone/>
              <a:defRPr sz="1985" b="1"/>
            </a:lvl4pPr>
            <a:lvl5pPr marL="2268444" indent="0">
              <a:buNone/>
              <a:defRPr sz="1985" b="1"/>
            </a:lvl5pPr>
            <a:lvl6pPr marL="2835554" indent="0">
              <a:buNone/>
              <a:defRPr sz="1985" b="1"/>
            </a:lvl6pPr>
            <a:lvl7pPr marL="3402665" indent="0">
              <a:buNone/>
              <a:defRPr sz="1985" b="1"/>
            </a:lvl7pPr>
            <a:lvl8pPr marL="3969776" indent="0">
              <a:buNone/>
              <a:defRPr sz="1985" b="1"/>
            </a:lvl8pPr>
            <a:lvl9pPr marL="4536887" indent="0">
              <a:buNone/>
              <a:defRPr sz="1985" b="1"/>
            </a:lvl9pPr>
          </a:lstStyle>
          <a:p>
            <a:pPr lvl="0"/>
            <a:r>
              <a:rPr kumimoji="1" lang="ja-JP" altLang="en-US"/>
              <a:t>マスター テキストの書式設定</a:t>
            </a:r>
          </a:p>
        </p:txBody>
      </p:sp>
      <p:sp>
        <p:nvSpPr>
          <p:cNvPr id="6" name="コンテンツ プレースホルダー 5">
            <a:extLst>
              <a:ext uri="{FF2B5EF4-FFF2-40B4-BE49-F238E27FC236}">
                <a16:creationId xmlns:a16="http://schemas.microsoft.com/office/drawing/2014/main" id="{61801D11-D47F-A53F-F7F7-E3EF592EA2D5}"/>
              </a:ext>
            </a:extLst>
          </p:cNvPr>
          <p:cNvSpPr>
            <a:spLocks noGrp="1"/>
          </p:cNvSpPr>
          <p:nvPr>
            <p:ph sz="quarter" idx="4"/>
          </p:nvPr>
        </p:nvSpPr>
        <p:spPr>
          <a:xfrm>
            <a:off x="7655778" y="3906061"/>
            <a:ext cx="6429043" cy="574522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a:extLst>
              <a:ext uri="{FF2B5EF4-FFF2-40B4-BE49-F238E27FC236}">
                <a16:creationId xmlns:a16="http://schemas.microsoft.com/office/drawing/2014/main" id="{E529B4CB-9F43-C364-CF02-7888AC6C2F4E}"/>
              </a:ext>
            </a:extLst>
          </p:cNvPr>
          <p:cNvSpPr>
            <a:spLocks noGrp="1"/>
          </p:cNvSpPr>
          <p:nvPr>
            <p:ph type="dt" sz="half" idx="10"/>
          </p:nvPr>
        </p:nvSpPr>
        <p:spPr/>
        <p:txBody>
          <a:bodyPr/>
          <a:lstStyle/>
          <a:p>
            <a:endParaRPr lang="en-US" altLang="ja-JP"/>
          </a:p>
        </p:txBody>
      </p:sp>
      <p:sp>
        <p:nvSpPr>
          <p:cNvPr id="8" name="フッター プレースホルダー 7">
            <a:extLst>
              <a:ext uri="{FF2B5EF4-FFF2-40B4-BE49-F238E27FC236}">
                <a16:creationId xmlns:a16="http://schemas.microsoft.com/office/drawing/2014/main" id="{EE85EBDB-95FD-5182-3A6E-540C105DFA54}"/>
              </a:ext>
            </a:extLst>
          </p:cNvPr>
          <p:cNvSpPr>
            <a:spLocks noGrp="1"/>
          </p:cNvSpPr>
          <p:nvPr>
            <p:ph type="ftr" sz="quarter" idx="11"/>
          </p:nvPr>
        </p:nvSpPr>
        <p:spPr/>
        <p:txBody>
          <a:bodyPr/>
          <a:lstStyle/>
          <a:p>
            <a:endParaRPr lang="en-US" altLang="ja-JP"/>
          </a:p>
        </p:txBody>
      </p:sp>
      <p:sp>
        <p:nvSpPr>
          <p:cNvPr id="9" name="スライド番号プレースホルダー 8">
            <a:extLst>
              <a:ext uri="{FF2B5EF4-FFF2-40B4-BE49-F238E27FC236}">
                <a16:creationId xmlns:a16="http://schemas.microsoft.com/office/drawing/2014/main" id="{5F29531C-9C16-2AAF-2567-533E28A60603}"/>
              </a:ext>
            </a:extLst>
          </p:cNvPr>
          <p:cNvSpPr>
            <a:spLocks noGrp="1"/>
          </p:cNvSpPr>
          <p:nvPr>
            <p:ph type="sldNum" sz="quarter" idx="12"/>
          </p:nvPr>
        </p:nvSpPr>
        <p:spPr/>
        <p:txBody>
          <a:bodyPr/>
          <a:lstStyle/>
          <a:p>
            <a:fld id="{C13F0189-D314-4E63-9633-05BE50A50D55}" type="slidenum">
              <a:rPr lang="en-US" altLang="ja-JP" smtClean="0"/>
              <a:pPr/>
              <a:t>‹#›</a:t>
            </a:fld>
            <a:endParaRPr lang="en-US" altLang="ja-JP"/>
          </a:p>
        </p:txBody>
      </p:sp>
    </p:spTree>
    <p:extLst>
      <p:ext uri="{BB962C8B-B14F-4D97-AF65-F5344CB8AC3E}">
        <p14:creationId xmlns:p14="http://schemas.microsoft.com/office/powerpoint/2010/main" val="417906514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DAB496E-2610-83BD-5891-4ABF13546535}"/>
              </a:ext>
            </a:extLst>
          </p:cNvPr>
          <p:cNvSpPr>
            <a:spLocks noGrp="1"/>
          </p:cNvSpPr>
          <p:nvPr>
            <p:ph type="title"/>
          </p:nvPr>
        </p:nvSpPr>
        <p:spPr/>
        <p:txBody>
          <a:bodyPr/>
          <a:lstStyle/>
          <a:p>
            <a:r>
              <a:rPr kumimoji="1" lang="ja-JP" altLang="en-US"/>
              <a:t>マスター タイトルの書式設定</a:t>
            </a:r>
          </a:p>
        </p:txBody>
      </p:sp>
      <p:sp>
        <p:nvSpPr>
          <p:cNvPr id="3" name="日付プレースホルダー 2">
            <a:extLst>
              <a:ext uri="{FF2B5EF4-FFF2-40B4-BE49-F238E27FC236}">
                <a16:creationId xmlns:a16="http://schemas.microsoft.com/office/drawing/2014/main" id="{7CECE84A-5F86-9839-C230-4843C19728E0}"/>
              </a:ext>
            </a:extLst>
          </p:cNvPr>
          <p:cNvSpPr>
            <a:spLocks noGrp="1"/>
          </p:cNvSpPr>
          <p:nvPr>
            <p:ph type="dt" sz="half" idx="10"/>
          </p:nvPr>
        </p:nvSpPr>
        <p:spPr/>
        <p:txBody>
          <a:bodyPr/>
          <a:lstStyle/>
          <a:p>
            <a:endParaRPr lang="en-US" altLang="ja-JP"/>
          </a:p>
        </p:txBody>
      </p:sp>
      <p:sp>
        <p:nvSpPr>
          <p:cNvPr id="4" name="フッター プレースホルダー 3">
            <a:extLst>
              <a:ext uri="{FF2B5EF4-FFF2-40B4-BE49-F238E27FC236}">
                <a16:creationId xmlns:a16="http://schemas.microsoft.com/office/drawing/2014/main" id="{47A0AB76-FC05-F045-11FB-C6D445BBE64D}"/>
              </a:ext>
            </a:extLst>
          </p:cNvPr>
          <p:cNvSpPr>
            <a:spLocks noGrp="1"/>
          </p:cNvSpPr>
          <p:nvPr>
            <p:ph type="ftr" sz="quarter" idx="11"/>
          </p:nvPr>
        </p:nvSpPr>
        <p:spPr/>
        <p:txBody>
          <a:bodyPr/>
          <a:lstStyle/>
          <a:p>
            <a:endParaRPr lang="en-US" altLang="ja-JP"/>
          </a:p>
        </p:txBody>
      </p:sp>
      <p:sp>
        <p:nvSpPr>
          <p:cNvPr id="5" name="スライド番号プレースホルダー 4">
            <a:extLst>
              <a:ext uri="{FF2B5EF4-FFF2-40B4-BE49-F238E27FC236}">
                <a16:creationId xmlns:a16="http://schemas.microsoft.com/office/drawing/2014/main" id="{9D560144-0A51-951C-A496-380623B3B4AC}"/>
              </a:ext>
            </a:extLst>
          </p:cNvPr>
          <p:cNvSpPr>
            <a:spLocks noGrp="1"/>
          </p:cNvSpPr>
          <p:nvPr>
            <p:ph type="sldNum" sz="quarter" idx="12"/>
          </p:nvPr>
        </p:nvSpPr>
        <p:spPr/>
        <p:txBody>
          <a:bodyPr/>
          <a:lstStyle/>
          <a:p>
            <a:fld id="{5F3E16C8-0944-4A58-9CF5-80410A398036}" type="slidenum">
              <a:rPr lang="en-US" altLang="ja-JP" smtClean="0"/>
              <a:pPr/>
              <a:t>‹#›</a:t>
            </a:fld>
            <a:endParaRPr lang="en-US" altLang="ja-JP"/>
          </a:p>
        </p:txBody>
      </p:sp>
    </p:spTree>
    <p:extLst>
      <p:ext uri="{BB962C8B-B14F-4D97-AF65-F5344CB8AC3E}">
        <p14:creationId xmlns:p14="http://schemas.microsoft.com/office/powerpoint/2010/main" val="22927929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a:extLst>
              <a:ext uri="{FF2B5EF4-FFF2-40B4-BE49-F238E27FC236}">
                <a16:creationId xmlns:a16="http://schemas.microsoft.com/office/drawing/2014/main" id="{BFEA5029-7379-14CC-FBD9-4A976595CF0D}"/>
              </a:ext>
            </a:extLst>
          </p:cNvPr>
          <p:cNvSpPr>
            <a:spLocks noGrp="1"/>
          </p:cNvSpPr>
          <p:nvPr>
            <p:ph type="dt" sz="half" idx="10"/>
          </p:nvPr>
        </p:nvSpPr>
        <p:spPr/>
        <p:txBody>
          <a:bodyPr/>
          <a:lstStyle/>
          <a:p>
            <a:endParaRPr lang="en-US" altLang="ja-JP"/>
          </a:p>
        </p:txBody>
      </p:sp>
      <p:sp>
        <p:nvSpPr>
          <p:cNvPr id="3" name="フッター プレースホルダー 2">
            <a:extLst>
              <a:ext uri="{FF2B5EF4-FFF2-40B4-BE49-F238E27FC236}">
                <a16:creationId xmlns:a16="http://schemas.microsoft.com/office/drawing/2014/main" id="{491912F3-9FE9-87AD-C0A4-4D6C48061D04}"/>
              </a:ext>
            </a:extLst>
          </p:cNvPr>
          <p:cNvSpPr>
            <a:spLocks noGrp="1"/>
          </p:cNvSpPr>
          <p:nvPr>
            <p:ph type="ftr" sz="quarter" idx="11"/>
          </p:nvPr>
        </p:nvSpPr>
        <p:spPr/>
        <p:txBody>
          <a:bodyPr/>
          <a:lstStyle/>
          <a:p>
            <a:endParaRPr lang="en-US" altLang="ja-JP"/>
          </a:p>
        </p:txBody>
      </p:sp>
      <p:sp>
        <p:nvSpPr>
          <p:cNvPr id="4" name="スライド番号プレースホルダー 3">
            <a:extLst>
              <a:ext uri="{FF2B5EF4-FFF2-40B4-BE49-F238E27FC236}">
                <a16:creationId xmlns:a16="http://schemas.microsoft.com/office/drawing/2014/main" id="{214FFC6C-48FB-3A34-320C-DF90543BB647}"/>
              </a:ext>
            </a:extLst>
          </p:cNvPr>
          <p:cNvSpPr>
            <a:spLocks noGrp="1"/>
          </p:cNvSpPr>
          <p:nvPr>
            <p:ph type="sldNum" sz="quarter" idx="12"/>
          </p:nvPr>
        </p:nvSpPr>
        <p:spPr/>
        <p:txBody>
          <a:bodyPr/>
          <a:lstStyle/>
          <a:p>
            <a:fld id="{D7052374-07E1-4578-9123-C15B7DF253D7}" type="slidenum">
              <a:rPr lang="en-US" altLang="ja-JP" smtClean="0"/>
              <a:pPr/>
              <a:t>‹#›</a:t>
            </a:fld>
            <a:endParaRPr lang="en-US" altLang="ja-JP"/>
          </a:p>
        </p:txBody>
      </p:sp>
    </p:spTree>
    <p:extLst>
      <p:ext uri="{BB962C8B-B14F-4D97-AF65-F5344CB8AC3E}">
        <p14:creationId xmlns:p14="http://schemas.microsoft.com/office/powerpoint/2010/main" val="221313506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5422EE9-DC34-75B1-244A-EEC2E9F71740}"/>
              </a:ext>
            </a:extLst>
          </p:cNvPr>
          <p:cNvSpPr>
            <a:spLocks noGrp="1"/>
          </p:cNvSpPr>
          <p:nvPr>
            <p:ph type="title"/>
          </p:nvPr>
        </p:nvSpPr>
        <p:spPr>
          <a:xfrm>
            <a:off x="1041644" y="712893"/>
            <a:ext cx="4877408" cy="2495127"/>
          </a:xfrm>
        </p:spPr>
        <p:txBody>
          <a:bodyPr anchor="b"/>
          <a:lstStyle>
            <a:lvl1pPr>
              <a:defRPr sz="3969"/>
            </a:lvl1p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9B610EFC-364B-174F-338D-50A4A09D0CD2}"/>
              </a:ext>
            </a:extLst>
          </p:cNvPr>
          <p:cNvSpPr>
            <a:spLocks noGrp="1"/>
          </p:cNvSpPr>
          <p:nvPr>
            <p:ph idx="1"/>
          </p:nvPr>
        </p:nvSpPr>
        <p:spPr>
          <a:xfrm>
            <a:off x="6429043" y="1539652"/>
            <a:ext cx="7655778" cy="7599245"/>
          </a:xfrm>
        </p:spPr>
        <p:txBody>
          <a:bodyPr/>
          <a:lstStyle>
            <a:lvl1pPr>
              <a:defRPr sz="3969"/>
            </a:lvl1pPr>
            <a:lvl2pPr>
              <a:defRPr sz="3473"/>
            </a:lvl2pPr>
            <a:lvl3pPr>
              <a:defRPr sz="2977"/>
            </a:lvl3pPr>
            <a:lvl4pPr>
              <a:defRPr sz="2481"/>
            </a:lvl4pPr>
            <a:lvl5pPr>
              <a:defRPr sz="2481"/>
            </a:lvl5pPr>
            <a:lvl6pPr>
              <a:defRPr sz="2481"/>
            </a:lvl6pPr>
            <a:lvl7pPr>
              <a:defRPr sz="2481"/>
            </a:lvl7pPr>
            <a:lvl8pPr>
              <a:defRPr sz="2481"/>
            </a:lvl8pPr>
            <a:lvl9pPr>
              <a:defRPr sz="2481"/>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a:extLst>
              <a:ext uri="{FF2B5EF4-FFF2-40B4-BE49-F238E27FC236}">
                <a16:creationId xmlns:a16="http://schemas.microsoft.com/office/drawing/2014/main" id="{DBD8C408-7438-E362-3AC8-A0A58773DF45}"/>
              </a:ext>
            </a:extLst>
          </p:cNvPr>
          <p:cNvSpPr>
            <a:spLocks noGrp="1"/>
          </p:cNvSpPr>
          <p:nvPr>
            <p:ph type="body" sz="half" idx="2"/>
          </p:nvPr>
        </p:nvSpPr>
        <p:spPr>
          <a:xfrm>
            <a:off x="1041644" y="3208020"/>
            <a:ext cx="4877408" cy="5943254"/>
          </a:xfrm>
        </p:spPr>
        <p:txBody>
          <a:bodyPr/>
          <a:lstStyle>
            <a:lvl1pPr marL="0" indent="0">
              <a:buNone/>
              <a:defRPr sz="1985"/>
            </a:lvl1pPr>
            <a:lvl2pPr marL="567111" indent="0">
              <a:buNone/>
              <a:defRPr sz="1737"/>
            </a:lvl2pPr>
            <a:lvl3pPr marL="1134222" indent="0">
              <a:buNone/>
              <a:defRPr sz="1488"/>
            </a:lvl3pPr>
            <a:lvl4pPr marL="1701333" indent="0">
              <a:buNone/>
              <a:defRPr sz="1240"/>
            </a:lvl4pPr>
            <a:lvl5pPr marL="2268444" indent="0">
              <a:buNone/>
              <a:defRPr sz="1240"/>
            </a:lvl5pPr>
            <a:lvl6pPr marL="2835554" indent="0">
              <a:buNone/>
              <a:defRPr sz="1240"/>
            </a:lvl6pPr>
            <a:lvl7pPr marL="3402665" indent="0">
              <a:buNone/>
              <a:defRPr sz="1240"/>
            </a:lvl7pPr>
            <a:lvl8pPr marL="3969776" indent="0">
              <a:buNone/>
              <a:defRPr sz="1240"/>
            </a:lvl8pPr>
            <a:lvl9pPr marL="4536887" indent="0">
              <a:buNone/>
              <a:defRPr sz="124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CBB97D97-6C9E-C58C-D96A-047FE1A59BBA}"/>
              </a:ext>
            </a:extLst>
          </p:cNvPr>
          <p:cNvSpPr>
            <a:spLocks noGrp="1"/>
          </p:cNvSpPr>
          <p:nvPr>
            <p:ph type="dt" sz="half" idx="10"/>
          </p:nvPr>
        </p:nvSpPr>
        <p:spPr/>
        <p:txBody>
          <a:bodyPr/>
          <a:lstStyle/>
          <a:p>
            <a:endParaRPr lang="en-US" altLang="ja-JP"/>
          </a:p>
        </p:txBody>
      </p:sp>
      <p:sp>
        <p:nvSpPr>
          <p:cNvPr id="6" name="フッター プレースホルダー 5">
            <a:extLst>
              <a:ext uri="{FF2B5EF4-FFF2-40B4-BE49-F238E27FC236}">
                <a16:creationId xmlns:a16="http://schemas.microsoft.com/office/drawing/2014/main" id="{2CD01865-F8B0-447C-2F2F-85CACD494D6F}"/>
              </a:ext>
            </a:extLst>
          </p:cNvPr>
          <p:cNvSpPr>
            <a:spLocks noGrp="1"/>
          </p:cNvSpPr>
          <p:nvPr>
            <p:ph type="ftr" sz="quarter" idx="11"/>
          </p:nvPr>
        </p:nvSpPr>
        <p:spPr/>
        <p:txBody>
          <a:bodyPr/>
          <a:lstStyle/>
          <a:p>
            <a:endParaRPr lang="en-US" altLang="ja-JP"/>
          </a:p>
        </p:txBody>
      </p:sp>
      <p:sp>
        <p:nvSpPr>
          <p:cNvPr id="7" name="スライド番号プレースホルダー 6">
            <a:extLst>
              <a:ext uri="{FF2B5EF4-FFF2-40B4-BE49-F238E27FC236}">
                <a16:creationId xmlns:a16="http://schemas.microsoft.com/office/drawing/2014/main" id="{0630E0D1-BA0D-964E-A48A-01B377D2867D}"/>
              </a:ext>
            </a:extLst>
          </p:cNvPr>
          <p:cNvSpPr>
            <a:spLocks noGrp="1"/>
          </p:cNvSpPr>
          <p:nvPr>
            <p:ph type="sldNum" sz="quarter" idx="12"/>
          </p:nvPr>
        </p:nvSpPr>
        <p:spPr/>
        <p:txBody>
          <a:bodyPr/>
          <a:lstStyle/>
          <a:p>
            <a:fld id="{22157F77-F579-46E2-A764-0858274218E3}" type="slidenum">
              <a:rPr lang="en-US" altLang="ja-JP" smtClean="0"/>
              <a:pPr/>
              <a:t>‹#›</a:t>
            </a:fld>
            <a:endParaRPr lang="en-US" altLang="ja-JP"/>
          </a:p>
        </p:txBody>
      </p:sp>
    </p:spTree>
    <p:extLst>
      <p:ext uri="{BB962C8B-B14F-4D97-AF65-F5344CB8AC3E}">
        <p14:creationId xmlns:p14="http://schemas.microsoft.com/office/powerpoint/2010/main" val="26958994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BFEB883D-6564-23EA-67E1-A19A4FD46803}"/>
              </a:ext>
            </a:extLst>
          </p:cNvPr>
          <p:cNvSpPr>
            <a:spLocks noGrp="1"/>
          </p:cNvSpPr>
          <p:nvPr>
            <p:ph type="title"/>
          </p:nvPr>
        </p:nvSpPr>
        <p:spPr>
          <a:xfrm>
            <a:off x="1041644" y="712893"/>
            <a:ext cx="4877408" cy="2495127"/>
          </a:xfrm>
        </p:spPr>
        <p:txBody>
          <a:bodyPr anchor="b"/>
          <a:lstStyle>
            <a:lvl1pPr>
              <a:defRPr sz="3969"/>
            </a:lvl1pPr>
          </a:lstStyle>
          <a:p>
            <a:r>
              <a:rPr kumimoji="1" lang="ja-JP" altLang="en-US"/>
              <a:t>マスター タイトルの書式設定</a:t>
            </a:r>
          </a:p>
        </p:txBody>
      </p:sp>
      <p:sp>
        <p:nvSpPr>
          <p:cNvPr id="3" name="図プレースホルダー 2">
            <a:extLst>
              <a:ext uri="{FF2B5EF4-FFF2-40B4-BE49-F238E27FC236}">
                <a16:creationId xmlns:a16="http://schemas.microsoft.com/office/drawing/2014/main" id="{418A79EC-16BC-2A8D-859B-4794153359DB}"/>
              </a:ext>
            </a:extLst>
          </p:cNvPr>
          <p:cNvSpPr>
            <a:spLocks noGrp="1"/>
          </p:cNvSpPr>
          <p:nvPr>
            <p:ph type="pic" idx="1"/>
          </p:nvPr>
        </p:nvSpPr>
        <p:spPr>
          <a:xfrm>
            <a:off x="6429043" y="1539652"/>
            <a:ext cx="7655778" cy="7599245"/>
          </a:xfrm>
        </p:spPr>
        <p:txBody>
          <a:bodyPr/>
          <a:lstStyle>
            <a:lvl1pPr marL="0" indent="0">
              <a:buNone/>
              <a:defRPr sz="3969"/>
            </a:lvl1pPr>
            <a:lvl2pPr marL="567111" indent="0">
              <a:buNone/>
              <a:defRPr sz="3473"/>
            </a:lvl2pPr>
            <a:lvl3pPr marL="1134222" indent="0">
              <a:buNone/>
              <a:defRPr sz="2977"/>
            </a:lvl3pPr>
            <a:lvl4pPr marL="1701333" indent="0">
              <a:buNone/>
              <a:defRPr sz="2481"/>
            </a:lvl4pPr>
            <a:lvl5pPr marL="2268444" indent="0">
              <a:buNone/>
              <a:defRPr sz="2481"/>
            </a:lvl5pPr>
            <a:lvl6pPr marL="2835554" indent="0">
              <a:buNone/>
              <a:defRPr sz="2481"/>
            </a:lvl6pPr>
            <a:lvl7pPr marL="3402665" indent="0">
              <a:buNone/>
              <a:defRPr sz="2481"/>
            </a:lvl7pPr>
            <a:lvl8pPr marL="3969776" indent="0">
              <a:buNone/>
              <a:defRPr sz="2481"/>
            </a:lvl8pPr>
            <a:lvl9pPr marL="4536887" indent="0">
              <a:buNone/>
              <a:defRPr sz="2481"/>
            </a:lvl9pPr>
          </a:lstStyle>
          <a:p>
            <a:endParaRPr kumimoji="1" lang="ja-JP" altLang="en-US"/>
          </a:p>
        </p:txBody>
      </p:sp>
      <p:sp>
        <p:nvSpPr>
          <p:cNvPr id="4" name="テキスト プレースホルダー 3">
            <a:extLst>
              <a:ext uri="{FF2B5EF4-FFF2-40B4-BE49-F238E27FC236}">
                <a16:creationId xmlns:a16="http://schemas.microsoft.com/office/drawing/2014/main" id="{E59C39EE-7BE3-5156-C90C-A0322EAB2D33}"/>
              </a:ext>
            </a:extLst>
          </p:cNvPr>
          <p:cNvSpPr>
            <a:spLocks noGrp="1"/>
          </p:cNvSpPr>
          <p:nvPr>
            <p:ph type="body" sz="half" idx="2"/>
          </p:nvPr>
        </p:nvSpPr>
        <p:spPr>
          <a:xfrm>
            <a:off x="1041644" y="3208020"/>
            <a:ext cx="4877408" cy="5943254"/>
          </a:xfrm>
        </p:spPr>
        <p:txBody>
          <a:bodyPr/>
          <a:lstStyle>
            <a:lvl1pPr marL="0" indent="0">
              <a:buNone/>
              <a:defRPr sz="1985"/>
            </a:lvl1pPr>
            <a:lvl2pPr marL="567111" indent="0">
              <a:buNone/>
              <a:defRPr sz="1737"/>
            </a:lvl2pPr>
            <a:lvl3pPr marL="1134222" indent="0">
              <a:buNone/>
              <a:defRPr sz="1488"/>
            </a:lvl3pPr>
            <a:lvl4pPr marL="1701333" indent="0">
              <a:buNone/>
              <a:defRPr sz="1240"/>
            </a:lvl4pPr>
            <a:lvl5pPr marL="2268444" indent="0">
              <a:buNone/>
              <a:defRPr sz="1240"/>
            </a:lvl5pPr>
            <a:lvl6pPr marL="2835554" indent="0">
              <a:buNone/>
              <a:defRPr sz="1240"/>
            </a:lvl6pPr>
            <a:lvl7pPr marL="3402665" indent="0">
              <a:buNone/>
              <a:defRPr sz="1240"/>
            </a:lvl7pPr>
            <a:lvl8pPr marL="3969776" indent="0">
              <a:buNone/>
              <a:defRPr sz="1240"/>
            </a:lvl8pPr>
            <a:lvl9pPr marL="4536887" indent="0">
              <a:buNone/>
              <a:defRPr sz="124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BDFEC20E-35A3-0513-94EE-62C9E797EEB8}"/>
              </a:ext>
            </a:extLst>
          </p:cNvPr>
          <p:cNvSpPr>
            <a:spLocks noGrp="1"/>
          </p:cNvSpPr>
          <p:nvPr>
            <p:ph type="dt" sz="half" idx="10"/>
          </p:nvPr>
        </p:nvSpPr>
        <p:spPr/>
        <p:txBody>
          <a:bodyPr/>
          <a:lstStyle/>
          <a:p>
            <a:endParaRPr lang="en-US" altLang="ja-JP"/>
          </a:p>
        </p:txBody>
      </p:sp>
      <p:sp>
        <p:nvSpPr>
          <p:cNvPr id="6" name="フッター プレースホルダー 5">
            <a:extLst>
              <a:ext uri="{FF2B5EF4-FFF2-40B4-BE49-F238E27FC236}">
                <a16:creationId xmlns:a16="http://schemas.microsoft.com/office/drawing/2014/main" id="{D38EB214-1413-4487-6551-0D3B8C165323}"/>
              </a:ext>
            </a:extLst>
          </p:cNvPr>
          <p:cNvSpPr>
            <a:spLocks noGrp="1"/>
          </p:cNvSpPr>
          <p:nvPr>
            <p:ph type="ftr" sz="quarter" idx="11"/>
          </p:nvPr>
        </p:nvSpPr>
        <p:spPr/>
        <p:txBody>
          <a:bodyPr/>
          <a:lstStyle/>
          <a:p>
            <a:endParaRPr lang="en-US" altLang="ja-JP"/>
          </a:p>
        </p:txBody>
      </p:sp>
      <p:sp>
        <p:nvSpPr>
          <p:cNvPr id="7" name="スライド番号プレースホルダー 6">
            <a:extLst>
              <a:ext uri="{FF2B5EF4-FFF2-40B4-BE49-F238E27FC236}">
                <a16:creationId xmlns:a16="http://schemas.microsoft.com/office/drawing/2014/main" id="{78C62398-EDB5-A6EA-B107-015682E55EB7}"/>
              </a:ext>
            </a:extLst>
          </p:cNvPr>
          <p:cNvSpPr>
            <a:spLocks noGrp="1"/>
          </p:cNvSpPr>
          <p:nvPr>
            <p:ph type="sldNum" sz="quarter" idx="12"/>
          </p:nvPr>
        </p:nvSpPr>
        <p:spPr/>
        <p:txBody>
          <a:bodyPr/>
          <a:lstStyle/>
          <a:p>
            <a:fld id="{9A177A25-FB84-499E-AC69-687909A42E2E}" type="slidenum">
              <a:rPr lang="en-US" altLang="ja-JP" smtClean="0"/>
              <a:pPr/>
              <a:t>‹#›</a:t>
            </a:fld>
            <a:endParaRPr lang="en-US" altLang="ja-JP"/>
          </a:p>
        </p:txBody>
      </p:sp>
    </p:spTree>
    <p:extLst>
      <p:ext uri="{BB962C8B-B14F-4D97-AF65-F5344CB8AC3E}">
        <p14:creationId xmlns:p14="http://schemas.microsoft.com/office/powerpoint/2010/main" val="112643422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a:extLst>
              <a:ext uri="{FF2B5EF4-FFF2-40B4-BE49-F238E27FC236}">
                <a16:creationId xmlns:a16="http://schemas.microsoft.com/office/drawing/2014/main" id="{81550E49-2880-70C6-64A6-70C4273121A9}"/>
              </a:ext>
            </a:extLst>
          </p:cNvPr>
          <p:cNvSpPr>
            <a:spLocks noGrp="1"/>
          </p:cNvSpPr>
          <p:nvPr>
            <p:ph type="title"/>
          </p:nvPr>
        </p:nvSpPr>
        <p:spPr>
          <a:xfrm>
            <a:off x="1039674" y="569326"/>
            <a:ext cx="13043178" cy="2066896"/>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0B5FA3C3-6A43-1A5A-32DB-A8D499E2C1AC}"/>
              </a:ext>
            </a:extLst>
          </p:cNvPr>
          <p:cNvSpPr>
            <a:spLocks noGrp="1"/>
          </p:cNvSpPr>
          <p:nvPr>
            <p:ph type="body" idx="1"/>
          </p:nvPr>
        </p:nvSpPr>
        <p:spPr>
          <a:xfrm>
            <a:off x="1039674" y="2846623"/>
            <a:ext cx="13043178" cy="6784864"/>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65D28BFB-5236-DB24-E083-918117DA5DC7}"/>
              </a:ext>
            </a:extLst>
          </p:cNvPr>
          <p:cNvSpPr>
            <a:spLocks noGrp="1"/>
          </p:cNvSpPr>
          <p:nvPr>
            <p:ph type="dt" sz="half" idx="2"/>
          </p:nvPr>
        </p:nvSpPr>
        <p:spPr>
          <a:xfrm>
            <a:off x="1039674" y="9911198"/>
            <a:ext cx="3402568" cy="569325"/>
          </a:xfrm>
          <a:prstGeom prst="rect">
            <a:avLst/>
          </a:prstGeom>
        </p:spPr>
        <p:txBody>
          <a:bodyPr vert="horz" lIns="91440" tIns="45720" rIns="91440" bIns="45720" rtlCol="0" anchor="ctr"/>
          <a:lstStyle>
            <a:lvl1pPr algn="l">
              <a:defRPr sz="1488">
                <a:solidFill>
                  <a:schemeClr val="tx1">
                    <a:tint val="75000"/>
                  </a:schemeClr>
                </a:solidFill>
              </a:defRPr>
            </a:lvl1pPr>
          </a:lstStyle>
          <a:p>
            <a:endParaRPr lang="en-US" altLang="ja-JP"/>
          </a:p>
        </p:txBody>
      </p:sp>
      <p:sp>
        <p:nvSpPr>
          <p:cNvPr id="5" name="フッター プレースホルダー 4">
            <a:extLst>
              <a:ext uri="{FF2B5EF4-FFF2-40B4-BE49-F238E27FC236}">
                <a16:creationId xmlns:a16="http://schemas.microsoft.com/office/drawing/2014/main" id="{A65CAADC-A8CC-F3E3-014E-F19BBBB0610E}"/>
              </a:ext>
            </a:extLst>
          </p:cNvPr>
          <p:cNvSpPr>
            <a:spLocks noGrp="1"/>
          </p:cNvSpPr>
          <p:nvPr>
            <p:ph type="ftr" sz="quarter" idx="3"/>
          </p:nvPr>
        </p:nvSpPr>
        <p:spPr>
          <a:xfrm>
            <a:off x="5009337" y="9911198"/>
            <a:ext cx="5103852" cy="569325"/>
          </a:xfrm>
          <a:prstGeom prst="rect">
            <a:avLst/>
          </a:prstGeom>
        </p:spPr>
        <p:txBody>
          <a:bodyPr vert="horz" lIns="91440" tIns="45720" rIns="91440" bIns="45720" rtlCol="0" anchor="ctr"/>
          <a:lstStyle>
            <a:lvl1pPr algn="ctr">
              <a:defRPr sz="1488">
                <a:solidFill>
                  <a:schemeClr val="tx1">
                    <a:tint val="75000"/>
                  </a:schemeClr>
                </a:solidFill>
              </a:defRPr>
            </a:lvl1pPr>
          </a:lstStyle>
          <a:p>
            <a:endParaRPr lang="en-US" altLang="ja-JP"/>
          </a:p>
        </p:txBody>
      </p:sp>
      <p:sp>
        <p:nvSpPr>
          <p:cNvPr id="6" name="スライド番号プレースホルダー 5">
            <a:extLst>
              <a:ext uri="{FF2B5EF4-FFF2-40B4-BE49-F238E27FC236}">
                <a16:creationId xmlns:a16="http://schemas.microsoft.com/office/drawing/2014/main" id="{DD1BF9AB-0612-5861-C400-5F1AD5174B8B}"/>
              </a:ext>
            </a:extLst>
          </p:cNvPr>
          <p:cNvSpPr>
            <a:spLocks noGrp="1"/>
          </p:cNvSpPr>
          <p:nvPr>
            <p:ph type="sldNum" sz="quarter" idx="4"/>
          </p:nvPr>
        </p:nvSpPr>
        <p:spPr>
          <a:xfrm>
            <a:off x="10680283" y="9911198"/>
            <a:ext cx="3402568" cy="569325"/>
          </a:xfrm>
          <a:prstGeom prst="rect">
            <a:avLst/>
          </a:prstGeom>
        </p:spPr>
        <p:txBody>
          <a:bodyPr vert="horz" lIns="91440" tIns="45720" rIns="91440" bIns="45720" rtlCol="0" anchor="ctr"/>
          <a:lstStyle>
            <a:lvl1pPr algn="r">
              <a:defRPr sz="1488">
                <a:solidFill>
                  <a:schemeClr val="tx1">
                    <a:tint val="75000"/>
                  </a:schemeClr>
                </a:solidFill>
              </a:defRPr>
            </a:lvl1pPr>
          </a:lstStyle>
          <a:p>
            <a:fld id="{9EE16A38-F7C2-4216-9804-3BC4386F278A}" type="slidenum">
              <a:rPr lang="en-US" altLang="ja-JP" smtClean="0"/>
              <a:pPr/>
              <a:t>‹#›</a:t>
            </a:fld>
            <a:endParaRPr lang="en-US" altLang="ja-JP"/>
          </a:p>
        </p:txBody>
      </p:sp>
    </p:spTree>
    <p:extLst>
      <p:ext uri="{BB962C8B-B14F-4D97-AF65-F5344CB8AC3E}">
        <p14:creationId xmlns:p14="http://schemas.microsoft.com/office/powerpoint/2010/main" val="15792979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1134222" rtl="0" eaLnBrk="1" latinLnBrk="0" hangingPunct="1">
        <a:lnSpc>
          <a:spcPct val="90000"/>
        </a:lnSpc>
        <a:spcBef>
          <a:spcPct val="0"/>
        </a:spcBef>
        <a:buNone/>
        <a:defRPr kumimoji="1" sz="5458" kern="1200">
          <a:solidFill>
            <a:schemeClr val="tx1"/>
          </a:solidFill>
          <a:latin typeface="+mj-lt"/>
          <a:ea typeface="+mj-ea"/>
          <a:cs typeface="+mj-cs"/>
        </a:defRPr>
      </a:lvl1pPr>
    </p:titleStyle>
    <p:bodyStyle>
      <a:lvl1pPr marL="283555" indent="-283555" algn="l" defTabSz="1134222" rtl="0" eaLnBrk="1" latinLnBrk="0" hangingPunct="1">
        <a:lnSpc>
          <a:spcPct val="90000"/>
        </a:lnSpc>
        <a:spcBef>
          <a:spcPts val="1240"/>
        </a:spcBef>
        <a:buFont typeface="Arial" panose="020B0604020202020204" pitchFamily="34" charset="0"/>
        <a:buChar char="•"/>
        <a:defRPr kumimoji="1" sz="3473" kern="1200">
          <a:solidFill>
            <a:schemeClr val="tx1"/>
          </a:solidFill>
          <a:latin typeface="+mn-lt"/>
          <a:ea typeface="+mn-ea"/>
          <a:cs typeface="+mn-cs"/>
        </a:defRPr>
      </a:lvl1pPr>
      <a:lvl2pPr marL="850666" indent="-283555" algn="l" defTabSz="1134222" rtl="0" eaLnBrk="1" latinLnBrk="0" hangingPunct="1">
        <a:lnSpc>
          <a:spcPct val="90000"/>
        </a:lnSpc>
        <a:spcBef>
          <a:spcPts val="620"/>
        </a:spcBef>
        <a:buFont typeface="Arial" panose="020B0604020202020204" pitchFamily="34" charset="0"/>
        <a:buChar char="•"/>
        <a:defRPr kumimoji="1" sz="2977" kern="1200">
          <a:solidFill>
            <a:schemeClr val="tx1"/>
          </a:solidFill>
          <a:latin typeface="+mn-lt"/>
          <a:ea typeface="+mn-ea"/>
          <a:cs typeface="+mn-cs"/>
        </a:defRPr>
      </a:lvl2pPr>
      <a:lvl3pPr marL="1417777" indent="-283555" algn="l" defTabSz="1134222" rtl="0" eaLnBrk="1" latinLnBrk="0" hangingPunct="1">
        <a:lnSpc>
          <a:spcPct val="90000"/>
        </a:lnSpc>
        <a:spcBef>
          <a:spcPts val="620"/>
        </a:spcBef>
        <a:buFont typeface="Arial" panose="020B0604020202020204" pitchFamily="34" charset="0"/>
        <a:buChar char="•"/>
        <a:defRPr kumimoji="1" sz="2481" kern="1200">
          <a:solidFill>
            <a:schemeClr val="tx1"/>
          </a:solidFill>
          <a:latin typeface="+mn-lt"/>
          <a:ea typeface="+mn-ea"/>
          <a:cs typeface="+mn-cs"/>
        </a:defRPr>
      </a:lvl3pPr>
      <a:lvl4pPr marL="1984888" indent="-283555" algn="l" defTabSz="1134222" rtl="0" eaLnBrk="1" latinLnBrk="0" hangingPunct="1">
        <a:lnSpc>
          <a:spcPct val="90000"/>
        </a:lnSpc>
        <a:spcBef>
          <a:spcPts val="620"/>
        </a:spcBef>
        <a:buFont typeface="Arial" panose="020B0604020202020204" pitchFamily="34" charset="0"/>
        <a:buChar char="•"/>
        <a:defRPr kumimoji="1" sz="2233" kern="1200">
          <a:solidFill>
            <a:schemeClr val="tx1"/>
          </a:solidFill>
          <a:latin typeface="+mn-lt"/>
          <a:ea typeface="+mn-ea"/>
          <a:cs typeface="+mn-cs"/>
        </a:defRPr>
      </a:lvl4pPr>
      <a:lvl5pPr marL="2551999" indent="-283555" algn="l" defTabSz="1134222" rtl="0" eaLnBrk="1" latinLnBrk="0" hangingPunct="1">
        <a:lnSpc>
          <a:spcPct val="90000"/>
        </a:lnSpc>
        <a:spcBef>
          <a:spcPts val="620"/>
        </a:spcBef>
        <a:buFont typeface="Arial" panose="020B0604020202020204" pitchFamily="34" charset="0"/>
        <a:buChar char="•"/>
        <a:defRPr kumimoji="1" sz="2233" kern="1200">
          <a:solidFill>
            <a:schemeClr val="tx1"/>
          </a:solidFill>
          <a:latin typeface="+mn-lt"/>
          <a:ea typeface="+mn-ea"/>
          <a:cs typeface="+mn-cs"/>
        </a:defRPr>
      </a:lvl5pPr>
      <a:lvl6pPr marL="3119110" indent="-283555" algn="l" defTabSz="1134222" rtl="0" eaLnBrk="1" latinLnBrk="0" hangingPunct="1">
        <a:lnSpc>
          <a:spcPct val="90000"/>
        </a:lnSpc>
        <a:spcBef>
          <a:spcPts val="620"/>
        </a:spcBef>
        <a:buFont typeface="Arial" panose="020B0604020202020204" pitchFamily="34" charset="0"/>
        <a:buChar char="•"/>
        <a:defRPr kumimoji="1" sz="2233" kern="1200">
          <a:solidFill>
            <a:schemeClr val="tx1"/>
          </a:solidFill>
          <a:latin typeface="+mn-lt"/>
          <a:ea typeface="+mn-ea"/>
          <a:cs typeface="+mn-cs"/>
        </a:defRPr>
      </a:lvl6pPr>
      <a:lvl7pPr marL="3686221" indent="-283555" algn="l" defTabSz="1134222" rtl="0" eaLnBrk="1" latinLnBrk="0" hangingPunct="1">
        <a:lnSpc>
          <a:spcPct val="90000"/>
        </a:lnSpc>
        <a:spcBef>
          <a:spcPts val="620"/>
        </a:spcBef>
        <a:buFont typeface="Arial" panose="020B0604020202020204" pitchFamily="34" charset="0"/>
        <a:buChar char="•"/>
        <a:defRPr kumimoji="1" sz="2233" kern="1200">
          <a:solidFill>
            <a:schemeClr val="tx1"/>
          </a:solidFill>
          <a:latin typeface="+mn-lt"/>
          <a:ea typeface="+mn-ea"/>
          <a:cs typeface="+mn-cs"/>
        </a:defRPr>
      </a:lvl7pPr>
      <a:lvl8pPr marL="4253332" indent="-283555" algn="l" defTabSz="1134222" rtl="0" eaLnBrk="1" latinLnBrk="0" hangingPunct="1">
        <a:lnSpc>
          <a:spcPct val="90000"/>
        </a:lnSpc>
        <a:spcBef>
          <a:spcPts val="620"/>
        </a:spcBef>
        <a:buFont typeface="Arial" panose="020B0604020202020204" pitchFamily="34" charset="0"/>
        <a:buChar char="•"/>
        <a:defRPr kumimoji="1" sz="2233" kern="1200">
          <a:solidFill>
            <a:schemeClr val="tx1"/>
          </a:solidFill>
          <a:latin typeface="+mn-lt"/>
          <a:ea typeface="+mn-ea"/>
          <a:cs typeface="+mn-cs"/>
        </a:defRPr>
      </a:lvl8pPr>
      <a:lvl9pPr marL="4820442" indent="-283555" algn="l" defTabSz="1134222" rtl="0" eaLnBrk="1" latinLnBrk="0" hangingPunct="1">
        <a:lnSpc>
          <a:spcPct val="90000"/>
        </a:lnSpc>
        <a:spcBef>
          <a:spcPts val="620"/>
        </a:spcBef>
        <a:buFont typeface="Arial" panose="020B0604020202020204" pitchFamily="34" charset="0"/>
        <a:buChar char="•"/>
        <a:defRPr kumimoji="1" sz="2233" kern="1200">
          <a:solidFill>
            <a:schemeClr val="tx1"/>
          </a:solidFill>
          <a:latin typeface="+mn-lt"/>
          <a:ea typeface="+mn-ea"/>
          <a:cs typeface="+mn-cs"/>
        </a:defRPr>
      </a:lvl9pPr>
    </p:bodyStyle>
    <p:otherStyle>
      <a:defPPr>
        <a:defRPr lang="ja-JP"/>
      </a:defPPr>
      <a:lvl1pPr marL="0" algn="l" defTabSz="1134222" rtl="0" eaLnBrk="1" latinLnBrk="0" hangingPunct="1">
        <a:defRPr kumimoji="1" sz="2233" kern="1200">
          <a:solidFill>
            <a:schemeClr val="tx1"/>
          </a:solidFill>
          <a:latin typeface="+mn-lt"/>
          <a:ea typeface="+mn-ea"/>
          <a:cs typeface="+mn-cs"/>
        </a:defRPr>
      </a:lvl1pPr>
      <a:lvl2pPr marL="567111" algn="l" defTabSz="1134222" rtl="0" eaLnBrk="1" latinLnBrk="0" hangingPunct="1">
        <a:defRPr kumimoji="1" sz="2233" kern="1200">
          <a:solidFill>
            <a:schemeClr val="tx1"/>
          </a:solidFill>
          <a:latin typeface="+mn-lt"/>
          <a:ea typeface="+mn-ea"/>
          <a:cs typeface="+mn-cs"/>
        </a:defRPr>
      </a:lvl2pPr>
      <a:lvl3pPr marL="1134222" algn="l" defTabSz="1134222" rtl="0" eaLnBrk="1" latinLnBrk="0" hangingPunct="1">
        <a:defRPr kumimoji="1" sz="2233" kern="1200">
          <a:solidFill>
            <a:schemeClr val="tx1"/>
          </a:solidFill>
          <a:latin typeface="+mn-lt"/>
          <a:ea typeface="+mn-ea"/>
          <a:cs typeface="+mn-cs"/>
        </a:defRPr>
      </a:lvl3pPr>
      <a:lvl4pPr marL="1701333" algn="l" defTabSz="1134222" rtl="0" eaLnBrk="1" latinLnBrk="0" hangingPunct="1">
        <a:defRPr kumimoji="1" sz="2233" kern="1200">
          <a:solidFill>
            <a:schemeClr val="tx1"/>
          </a:solidFill>
          <a:latin typeface="+mn-lt"/>
          <a:ea typeface="+mn-ea"/>
          <a:cs typeface="+mn-cs"/>
        </a:defRPr>
      </a:lvl4pPr>
      <a:lvl5pPr marL="2268444" algn="l" defTabSz="1134222" rtl="0" eaLnBrk="1" latinLnBrk="0" hangingPunct="1">
        <a:defRPr kumimoji="1" sz="2233" kern="1200">
          <a:solidFill>
            <a:schemeClr val="tx1"/>
          </a:solidFill>
          <a:latin typeface="+mn-lt"/>
          <a:ea typeface="+mn-ea"/>
          <a:cs typeface="+mn-cs"/>
        </a:defRPr>
      </a:lvl5pPr>
      <a:lvl6pPr marL="2835554" algn="l" defTabSz="1134222" rtl="0" eaLnBrk="1" latinLnBrk="0" hangingPunct="1">
        <a:defRPr kumimoji="1" sz="2233" kern="1200">
          <a:solidFill>
            <a:schemeClr val="tx1"/>
          </a:solidFill>
          <a:latin typeface="+mn-lt"/>
          <a:ea typeface="+mn-ea"/>
          <a:cs typeface="+mn-cs"/>
        </a:defRPr>
      </a:lvl6pPr>
      <a:lvl7pPr marL="3402665" algn="l" defTabSz="1134222" rtl="0" eaLnBrk="1" latinLnBrk="0" hangingPunct="1">
        <a:defRPr kumimoji="1" sz="2233" kern="1200">
          <a:solidFill>
            <a:schemeClr val="tx1"/>
          </a:solidFill>
          <a:latin typeface="+mn-lt"/>
          <a:ea typeface="+mn-ea"/>
          <a:cs typeface="+mn-cs"/>
        </a:defRPr>
      </a:lvl7pPr>
      <a:lvl8pPr marL="3969776" algn="l" defTabSz="1134222" rtl="0" eaLnBrk="1" latinLnBrk="0" hangingPunct="1">
        <a:defRPr kumimoji="1" sz="2233" kern="1200">
          <a:solidFill>
            <a:schemeClr val="tx1"/>
          </a:solidFill>
          <a:latin typeface="+mn-lt"/>
          <a:ea typeface="+mn-ea"/>
          <a:cs typeface="+mn-cs"/>
        </a:defRPr>
      </a:lvl8pPr>
      <a:lvl9pPr marL="4536887" algn="l" defTabSz="1134222" rtl="0" eaLnBrk="1" latinLnBrk="0" hangingPunct="1">
        <a:defRPr kumimoji="1" sz="2233"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image" Target="../media/image8.jpeg"/><Relationship Id="rId7" Type="http://schemas.openxmlformats.org/officeDocument/2006/relationships/image" Target="../media/image12.pn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11.png"/><Relationship Id="rId5" Type="http://schemas.openxmlformats.org/officeDocument/2006/relationships/image" Target="../media/image10.png"/><Relationship Id="rId10" Type="http://schemas.openxmlformats.org/officeDocument/2006/relationships/image" Target="../media/image15.png"/><Relationship Id="rId4" Type="http://schemas.openxmlformats.org/officeDocument/2006/relationships/image" Target="../media/image9.png"/><Relationship Id="rId9" Type="http://schemas.openxmlformats.org/officeDocument/2006/relationships/image" Target="../media/image1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 name="図 27" descr="時計, メーター, 選手 が含まれている画像&#10;&#10;自動的に生成された説明">
            <a:extLst>
              <a:ext uri="{FF2B5EF4-FFF2-40B4-BE49-F238E27FC236}">
                <a16:creationId xmlns:a16="http://schemas.microsoft.com/office/drawing/2014/main" id="{383DD18A-DAB4-C70D-C54C-EC7B0AB76C9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703809" y="523390"/>
            <a:ext cx="6926401" cy="1332000"/>
          </a:xfrm>
          <a:prstGeom prst="rect">
            <a:avLst/>
          </a:prstGeom>
        </p:spPr>
      </p:pic>
      <p:sp>
        <p:nvSpPr>
          <p:cNvPr id="32" name="正方形/長方形 31">
            <a:extLst>
              <a:ext uri="{FF2B5EF4-FFF2-40B4-BE49-F238E27FC236}">
                <a16:creationId xmlns:a16="http://schemas.microsoft.com/office/drawing/2014/main" id="{5D5F6CC0-CBF3-E30B-6EFD-E62CA521A8B3}"/>
              </a:ext>
            </a:extLst>
          </p:cNvPr>
          <p:cNvSpPr/>
          <p:nvPr/>
        </p:nvSpPr>
        <p:spPr>
          <a:xfrm>
            <a:off x="4184535" y="5502202"/>
            <a:ext cx="2314698" cy="216283"/>
          </a:xfrm>
          <a:prstGeom prst="rect">
            <a:avLst/>
          </a:prstGeom>
          <a:solidFill>
            <a:srgbClr val="F28705">
              <a:alpha val="63922"/>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0" name="正方形/長方形 29">
            <a:extLst>
              <a:ext uri="{FF2B5EF4-FFF2-40B4-BE49-F238E27FC236}">
                <a16:creationId xmlns:a16="http://schemas.microsoft.com/office/drawing/2014/main" id="{98BEE60B-464C-FDAE-0CCB-95CD65F36638}"/>
              </a:ext>
            </a:extLst>
          </p:cNvPr>
          <p:cNvSpPr/>
          <p:nvPr/>
        </p:nvSpPr>
        <p:spPr>
          <a:xfrm>
            <a:off x="556476" y="6235362"/>
            <a:ext cx="1914876" cy="216283"/>
          </a:xfrm>
          <a:prstGeom prst="rect">
            <a:avLst/>
          </a:prstGeom>
          <a:solidFill>
            <a:srgbClr val="F28705">
              <a:alpha val="6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41" name="図 40" descr="アイコン&#10;&#10;自動的に生成された説明">
            <a:extLst>
              <a:ext uri="{FF2B5EF4-FFF2-40B4-BE49-F238E27FC236}">
                <a16:creationId xmlns:a16="http://schemas.microsoft.com/office/drawing/2014/main" id="{DD210A1F-AEE4-6BAF-0925-BDED9FB50F0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30882" y="2688598"/>
            <a:ext cx="2016000" cy="267936"/>
          </a:xfrm>
          <a:prstGeom prst="rect">
            <a:avLst/>
          </a:prstGeom>
        </p:spPr>
      </p:pic>
      <p:sp>
        <p:nvSpPr>
          <p:cNvPr id="2288" name="Text Box 240">
            <a:extLst>
              <a:ext uri="{FF2B5EF4-FFF2-40B4-BE49-F238E27FC236}">
                <a16:creationId xmlns:a16="http://schemas.microsoft.com/office/drawing/2014/main" id="{175E5B74-76A3-4998-8E0B-F84007611206}"/>
              </a:ext>
            </a:extLst>
          </p:cNvPr>
          <p:cNvSpPr txBox="1">
            <a:spLocks noChangeArrowheads="1" noChangeShapeType="1"/>
          </p:cNvSpPr>
          <p:nvPr/>
        </p:nvSpPr>
        <p:spPr bwMode="auto">
          <a:xfrm>
            <a:off x="10550524" y="2610587"/>
            <a:ext cx="2447925" cy="3959225"/>
          </a:xfrm>
          <a:prstGeom prst="rect">
            <a:avLst/>
          </a:prstGeom>
          <a:noFill/>
          <a:ln w="0" algn="in">
            <a:noFill/>
            <a:miter lim="800000"/>
            <a:headEnd/>
            <a:tailEnd/>
          </a:ln>
          <a:effectLst/>
        </p:spPr>
        <p:txBody>
          <a:bodyPr lIns="36195" tIns="36195" rIns="36195" bIns="36195"/>
          <a:lstStyle>
            <a:lvl1pPr defTabSz="1474788">
              <a:defRPr kumimoji="1">
                <a:solidFill>
                  <a:schemeClr val="tx1"/>
                </a:solidFill>
                <a:latin typeface="Arial" panose="020B0604020202020204" pitchFamily="34" charset="0"/>
                <a:ea typeface="ＭＳ Ｐゴシック" panose="020B0600070205080204" pitchFamily="34" charset="-128"/>
              </a:defRPr>
            </a:lvl1pPr>
            <a:lvl2pPr defTabSz="1474788">
              <a:defRPr kumimoji="1">
                <a:solidFill>
                  <a:schemeClr val="tx1"/>
                </a:solidFill>
                <a:latin typeface="Arial" panose="020B0604020202020204" pitchFamily="34" charset="0"/>
                <a:ea typeface="ＭＳ Ｐゴシック" panose="020B0600070205080204" pitchFamily="34" charset="-128"/>
              </a:defRPr>
            </a:lvl2pPr>
            <a:lvl3pPr defTabSz="1474788">
              <a:defRPr kumimoji="1">
                <a:solidFill>
                  <a:schemeClr val="tx1"/>
                </a:solidFill>
                <a:latin typeface="Arial" panose="020B0604020202020204" pitchFamily="34" charset="0"/>
                <a:ea typeface="ＭＳ Ｐゴシック" panose="020B0600070205080204" pitchFamily="34" charset="-128"/>
              </a:defRPr>
            </a:lvl3pPr>
            <a:lvl4pPr defTabSz="1474788">
              <a:defRPr kumimoji="1">
                <a:solidFill>
                  <a:schemeClr val="tx1"/>
                </a:solidFill>
                <a:latin typeface="Arial" panose="020B0604020202020204" pitchFamily="34" charset="0"/>
                <a:ea typeface="ＭＳ Ｐゴシック" panose="020B0600070205080204" pitchFamily="34" charset="-128"/>
              </a:defRPr>
            </a:lvl4pPr>
            <a:lvl5pPr defTabSz="1474788">
              <a:defRPr kumimoji="1">
                <a:solidFill>
                  <a:schemeClr val="tx1"/>
                </a:solidFill>
                <a:latin typeface="Arial" panose="020B0604020202020204" pitchFamily="34" charset="0"/>
                <a:ea typeface="ＭＳ Ｐゴシック" panose="020B0600070205080204" pitchFamily="34" charset="-128"/>
              </a:defRPr>
            </a:lvl5pPr>
            <a:lvl6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6pPr>
            <a:lvl7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7pPr>
            <a:lvl8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8pPr>
            <a:lvl9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9pPr>
          </a:lstStyle>
          <a:p>
            <a:endParaRPr lang="ja-JP" altLang="ja-JP" dirty="0"/>
          </a:p>
        </p:txBody>
      </p:sp>
      <p:sp>
        <p:nvSpPr>
          <p:cNvPr id="2291" name="Text Box 243">
            <a:extLst>
              <a:ext uri="{FF2B5EF4-FFF2-40B4-BE49-F238E27FC236}">
                <a16:creationId xmlns:a16="http://schemas.microsoft.com/office/drawing/2014/main" id="{22A8BFEE-97AE-4199-B92B-3F5431EB0B0F}"/>
              </a:ext>
            </a:extLst>
          </p:cNvPr>
          <p:cNvSpPr txBox="1">
            <a:spLocks noChangeArrowheads="1" noChangeShapeType="1"/>
          </p:cNvSpPr>
          <p:nvPr/>
        </p:nvSpPr>
        <p:spPr bwMode="auto">
          <a:xfrm>
            <a:off x="8077797" y="2492420"/>
            <a:ext cx="2398712" cy="3959225"/>
          </a:xfrm>
          <a:prstGeom prst="rect">
            <a:avLst/>
          </a:prstGeom>
          <a:noFill/>
          <a:ln w="0" algn="in">
            <a:no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CCCCCC"/>
                  </a:outerShdw>
                </a:effectLst>
              </a14:hiddenEffects>
            </a:ext>
          </a:extLst>
        </p:spPr>
        <p:txBody>
          <a:bodyPr lIns="35560" tIns="35560" rIns="35560" bIns="35560"/>
          <a:lstStyle>
            <a:lvl1pPr defTabSz="1474788">
              <a:defRPr kumimoji="1">
                <a:solidFill>
                  <a:schemeClr val="tx1"/>
                </a:solidFill>
                <a:latin typeface="Arial" panose="020B0604020202020204" pitchFamily="34" charset="0"/>
                <a:ea typeface="ＭＳ Ｐゴシック" panose="020B0600070205080204" pitchFamily="34" charset="-128"/>
              </a:defRPr>
            </a:lvl1pPr>
            <a:lvl2pPr defTabSz="1474788">
              <a:defRPr kumimoji="1">
                <a:solidFill>
                  <a:schemeClr val="tx1"/>
                </a:solidFill>
                <a:latin typeface="Arial" panose="020B0604020202020204" pitchFamily="34" charset="0"/>
                <a:ea typeface="ＭＳ Ｐゴシック" panose="020B0600070205080204" pitchFamily="34" charset="-128"/>
              </a:defRPr>
            </a:lvl2pPr>
            <a:lvl3pPr defTabSz="1474788">
              <a:defRPr kumimoji="1">
                <a:solidFill>
                  <a:schemeClr val="tx1"/>
                </a:solidFill>
                <a:latin typeface="Arial" panose="020B0604020202020204" pitchFamily="34" charset="0"/>
                <a:ea typeface="ＭＳ Ｐゴシック" panose="020B0600070205080204" pitchFamily="34" charset="-128"/>
              </a:defRPr>
            </a:lvl3pPr>
            <a:lvl4pPr defTabSz="1474788">
              <a:defRPr kumimoji="1">
                <a:solidFill>
                  <a:schemeClr val="tx1"/>
                </a:solidFill>
                <a:latin typeface="Arial" panose="020B0604020202020204" pitchFamily="34" charset="0"/>
                <a:ea typeface="ＭＳ Ｐゴシック" panose="020B0600070205080204" pitchFamily="34" charset="-128"/>
              </a:defRPr>
            </a:lvl4pPr>
            <a:lvl5pPr defTabSz="1474788">
              <a:defRPr kumimoji="1">
                <a:solidFill>
                  <a:schemeClr val="tx1"/>
                </a:solidFill>
                <a:latin typeface="Arial" panose="020B0604020202020204" pitchFamily="34" charset="0"/>
                <a:ea typeface="ＭＳ Ｐゴシック" panose="020B0600070205080204" pitchFamily="34" charset="-128"/>
              </a:defRPr>
            </a:lvl5pPr>
            <a:lvl6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6pPr>
            <a:lvl7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7pPr>
            <a:lvl8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8pPr>
            <a:lvl9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9pPr>
          </a:lstStyle>
          <a:p>
            <a:r>
              <a:rPr lang="ja-JP" altLang="en-US" dirty="0"/>
              <a:t>　</a:t>
            </a:r>
            <a:endParaRPr lang="ja-JP" altLang="ja-JP" dirty="0"/>
          </a:p>
        </p:txBody>
      </p:sp>
      <p:sp>
        <p:nvSpPr>
          <p:cNvPr id="2295" name="Control 247">
            <a:extLst>
              <a:ext uri="{FF2B5EF4-FFF2-40B4-BE49-F238E27FC236}">
                <a16:creationId xmlns:a16="http://schemas.microsoft.com/office/drawing/2014/main" id="{7E25C409-99A4-48DB-A239-A7C6ABEF943E}"/>
              </a:ext>
            </a:extLst>
          </p:cNvPr>
          <p:cNvSpPr>
            <a:spLocks noChangeArrowheads="1" noChangeShapeType="1"/>
          </p:cNvSpPr>
          <p:nvPr/>
        </p:nvSpPr>
        <p:spPr bwMode="auto">
          <a:xfrm>
            <a:off x="13106400" y="3447119"/>
            <a:ext cx="1589088" cy="2024062"/>
          </a:xfrm>
          <a:prstGeom prst="rect">
            <a:avLst/>
          </a:prstGeom>
          <a:noFill/>
          <a:ln>
            <a:noFill/>
          </a:ln>
          <a:effectLst/>
          <a:extLst>
            <a:ext uri="{91240B29-F687-4F45-9708-019B960494DF}">
              <a14:hiddenLine xmlns:a14="http://schemas.microsoft.com/office/drawing/2010/main" w="9525" algn="in">
                <a:noFill/>
                <a:miter lim="800000"/>
                <a:headEnd/>
                <a:tailEnd/>
              </a14:hiddenLine>
            </a:ext>
            <a:ext uri="{AF507438-7753-43E0-B8FC-AC1667EBCBE1}">
              <a14:hiddenEffects xmlns:a14="http://schemas.microsoft.com/office/drawing/2010/main">
                <a:effectLst>
                  <a:outerShdw dist="35921" dir="2700000" algn="ctr" rotWithShape="0">
                    <a:srgbClr val="CCCCCC"/>
                  </a:outerShdw>
                </a:effectLst>
              </a14:hiddenEffects>
            </a:ext>
          </a:extLst>
        </p:spPr>
        <p:txBody>
          <a:bodyPr lIns="0" tIns="0" rIns="0" bIns="0"/>
          <a:lstStyle>
            <a:lvl1pPr defTabSz="1346200">
              <a:defRPr kumimoji="1">
                <a:solidFill>
                  <a:schemeClr val="tx1"/>
                </a:solidFill>
                <a:latin typeface="Arial" panose="020B0604020202020204" pitchFamily="34" charset="0"/>
                <a:ea typeface="ＭＳ Ｐゴシック" panose="020B0600070205080204" pitchFamily="34" charset="-128"/>
              </a:defRPr>
            </a:lvl1pPr>
            <a:lvl2pPr defTabSz="1346200">
              <a:defRPr kumimoji="1">
                <a:solidFill>
                  <a:schemeClr val="tx1"/>
                </a:solidFill>
                <a:latin typeface="Arial" panose="020B0604020202020204" pitchFamily="34" charset="0"/>
                <a:ea typeface="ＭＳ Ｐゴシック" panose="020B0600070205080204" pitchFamily="34" charset="-128"/>
              </a:defRPr>
            </a:lvl2pPr>
            <a:lvl3pPr defTabSz="1346200">
              <a:defRPr kumimoji="1">
                <a:solidFill>
                  <a:schemeClr val="tx1"/>
                </a:solidFill>
                <a:latin typeface="Arial" panose="020B0604020202020204" pitchFamily="34" charset="0"/>
                <a:ea typeface="ＭＳ Ｐゴシック" panose="020B0600070205080204" pitchFamily="34" charset="-128"/>
              </a:defRPr>
            </a:lvl3pPr>
            <a:lvl4pPr defTabSz="1346200">
              <a:defRPr kumimoji="1">
                <a:solidFill>
                  <a:schemeClr val="tx1"/>
                </a:solidFill>
                <a:latin typeface="Arial" panose="020B0604020202020204" pitchFamily="34" charset="0"/>
                <a:ea typeface="ＭＳ Ｐゴシック" panose="020B0600070205080204" pitchFamily="34" charset="-128"/>
              </a:defRPr>
            </a:lvl4pPr>
            <a:lvl5pPr defTabSz="1346200">
              <a:defRPr kumimoji="1">
                <a:solidFill>
                  <a:schemeClr val="tx1"/>
                </a:solidFill>
                <a:latin typeface="Arial" panose="020B0604020202020204" pitchFamily="34" charset="0"/>
                <a:ea typeface="ＭＳ Ｐゴシック" panose="020B0600070205080204" pitchFamily="34" charset="-128"/>
              </a:defRPr>
            </a:lvl5pPr>
            <a:lvl6pPr defTabSz="1346200"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6pPr>
            <a:lvl7pPr defTabSz="1346200"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7pPr>
            <a:lvl8pPr defTabSz="1346200"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8pPr>
            <a:lvl9pPr defTabSz="1346200"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9pPr>
          </a:lstStyle>
          <a:p>
            <a:pPr>
              <a:spcBef>
                <a:spcPct val="50000"/>
              </a:spcBef>
            </a:pPr>
            <a:r>
              <a:rPr lang="en-US" altLang="ja-JP" sz="900" dirty="0">
                <a:solidFill>
                  <a:srgbClr val="000000"/>
                </a:solidFill>
                <a:latin typeface="メイリオ" panose="020B0604030504040204" pitchFamily="50" charset="-128"/>
                <a:ea typeface="メイリオ" panose="020B0604030504040204" pitchFamily="50" charset="-128"/>
              </a:rPr>
              <a:t>	1</a:t>
            </a:r>
          </a:p>
          <a:p>
            <a:pPr>
              <a:spcBef>
                <a:spcPct val="50000"/>
              </a:spcBef>
            </a:pPr>
            <a:r>
              <a:rPr lang="ja-JP" altLang="en-US" sz="900" dirty="0">
                <a:solidFill>
                  <a:srgbClr val="000000"/>
                </a:solidFill>
                <a:latin typeface="メイリオ" panose="020B0604030504040204" pitchFamily="50" charset="-128"/>
                <a:ea typeface="メイリオ" panose="020B0604030504040204" pitchFamily="50" charset="-128"/>
              </a:rPr>
              <a:t>食の旬暦・・・・・・・・</a:t>
            </a:r>
            <a:r>
              <a:rPr lang="en-US" altLang="ja-JP" sz="900" dirty="0">
                <a:solidFill>
                  <a:srgbClr val="000000"/>
                </a:solidFill>
                <a:latin typeface="メイリオ" panose="020B0604030504040204" pitchFamily="50" charset="-128"/>
                <a:ea typeface="メイリオ" panose="020B0604030504040204" pitchFamily="50" charset="-128"/>
              </a:rPr>
              <a:t>1</a:t>
            </a:r>
          </a:p>
          <a:p>
            <a:pPr>
              <a:spcBef>
                <a:spcPct val="50000"/>
              </a:spcBef>
            </a:pPr>
            <a:r>
              <a:rPr lang="ja-JP" altLang="en-US" sz="900" dirty="0">
                <a:solidFill>
                  <a:srgbClr val="000000"/>
                </a:solidFill>
                <a:latin typeface="メイリオ" panose="020B0604030504040204" pitchFamily="50" charset="-128"/>
                <a:ea typeface="メイリオ" panose="020B0604030504040204" pitchFamily="50" charset="-128"/>
              </a:rPr>
              <a:t>家づくりのワンポイント</a:t>
            </a:r>
          </a:p>
          <a:p>
            <a:pPr>
              <a:spcBef>
                <a:spcPct val="50000"/>
              </a:spcBef>
            </a:pPr>
            <a:r>
              <a:rPr lang="ja-JP" altLang="en-US" sz="900" dirty="0">
                <a:solidFill>
                  <a:srgbClr val="000000"/>
                </a:solidFill>
                <a:latin typeface="メイリオ" panose="020B0604030504040204" pitchFamily="50" charset="-128"/>
                <a:ea typeface="メイリオ" panose="020B0604030504040204" pitchFamily="50" charset="-128"/>
              </a:rPr>
              <a:t>アドバイス・・・・・・・</a:t>
            </a:r>
            <a:r>
              <a:rPr lang="en-US" altLang="ja-JP" sz="900" dirty="0">
                <a:solidFill>
                  <a:srgbClr val="000000"/>
                </a:solidFill>
                <a:latin typeface="メイリオ" panose="020B0604030504040204" pitchFamily="50" charset="-128"/>
                <a:ea typeface="メイリオ" panose="020B0604030504040204" pitchFamily="50" charset="-128"/>
              </a:rPr>
              <a:t>2</a:t>
            </a:r>
          </a:p>
          <a:p>
            <a:pPr>
              <a:spcBef>
                <a:spcPct val="50000"/>
              </a:spcBef>
            </a:pPr>
            <a:r>
              <a:rPr lang="ja-JP" altLang="en-US" sz="900" dirty="0">
                <a:solidFill>
                  <a:srgbClr val="000000"/>
                </a:solidFill>
                <a:latin typeface="メイリオ" panose="020B0604030504040204" pitchFamily="50" charset="-128"/>
                <a:ea typeface="メイリオ" panose="020B0604030504040204" pitchFamily="50" charset="-128"/>
              </a:rPr>
              <a:t>暮らしのマナー・・・・・</a:t>
            </a:r>
            <a:r>
              <a:rPr lang="en-US" altLang="ja-JP" sz="900" dirty="0">
                <a:solidFill>
                  <a:srgbClr val="000000"/>
                </a:solidFill>
                <a:latin typeface="メイリオ" panose="020B0604030504040204" pitchFamily="50" charset="-128"/>
                <a:ea typeface="メイリオ" panose="020B0604030504040204" pitchFamily="50" charset="-128"/>
              </a:rPr>
              <a:t>2</a:t>
            </a:r>
          </a:p>
          <a:p>
            <a:pPr>
              <a:spcBef>
                <a:spcPct val="50000"/>
              </a:spcBef>
            </a:pPr>
            <a:r>
              <a:rPr lang="ja-JP" altLang="en-US" sz="900" dirty="0">
                <a:solidFill>
                  <a:srgbClr val="000000"/>
                </a:solidFill>
                <a:latin typeface="メイリオ" panose="020B0604030504040204" pitchFamily="50" charset="-128"/>
                <a:ea typeface="メイリオ" panose="020B0604030504040204" pitchFamily="50" charset="-128"/>
              </a:rPr>
              <a:t>家を建てよう・・・・・・</a:t>
            </a:r>
            <a:r>
              <a:rPr lang="en-US" altLang="ja-JP" sz="900" dirty="0">
                <a:solidFill>
                  <a:srgbClr val="000000"/>
                </a:solidFill>
                <a:latin typeface="メイリオ" panose="020B0604030504040204" pitchFamily="50" charset="-128"/>
                <a:ea typeface="メイリオ" panose="020B0604030504040204" pitchFamily="50" charset="-128"/>
              </a:rPr>
              <a:t>3</a:t>
            </a:r>
            <a:endParaRPr lang="en-US" altLang="ja-JP" dirty="0">
              <a:latin typeface="メイリオ" panose="020B0604030504040204" pitchFamily="50" charset="-128"/>
              <a:ea typeface="メイリオ" panose="020B0604030504040204" pitchFamily="50" charset="-128"/>
            </a:endParaRPr>
          </a:p>
          <a:p>
            <a:pPr>
              <a:spcBef>
                <a:spcPct val="50000"/>
              </a:spcBef>
            </a:pPr>
            <a:r>
              <a:rPr lang="ja-JP" altLang="en-US" sz="900" dirty="0">
                <a:solidFill>
                  <a:srgbClr val="000000"/>
                </a:solidFill>
                <a:latin typeface="メイリオ" panose="020B0604030504040204" pitchFamily="50" charset="-128"/>
                <a:ea typeface="メイリオ" panose="020B0604030504040204" pitchFamily="50" charset="-128"/>
              </a:rPr>
              <a:t>住まいのヒント・・・・・</a:t>
            </a:r>
            <a:r>
              <a:rPr lang="en-US" altLang="ja-JP" sz="900" dirty="0">
                <a:solidFill>
                  <a:srgbClr val="000000"/>
                </a:solidFill>
                <a:latin typeface="メイリオ" panose="020B0604030504040204" pitchFamily="50" charset="-128"/>
                <a:ea typeface="メイリオ" panose="020B0604030504040204" pitchFamily="50" charset="-128"/>
              </a:rPr>
              <a:t>3</a:t>
            </a:r>
          </a:p>
          <a:p>
            <a:pPr>
              <a:spcBef>
                <a:spcPct val="50000"/>
              </a:spcBef>
            </a:pPr>
            <a:r>
              <a:rPr lang="ja-JP" altLang="en-US" sz="900" dirty="0">
                <a:solidFill>
                  <a:srgbClr val="000000"/>
                </a:solidFill>
                <a:latin typeface="メイリオ" panose="020B0604030504040204" pitchFamily="50" charset="-128"/>
                <a:ea typeface="メイリオ" panose="020B0604030504040204" pitchFamily="50" charset="-128"/>
              </a:rPr>
              <a:t>家づくり用語集・・・・・</a:t>
            </a:r>
            <a:r>
              <a:rPr lang="en-US" altLang="ja-JP" sz="900" dirty="0">
                <a:solidFill>
                  <a:srgbClr val="000000"/>
                </a:solidFill>
                <a:latin typeface="メイリオ" panose="020B0604030504040204" pitchFamily="50" charset="-128"/>
                <a:ea typeface="メイリオ" panose="020B0604030504040204" pitchFamily="50" charset="-128"/>
              </a:rPr>
              <a:t>4</a:t>
            </a:r>
          </a:p>
          <a:p>
            <a:pPr>
              <a:spcBef>
                <a:spcPct val="50000"/>
              </a:spcBef>
            </a:pPr>
            <a:r>
              <a:rPr lang="ja-JP" altLang="en-US" sz="900" dirty="0">
                <a:solidFill>
                  <a:srgbClr val="000000"/>
                </a:solidFill>
                <a:latin typeface="メイリオ" panose="020B0604030504040204" pitchFamily="50" charset="-128"/>
                <a:ea typeface="メイリオ" panose="020B0604030504040204" pitchFamily="50" charset="-128"/>
              </a:rPr>
              <a:t>おうちがしあわせ・・・・</a:t>
            </a:r>
            <a:r>
              <a:rPr lang="en-US" altLang="ja-JP" sz="900" dirty="0">
                <a:solidFill>
                  <a:srgbClr val="000000"/>
                </a:solidFill>
                <a:latin typeface="メイリオ" panose="020B0604030504040204" pitchFamily="50" charset="-128"/>
                <a:ea typeface="メイリオ" panose="020B0604030504040204" pitchFamily="50" charset="-128"/>
              </a:rPr>
              <a:t>4</a:t>
            </a:r>
          </a:p>
        </p:txBody>
      </p:sp>
      <p:sp>
        <p:nvSpPr>
          <p:cNvPr id="2296" name="Text Box 248">
            <a:extLst>
              <a:ext uri="{FF2B5EF4-FFF2-40B4-BE49-F238E27FC236}">
                <a16:creationId xmlns:a16="http://schemas.microsoft.com/office/drawing/2014/main" id="{F15C60E7-8FAD-4773-BEAE-0ECC5FBC236E}"/>
              </a:ext>
            </a:extLst>
          </p:cNvPr>
          <p:cNvSpPr txBox="1">
            <a:spLocks noChangeArrowheads="1" noChangeShapeType="1"/>
          </p:cNvSpPr>
          <p:nvPr/>
        </p:nvSpPr>
        <p:spPr bwMode="auto">
          <a:xfrm>
            <a:off x="13106400" y="3077044"/>
            <a:ext cx="1555750" cy="188444"/>
          </a:xfrm>
          <a:prstGeom prst="rect">
            <a:avLst/>
          </a:prstGeom>
          <a:noFill/>
          <a:ln>
            <a:noFill/>
          </a:ln>
          <a:effectLst/>
        </p:spPr>
        <p:txBody>
          <a:bodyPr lIns="0" tIns="0" rIns="0" bIns="0"/>
          <a:lstStyle>
            <a:lvl1pPr defTabSz="1474788">
              <a:defRPr kumimoji="1">
                <a:solidFill>
                  <a:schemeClr val="tx1"/>
                </a:solidFill>
                <a:latin typeface="Arial" panose="020B0604020202020204" pitchFamily="34" charset="0"/>
                <a:ea typeface="ＭＳ Ｐゴシック" panose="020B0600070205080204" pitchFamily="34" charset="-128"/>
              </a:defRPr>
            </a:lvl1pPr>
            <a:lvl2pPr defTabSz="1474788">
              <a:defRPr kumimoji="1">
                <a:solidFill>
                  <a:schemeClr val="tx1"/>
                </a:solidFill>
                <a:latin typeface="Arial" panose="020B0604020202020204" pitchFamily="34" charset="0"/>
                <a:ea typeface="ＭＳ Ｐゴシック" panose="020B0600070205080204" pitchFamily="34" charset="-128"/>
              </a:defRPr>
            </a:lvl2pPr>
            <a:lvl3pPr defTabSz="1474788">
              <a:defRPr kumimoji="1">
                <a:solidFill>
                  <a:schemeClr val="tx1"/>
                </a:solidFill>
                <a:latin typeface="Arial" panose="020B0604020202020204" pitchFamily="34" charset="0"/>
                <a:ea typeface="ＭＳ Ｐゴシック" panose="020B0600070205080204" pitchFamily="34" charset="-128"/>
              </a:defRPr>
            </a:lvl3pPr>
            <a:lvl4pPr defTabSz="1474788">
              <a:defRPr kumimoji="1">
                <a:solidFill>
                  <a:schemeClr val="tx1"/>
                </a:solidFill>
                <a:latin typeface="Arial" panose="020B0604020202020204" pitchFamily="34" charset="0"/>
                <a:ea typeface="ＭＳ Ｐゴシック" panose="020B0600070205080204" pitchFamily="34" charset="-128"/>
              </a:defRPr>
            </a:lvl4pPr>
            <a:lvl5pPr defTabSz="1474788">
              <a:defRPr kumimoji="1">
                <a:solidFill>
                  <a:schemeClr val="tx1"/>
                </a:solidFill>
                <a:latin typeface="Arial" panose="020B0604020202020204" pitchFamily="34" charset="0"/>
                <a:ea typeface="ＭＳ Ｐゴシック" panose="020B0600070205080204" pitchFamily="34" charset="-128"/>
              </a:defRPr>
            </a:lvl5pPr>
            <a:lvl6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6pPr>
            <a:lvl7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7pPr>
            <a:lvl8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8pPr>
            <a:lvl9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9pPr>
          </a:lstStyle>
          <a:p>
            <a:endParaRPr lang="en-US" altLang="ja-JP" dirty="0">
              <a:solidFill>
                <a:schemeClr val="bg1"/>
              </a:solidFill>
            </a:endParaRPr>
          </a:p>
        </p:txBody>
      </p:sp>
      <p:sp>
        <p:nvSpPr>
          <p:cNvPr id="2300" name="Text Box 252">
            <a:extLst>
              <a:ext uri="{FF2B5EF4-FFF2-40B4-BE49-F238E27FC236}">
                <a16:creationId xmlns:a16="http://schemas.microsoft.com/office/drawing/2014/main" id="{496C9D27-DBE5-493C-BB84-3A25607A76E3}"/>
              </a:ext>
            </a:extLst>
          </p:cNvPr>
          <p:cNvSpPr txBox="1">
            <a:spLocks noChangeArrowheads="1"/>
          </p:cNvSpPr>
          <p:nvPr/>
        </p:nvSpPr>
        <p:spPr bwMode="auto">
          <a:xfrm>
            <a:off x="13671433" y="5455441"/>
            <a:ext cx="991267" cy="25822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CCCCCC"/>
                  </a:outerShdw>
                </a:effectLst>
              </a14:hiddenEffects>
            </a:ext>
          </a:extLst>
        </p:spPr>
        <p:txBody>
          <a:bodyPr lIns="36576" tIns="36576" rIns="36576" bIns="36576" anchor="t"/>
          <a:lstStyle>
            <a:lvl1pPr defTabSz="1474788">
              <a:defRPr kumimoji="1">
                <a:solidFill>
                  <a:schemeClr val="tx1"/>
                </a:solidFill>
                <a:latin typeface="Arial" panose="020B0604020202020204" pitchFamily="34" charset="0"/>
                <a:ea typeface="ＭＳ Ｐゴシック" panose="020B0600070205080204" pitchFamily="34" charset="-128"/>
              </a:defRPr>
            </a:lvl1pPr>
            <a:lvl2pPr defTabSz="1474788">
              <a:defRPr kumimoji="1">
                <a:solidFill>
                  <a:schemeClr val="tx1"/>
                </a:solidFill>
                <a:latin typeface="Arial" panose="020B0604020202020204" pitchFamily="34" charset="0"/>
                <a:ea typeface="ＭＳ Ｐゴシック" panose="020B0600070205080204" pitchFamily="34" charset="-128"/>
              </a:defRPr>
            </a:lvl2pPr>
            <a:lvl3pPr defTabSz="1474788">
              <a:defRPr kumimoji="1">
                <a:solidFill>
                  <a:schemeClr val="tx1"/>
                </a:solidFill>
                <a:latin typeface="Arial" panose="020B0604020202020204" pitchFamily="34" charset="0"/>
                <a:ea typeface="ＭＳ Ｐゴシック" panose="020B0600070205080204" pitchFamily="34" charset="-128"/>
              </a:defRPr>
            </a:lvl3pPr>
            <a:lvl4pPr defTabSz="1474788">
              <a:defRPr kumimoji="1">
                <a:solidFill>
                  <a:schemeClr val="tx1"/>
                </a:solidFill>
                <a:latin typeface="Arial" panose="020B0604020202020204" pitchFamily="34" charset="0"/>
                <a:ea typeface="ＭＳ Ｐゴシック" panose="020B0600070205080204" pitchFamily="34" charset="-128"/>
              </a:defRPr>
            </a:lvl4pPr>
            <a:lvl5pPr defTabSz="1474788">
              <a:defRPr kumimoji="1">
                <a:solidFill>
                  <a:schemeClr val="tx1"/>
                </a:solidFill>
                <a:latin typeface="Arial" panose="020B0604020202020204" pitchFamily="34" charset="0"/>
                <a:ea typeface="ＭＳ Ｐゴシック" panose="020B0600070205080204" pitchFamily="34" charset="-128"/>
              </a:defRPr>
            </a:lvl5pPr>
            <a:lvl6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6pPr>
            <a:lvl7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7pPr>
            <a:lvl8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8pPr>
            <a:lvl9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9pPr>
          </a:lstStyle>
          <a:p>
            <a:r>
              <a:rPr lang="ja-JP" altLang="en-US" sz="800" dirty="0">
                <a:solidFill>
                  <a:srgbClr val="000000"/>
                </a:solidFill>
                <a:latin typeface="ＭＳ Ｐゴシック"/>
                <a:ea typeface="ＭＳ Ｐゴシック"/>
              </a:rPr>
              <a:t>イラスト：ぱるぱーる</a:t>
            </a:r>
            <a:endParaRPr lang="ja-JP" altLang="en-US" sz="800" dirty="0">
              <a:latin typeface="ＭＳ Ｐゴシック"/>
            </a:endParaRPr>
          </a:p>
        </p:txBody>
      </p:sp>
      <p:sp>
        <p:nvSpPr>
          <p:cNvPr id="2556" name="Text Box 508">
            <a:extLst>
              <a:ext uri="{FF2B5EF4-FFF2-40B4-BE49-F238E27FC236}">
                <a16:creationId xmlns:a16="http://schemas.microsoft.com/office/drawing/2014/main" id="{F6D64543-E216-4803-B638-1AB8A721969F}"/>
              </a:ext>
            </a:extLst>
          </p:cNvPr>
          <p:cNvSpPr txBox="1">
            <a:spLocks noChangeArrowheads="1" noChangeShapeType="1"/>
          </p:cNvSpPr>
          <p:nvPr/>
        </p:nvSpPr>
        <p:spPr bwMode="auto">
          <a:xfrm>
            <a:off x="4588640" y="564814"/>
            <a:ext cx="1491639" cy="35281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0"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CCCCCC"/>
                  </a:outerShdw>
                </a:effectLst>
              </a14:hiddenEffects>
            </a:ext>
          </a:extLst>
        </p:spPr>
        <p:txBody>
          <a:bodyPr lIns="36195" tIns="36195" rIns="36195" bIns="36195" anchor="t"/>
          <a:lstStyle>
            <a:lvl1pPr defTabSz="1474788">
              <a:defRPr kumimoji="1">
                <a:solidFill>
                  <a:schemeClr val="tx1"/>
                </a:solidFill>
                <a:latin typeface="Arial" panose="020B0604020202020204" pitchFamily="34" charset="0"/>
                <a:ea typeface="ＭＳ Ｐゴシック" panose="020B0600070205080204" pitchFamily="34" charset="-128"/>
              </a:defRPr>
            </a:lvl1pPr>
            <a:lvl2pPr defTabSz="1474788">
              <a:defRPr kumimoji="1">
                <a:solidFill>
                  <a:schemeClr val="tx1"/>
                </a:solidFill>
                <a:latin typeface="Arial" panose="020B0604020202020204" pitchFamily="34" charset="0"/>
                <a:ea typeface="ＭＳ Ｐゴシック" panose="020B0600070205080204" pitchFamily="34" charset="-128"/>
              </a:defRPr>
            </a:lvl2pPr>
            <a:lvl3pPr defTabSz="1474788">
              <a:defRPr kumimoji="1">
                <a:solidFill>
                  <a:schemeClr val="tx1"/>
                </a:solidFill>
                <a:latin typeface="Arial" panose="020B0604020202020204" pitchFamily="34" charset="0"/>
                <a:ea typeface="ＭＳ Ｐゴシック" panose="020B0600070205080204" pitchFamily="34" charset="-128"/>
              </a:defRPr>
            </a:lvl3pPr>
            <a:lvl4pPr defTabSz="1474788">
              <a:defRPr kumimoji="1">
                <a:solidFill>
                  <a:schemeClr val="tx1"/>
                </a:solidFill>
                <a:latin typeface="Arial" panose="020B0604020202020204" pitchFamily="34" charset="0"/>
                <a:ea typeface="ＭＳ Ｐゴシック" panose="020B0600070205080204" pitchFamily="34" charset="-128"/>
              </a:defRPr>
            </a:lvl4pPr>
            <a:lvl5pPr defTabSz="1474788">
              <a:defRPr kumimoji="1">
                <a:solidFill>
                  <a:schemeClr val="tx1"/>
                </a:solidFill>
                <a:latin typeface="Arial" panose="020B0604020202020204" pitchFamily="34" charset="0"/>
                <a:ea typeface="ＭＳ Ｐゴシック" panose="020B0600070205080204" pitchFamily="34" charset="-128"/>
              </a:defRPr>
            </a:lvl5pPr>
            <a:lvl6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6pPr>
            <a:lvl7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7pPr>
            <a:lvl8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8pPr>
            <a:lvl9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9pPr>
          </a:lstStyle>
          <a:p>
            <a:r>
              <a:rPr lang="ja-JP" altLang="en-US" sz="1500" b="1" dirty="0">
                <a:solidFill>
                  <a:srgbClr val="000000"/>
                </a:solidFill>
                <a:latin typeface="ＭＳ Ｐゴシック" panose="020B0600070205080204" pitchFamily="50" charset="-128"/>
                <a:ea typeface="ＭＳ Ｐゴシック" panose="020B0600070205080204" pitchFamily="50" charset="-128"/>
              </a:rPr>
              <a:t>家づくり用語集</a:t>
            </a:r>
            <a:endParaRPr lang="ja-JP" altLang="en-US" sz="1200" b="1" dirty="0">
              <a:latin typeface="ＭＳ Ｐゴシック" panose="020B0600070205080204" pitchFamily="50" charset="-128"/>
              <a:ea typeface="ＭＳ Ｐゴシック" panose="020B0600070205080204" pitchFamily="50" charset="-128"/>
            </a:endParaRPr>
          </a:p>
        </p:txBody>
      </p:sp>
      <p:sp>
        <p:nvSpPr>
          <p:cNvPr id="2702" name="Text Box 654">
            <a:extLst>
              <a:ext uri="{FF2B5EF4-FFF2-40B4-BE49-F238E27FC236}">
                <a16:creationId xmlns:a16="http://schemas.microsoft.com/office/drawing/2014/main" id="{3CF52880-E1D5-4104-8C10-87661732F825}"/>
              </a:ext>
            </a:extLst>
          </p:cNvPr>
          <p:cNvSpPr txBox="1">
            <a:spLocks noChangeArrowheads="1" noChangeShapeType="1"/>
          </p:cNvSpPr>
          <p:nvPr/>
        </p:nvSpPr>
        <p:spPr bwMode="auto">
          <a:xfrm>
            <a:off x="1525787" y="4862908"/>
            <a:ext cx="5561728" cy="3571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0"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CCCCCC"/>
                  </a:outerShdw>
                </a:effectLst>
              </a14:hiddenEffects>
            </a:ext>
          </a:extLst>
        </p:spPr>
        <p:txBody>
          <a:bodyPr lIns="36195" tIns="36195" rIns="36195" bIns="36195" anchor="t"/>
          <a:lstStyle>
            <a:lvl1pPr defTabSz="1474788">
              <a:defRPr kumimoji="1">
                <a:solidFill>
                  <a:schemeClr val="tx1"/>
                </a:solidFill>
                <a:latin typeface="Arial" panose="020B0604020202020204" pitchFamily="34" charset="0"/>
                <a:ea typeface="ＭＳ Ｐゴシック" panose="020B0600070205080204" pitchFamily="34" charset="-128"/>
              </a:defRPr>
            </a:lvl1pPr>
            <a:lvl2pPr defTabSz="1474788">
              <a:defRPr kumimoji="1">
                <a:solidFill>
                  <a:schemeClr val="tx1"/>
                </a:solidFill>
                <a:latin typeface="Arial" panose="020B0604020202020204" pitchFamily="34" charset="0"/>
                <a:ea typeface="ＭＳ Ｐゴシック" panose="020B0600070205080204" pitchFamily="34" charset="-128"/>
              </a:defRPr>
            </a:lvl2pPr>
            <a:lvl3pPr defTabSz="1474788">
              <a:defRPr kumimoji="1">
                <a:solidFill>
                  <a:schemeClr val="tx1"/>
                </a:solidFill>
                <a:latin typeface="Arial" panose="020B0604020202020204" pitchFamily="34" charset="0"/>
                <a:ea typeface="ＭＳ Ｐゴシック" panose="020B0600070205080204" pitchFamily="34" charset="-128"/>
              </a:defRPr>
            </a:lvl3pPr>
            <a:lvl4pPr defTabSz="1474788">
              <a:defRPr kumimoji="1">
                <a:solidFill>
                  <a:schemeClr val="tx1"/>
                </a:solidFill>
                <a:latin typeface="Arial" panose="020B0604020202020204" pitchFamily="34" charset="0"/>
                <a:ea typeface="ＭＳ Ｐゴシック" panose="020B0600070205080204" pitchFamily="34" charset="-128"/>
              </a:defRPr>
            </a:lvl4pPr>
            <a:lvl5pPr defTabSz="1474788">
              <a:defRPr kumimoji="1">
                <a:solidFill>
                  <a:schemeClr val="tx1"/>
                </a:solidFill>
                <a:latin typeface="Arial" panose="020B0604020202020204" pitchFamily="34" charset="0"/>
                <a:ea typeface="ＭＳ Ｐゴシック" panose="020B0600070205080204" pitchFamily="34" charset="-128"/>
              </a:defRPr>
            </a:lvl5pPr>
            <a:lvl6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6pPr>
            <a:lvl7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7pPr>
            <a:lvl8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8pPr>
            <a:lvl9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9pPr>
          </a:lstStyle>
          <a:p>
            <a:r>
              <a:rPr lang="ja-JP" altLang="en-US" sz="1500" b="1" dirty="0">
                <a:solidFill>
                  <a:srgbClr val="000000"/>
                </a:solidFill>
                <a:latin typeface="ＭＳ Ｐゴシック" panose="020B0600070205080204" pitchFamily="50" charset="-128"/>
                <a:ea typeface="ＭＳ Ｐゴシック" panose="020B0600070205080204" pitchFamily="50" charset="-128"/>
              </a:rPr>
              <a:t>おうちがし</a:t>
            </a:r>
            <a:r>
              <a:rPr lang="ja-JP" altLang="en-US" sz="1500" b="1">
                <a:solidFill>
                  <a:srgbClr val="000000"/>
                </a:solidFill>
                <a:latin typeface="ＭＳ Ｐゴシック" panose="020B0600070205080204" pitchFamily="50" charset="-128"/>
                <a:ea typeface="ＭＳ Ｐゴシック" panose="020B0600070205080204" pitchFamily="50" charset="-128"/>
              </a:rPr>
              <a:t>あわせ　 ～年末恒例の大掃除に異変？～</a:t>
            </a:r>
            <a:endParaRPr lang="ja-JP" altLang="en-US" sz="1500" b="1" dirty="0">
              <a:latin typeface="ＭＳ Ｐゴシック" panose="020B0600070205080204" pitchFamily="50" charset="-128"/>
              <a:ea typeface="ＭＳ Ｐゴシック" panose="020B0600070205080204" pitchFamily="50" charset="-128"/>
            </a:endParaRPr>
          </a:p>
        </p:txBody>
      </p:sp>
      <p:pic>
        <p:nvPicPr>
          <p:cNvPr id="9" name="図 9">
            <a:extLst>
              <a:ext uri="{FF2B5EF4-FFF2-40B4-BE49-F238E27FC236}">
                <a16:creationId xmlns:a16="http://schemas.microsoft.com/office/drawing/2014/main" id="{A67C5D83-05CD-485F-AB0F-F3D020620861}"/>
              </a:ext>
            </a:extLst>
          </p:cNvPr>
          <p:cNvPicPr>
            <a:picLocks noChangeAspect="1"/>
          </p:cNvPicPr>
          <p:nvPr/>
        </p:nvPicPr>
        <p:blipFill>
          <a:blip r:embed="rId4"/>
          <a:stretch>
            <a:fillRect/>
          </a:stretch>
        </p:blipFill>
        <p:spPr>
          <a:xfrm>
            <a:off x="434073" y="596384"/>
            <a:ext cx="2743092" cy="1880817"/>
          </a:xfrm>
          <a:prstGeom prst="rect">
            <a:avLst/>
          </a:prstGeom>
        </p:spPr>
      </p:pic>
      <p:grpSp>
        <p:nvGrpSpPr>
          <p:cNvPr id="44" name="Group 75">
            <a:extLst>
              <a:ext uri="{FF2B5EF4-FFF2-40B4-BE49-F238E27FC236}">
                <a16:creationId xmlns:a16="http://schemas.microsoft.com/office/drawing/2014/main" id="{FA6963AD-D0EB-4B64-B68E-D9411E7F4DAB}"/>
              </a:ext>
            </a:extLst>
          </p:cNvPr>
          <p:cNvGrpSpPr>
            <a:grpSpLocks/>
          </p:cNvGrpSpPr>
          <p:nvPr/>
        </p:nvGrpSpPr>
        <p:grpSpPr bwMode="auto">
          <a:xfrm>
            <a:off x="659137" y="3077044"/>
            <a:ext cx="2429954" cy="1368424"/>
            <a:chOff x="1016891" y="8379171"/>
            <a:chExt cx="1956971" cy="1512178"/>
          </a:xfrm>
        </p:grpSpPr>
        <p:sp>
          <p:nvSpPr>
            <p:cNvPr id="46" name="Text Box 76">
              <a:extLst>
                <a:ext uri="{FF2B5EF4-FFF2-40B4-BE49-F238E27FC236}">
                  <a16:creationId xmlns:a16="http://schemas.microsoft.com/office/drawing/2014/main" id="{F8044E09-60E6-440E-B6AC-AAC9D79312F2}"/>
                </a:ext>
              </a:extLst>
            </p:cNvPr>
            <p:cNvSpPr txBox="1">
              <a:spLocks noChangeArrowheads="1" noChangeShapeType="1"/>
            </p:cNvSpPr>
            <p:nvPr/>
          </p:nvSpPr>
          <p:spPr bwMode="auto">
            <a:xfrm>
              <a:off x="1016891" y="8772705"/>
              <a:ext cx="1956971" cy="7042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0" algn="in">
                  <a:solidFill>
                    <a:srgbClr val="000000"/>
                  </a:solidFill>
                  <a:miter lim="800000"/>
                  <a:headEnd/>
                  <a:tailEnd/>
                </a14:hiddenLine>
              </a:ext>
            </a:extLst>
          </p:spPr>
          <p:txBody>
            <a:bodyPr lIns="36195" tIns="36195" rIns="36195" bIns="36195"/>
            <a:lstStyle>
              <a:defPPr>
                <a:defRPr lang="ja-JP"/>
              </a:defPPr>
              <a:lvl1pPr algn="l" rtl="0" eaLnBrk="0" fontAlgn="base" hangingPunct="0">
                <a:spcBef>
                  <a:spcPct val="0"/>
                </a:spcBef>
                <a:spcAft>
                  <a:spcPct val="0"/>
                </a:spcAft>
                <a:defRPr kumimoji="1" sz="2900" kern="1200">
                  <a:solidFill>
                    <a:schemeClr val="tx1"/>
                  </a:solidFill>
                  <a:latin typeface="Arial" panose="020B0604020202020204" pitchFamily="34" charset="0"/>
                  <a:ea typeface="ＭＳ Ｐゴシック" panose="020B0600070205080204" pitchFamily="34" charset="-128"/>
                  <a:cs typeface="+mn-cs"/>
                </a:defRPr>
              </a:lvl1pPr>
              <a:lvl2pPr marL="457200" algn="l" rtl="0" eaLnBrk="0" fontAlgn="base" hangingPunct="0">
                <a:spcBef>
                  <a:spcPct val="0"/>
                </a:spcBef>
                <a:spcAft>
                  <a:spcPct val="0"/>
                </a:spcAft>
                <a:defRPr kumimoji="1" sz="2900" kern="1200">
                  <a:solidFill>
                    <a:schemeClr val="tx1"/>
                  </a:solidFill>
                  <a:latin typeface="Arial" panose="020B0604020202020204" pitchFamily="34" charset="0"/>
                  <a:ea typeface="ＭＳ Ｐゴシック" panose="020B0600070205080204" pitchFamily="34" charset="-128"/>
                  <a:cs typeface="+mn-cs"/>
                </a:defRPr>
              </a:lvl2pPr>
              <a:lvl3pPr marL="914400" algn="l" rtl="0" eaLnBrk="0" fontAlgn="base" hangingPunct="0">
                <a:spcBef>
                  <a:spcPct val="0"/>
                </a:spcBef>
                <a:spcAft>
                  <a:spcPct val="0"/>
                </a:spcAft>
                <a:defRPr kumimoji="1" sz="2900" kern="1200">
                  <a:solidFill>
                    <a:schemeClr val="tx1"/>
                  </a:solidFill>
                  <a:latin typeface="Arial" panose="020B0604020202020204" pitchFamily="34" charset="0"/>
                  <a:ea typeface="ＭＳ Ｐゴシック" panose="020B0600070205080204" pitchFamily="34" charset="-128"/>
                  <a:cs typeface="+mn-cs"/>
                </a:defRPr>
              </a:lvl3pPr>
              <a:lvl4pPr marL="1371600" algn="l" rtl="0" eaLnBrk="0" fontAlgn="base" hangingPunct="0">
                <a:spcBef>
                  <a:spcPct val="0"/>
                </a:spcBef>
                <a:spcAft>
                  <a:spcPct val="0"/>
                </a:spcAft>
                <a:defRPr kumimoji="1" sz="2900" kern="1200">
                  <a:solidFill>
                    <a:schemeClr val="tx1"/>
                  </a:solidFill>
                  <a:latin typeface="Arial" panose="020B0604020202020204" pitchFamily="34" charset="0"/>
                  <a:ea typeface="ＭＳ Ｐゴシック" panose="020B0600070205080204" pitchFamily="34" charset="-128"/>
                  <a:cs typeface="+mn-cs"/>
                </a:defRPr>
              </a:lvl4pPr>
              <a:lvl5pPr marL="1828800" algn="l" rtl="0" eaLnBrk="0" fontAlgn="base" hangingPunct="0">
                <a:spcBef>
                  <a:spcPct val="0"/>
                </a:spcBef>
                <a:spcAft>
                  <a:spcPct val="0"/>
                </a:spcAft>
                <a:defRPr kumimoji="1" sz="2900" kern="1200">
                  <a:solidFill>
                    <a:schemeClr val="tx1"/>
                  </a:solidFill>
                  <a:latin typeface="Arial" panose="020B0604020202020204" pitchFamily="34" charset="0"/>
                  <a:ea typeface="ＭＳ Ｐゴシック" panose="020B0600070205080204" pitchFamily="34" charset="-128"/>
                  <a:cs typeface="+mn-cs"/>
                </a:defRPr>
              </a:lvl5pPr>
              <a:lvl6pPr marL="2286000" algn="l" defTabSz="914400" rtl="0" eaLnBrk="1" latinLnBrk="0" hangingPunct="1">
                <a:defRPr kumimoji="1" sz="2900" kern="1200">
                  <a:solidFill>
                    <a:schemeClr val="tx1"/>
                  </a:solidFill>
                  <a:latin typeface="Arial" panose="020B0604020202020204" pitchFamily="34" charset="0"/>
                  <a:ea typeface="ＭＳ Ｐゴシック" panose="020B0600070205080204" pitchFamily="34" charset="-128"/>
                  <a:cs typeface="+mn-cs"/>
                </a:defRPr>
              </a:lvl6pPr>
              <a:lvl7pPr marL="2743200" algn="l" defTabSz="914400" rtl="0" eaLnBrk="1" latinLnBrk="0" hangingPunct="1">
                <a:defRPr kumimoji="1" sz="2900" kern="1200">
                  <a:solidFill>
                    <a:schemeClr val="tx1"/>
                  </a:solidFill>
                  <a:latin typeface="Arial" panose="020B0604020202020204" pitchFamily="34" charset="0"/>
                  <a:ea typeface="ＭＳ Ｐゴシック" panose="020B0600070205080204" pitchFamily="34" charset="-128"/>
                  <a:cs typeface="+mn-cs"/>
                </a:defRPr>
              </a:lvl7pPr>
              <a:lvl8pPr marL="3200400" algn="l" defTabSz="914400" rtl="0" eaLnBrk="1" latinLnBrk="0" hangingPunct="1">
                <a:defRPr kumimoji="1" sz="2900" kern="1200">
                  <a:solidFill>
                    <a:schemeClr val="tx1"/>
                  </a:solidFill>
                  <a:latin typeface="Arial" panose="020B0604020202020204" pitchFamily="34" charset="0"/>
                  <a:ea typeface="ＭＳ Ｐゴシック" panose="020B0600070205080204" pitchFamily="34" charset="-128"/>
                  <a:cs typeface="+mn-cs"/>
                </a:defRPr>
              </a:lvl8pPr>
              <a:lvl9pPr marL="3657600" algn="l" defTabSz="914400" rtl="0" eaLnBrk="1" latinLnBrk="0" hangingPunct="1">
                <a:defRPr kumimoji="1" sz="2900" kern="1200">
                  <a:solidFill>
                    <a:schemeClr val="tx1"/>
                  </a:solidFill>
                  <a:latin typeface="Arial" panose="020B0604020202020204" pitchFamily="34" charset="0"/>
                  <a:ea typeface="ＭＳ Ｐゴシック" panose="020B0600070205080204" pitchFamily="34" charset="-128"/>
                  <a:cs typeface="+mn-cs"/>
                </a:defRPr>
              </a:lvl9pPr>
            </a:lstStyle>
            <a:p>
              <a:pPr eaLnBrk="1" hangingPunct="1">
                <a:spcBef>
                  <a:spcPct val="0"/>
                </a:spcBef>
                <a:buFontTx/>
                <a:buNone/>
              </a:pPr>
              <a:r>
                <a:rPr lang="ja-JP" altLang="en-US" sz="1100">
                  <a:effectLst/>
                  <a:latin typeface="Meiryo UI" panose="020B0604030504040204" pitchFamily="34" charset="-128"/>
                  <a:ea typeface="Meiryo UI" panose="020B0604030504040204" pitchFamily="34" charset="-128"/>
                </a:rPr>
                <a:t>〒</a:t>
              </a:r>
              <a:r>
                <a:rPr lang="en-US" altLang="ja-JP" sz="1100" dirty="0">
                  <a:effectLst/>
                  <a:latin typeface="Meiryo UI" panose="020B0604030504040204" pitchFamily="34" charset="-128"/>
                  <a:ea typeface="Meiryo UI" panose="020B0604030504040204" pitchFamily="34" charset="-128"/>
                </a:rPr>
                <a:t>330-0854</a:t>
              </a:r>
              <a:r>
                <a:rPr lang="ja-JP" altLang="en-US" sz="1100">
                  <a:effectLst/>
                  <a:latin typeface="Meiryo UI" panose="020B0604030504040204" pitchFamily="34" charset="-128"/>
                  <a:ea typeface="Meiryo UI" panose="020B0604030504040204" pitchFamily="34" charset="-128"/>
                </a:rPr>
                <a:t>　 </a:t>
              </a:r>
              <a:endParaRPr lang="en-US" altLang="ja-JP" sz="1100" dirty="0">
                <a:effectLst/>
                <a:latin typeface="Meiryo UI" panose="020B0604030504040204" pitchFamily="34" charset="-128"/>
                <a:ea typeface="Meiryo UI" panose="020B0604030504040204" pitchFamily="34" charset="-128"/>
              </a:endParaRPr>
            </a:p>
            <a:p>
              <a:pPr eaLnBrk="1" hangingPunct="1">
                <a:spcBef>
                  <a:spcPct val="0"/>
                </a:spcBef>
                <a:buFontTx/>
                <a:buNone/>
              </a:pPr>
              <a:r>
                <a:rPr lang="ja-JP" altLang="en-US" sz="1100">
                  <a:effectLst/>
                  <a:latin typeface="Meiryo UI" panose="020B0604030504040204" pitchFamily="34" charset="-128"/>
                  <a:ea typeface="Meiryo UI" panose="020B0604030504040204" pitchFamily="34" charset="-128"/>
                </a:rPr>
                <a:t>埼玉県さいたま市大宮区桜木町</a:t>
              </a:r>
              <a:r>
                <a:rPr lang="en-US" altLang="ja-JP" sz="1100" dirty="0">
                  <a:effectLst/>
                  <a:latin typeface="Meiryo UI" panose="020B0604030504040204" pitchFamily="34" charset="-128"/>
                  <a:ea typeface="Meiryo UI" panose="020B0604030504040204" pitchFamily="34" charset="-128"/>
                </a:rPr>
                <a:t>1</a:t>
              </a:r>
              <a:r>
                <a:rPr lang="ja-JP" altLang="en-US" sz="1100">
                  <a:effectLst/>
                  <a:latin typeface="Meiryo UI" panose="020B0604030504040204" pitchFamily="34" charset="-128"/>
                  <a:ea typeface="Meiryo UI" panose="020B0604030504040204" pitchFamily="34" charset="-128"/>
                </a:rPr>
                <a:t>丁目</a:t>
              </a:r>
              <a:r>
                <a:rPr lang="en-US" altLang="ja-JP" sz="1100" dirty="0">
                  <a:effectLst/>
                  <a:latin typeface="Meiryo UI" panose="020B0604030504040204" pitchFamily="34" charset="-128"/>
                  <a:ea typeface="Meiryo UI" panose="020B0604030504040204" pitchFamily="34" charset="-128"/>
                </a:rPr>
                <a:t>398-1 </a:t>
              </a:r>
              <a:r>
                <a:rPr lang="ja-JP" altLang="en-US" sz="1100">
                  <a:effectLst/>
                  <a:latin typeface="Meiryo UI" panose="020B0604030504040204" pitchFamily="34" charset="-128"/>
                  <a:ea typeface="Meiryo UI" panose="020B0604030504040204" pitchFamily="34" charset="-128"/>
                </a:rPr>
                <a:t>アドグレイス大宮</a:t>
              </a:r>
              <a:r>
                <a:rPr lang="en-US" altLang="ja-JP" sz="1100" dirty="0">
                  <a:effectLst/>
                  <a:latin typeface="Meiryo UI" panose="020B0604030504040204" pitchFamily="34" charset="-128"/>
                  <a:ea typeface="Meiryo UI" panose="020B0604030504040204" pitchFamily="34" charset="-128"/>
                </a:rPr>
                <a:t>7</a:t>
              </a:r>
              <a:r>
                <a:rPr lang="en" altLang="ja-JP" sz="1100" dirty="0">
                  <a:effectLst/>
                  <a:latin typeface="Meiryo UI" panose="020B0604030504040204" pitchFamily="34" charset="-128"/>
                  <a:ea typeface="Meiryo UI" panose="020B0604030504040204" pitchFamily="34" charset="-128"/>
                </a:rPr>
                <a:t>F</a:t>
              </a:r>
              <a:endParaRPr lang="ja-JP" altLang="ja-JP" sz="1100">
                <a:latin typeface="Meiryo UI" panose="020B0604030504040204" pitchFamily="34" charset="-128"/>
                <a:ea typeface="Meiryo UI" panose="020B0604030504040204" pitchFamily="34" charset="-128"/>
              </a:endParaRPr>
            </a:p>
          </p:txBody>
        </p:sp>
        <p:sp>
          <p:nvSpPr>
            <p:cNvPr id="47" name="Text Box 77">
              <a:extLst>
                <a:ext uri="{FF2B5EF4-FFF2-40B4-BE49-F238E27FC236}">
                  <a16:creationId xmlns:a16="http://schemas.microsoft.com/office/drawing/2014/main" id="{718E7866-B961-4282-9C98-25676BF97210}"/>
                </a:ext>
              </a:extLst>
            </p:cNvPr>
            <p:cNvSpPr txBox="1">
              <a:spLocks noChangeArrowheads="1" noChangeShapeType="1"/>
            </p:cNvSpPr>
            <p:nvPr/>
          </p:nvSpPr>
          <p:spPr bwMode="auto">
            <a:xfrm>
              <a:off x="1026995" y="8379171"/>
              <a:ext cx="1796289" cy="3935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0" algn="in">
                  <a:solidFill>
                    <a:srgbClr val="000000"/>
                  </a:solidFill>
                  <a:miter lim="800000"/>
                  <a:headEnd/>
                  <a:tailEnd/>
                </a14:hiddenLine>
              </a:ext>
            </a:extLst>
          </p:spPr>
          <p:txBody>
            <a:bodyPr lIns="36195" tIns="36195" rIns="36195" bIns="36195"/>
            <a:lstStyle>
              <a:defPPr>
                <a:defRPr lang="ja-JP"/>
              </a:defPPr>
              <a:lvl1pPr algn="l" rtl="0" eaLnBrk="0" fontAlgn="base" hangingPunct="0">
                <a:spcBef>
                  <a:spcPct val="0"/>
                </a:spcBef>
                <a:spcAft>
                  <a:spcPct val="0"/>
                </a:spcAft>
                <a:defRPr kumimoji="1" sz="2900" kern="1200">
                  <a:solidFill>
                    <a:schemeClr val="tx1"/>
                  </a:solidFill>
                  <a:latin typeface="Arial" panose="020B0604020202020204" pitchFamily="34" charset="0"/>
                  <a:ea typeface="ＭＳ Ｐゴシック" panose="020B0600070205080204" pitchFamily="34" charset="-128"/>
                  <a:cs typeface="+mn-cs"/>
                </a:defRPr>
              </a:lvl1pPr>
              <a:lvl2pPr marL="457200" algn="l" rtl="0" eaLnBrk="0" fontAlgn="base" hangingPunct="0">
                <a:spcBef>
                  <a:spcPct val="0"/>
                </a:spcBef>
                <a:spcAft>
                  <a:spcPct val="0"/>
                </a:spcAft>
                <a:defRPr kumimoji="1" sz="2900" kern="1200">
                  <a:solidFill>
                    <a:schemeClr val="tx1"/>
                  </a:solidFill>
                  <a:latin typeface="Arial" panose="020B0604020202020204" pitchFamily="34" charset="0"/>
                  <a:ea typeface="ＭＳ Ｐゴシック" panose="020B0600070205080204" pitchFamily="34" charset="-128"/>
                  <a:cs typeface="+mn-cs"/>
                </a:defRPr>
              </a:lvl2pPr>
              <a:lvl3pPr marL="914400" algn="l" rtl="0" eaLnBrk="0" fontAlgn="base" hangingPunct="0">
                <a:spcBef>
                  <a:spcPct val="0"/>
                </a:spcBef>
                <a:spcAft>
                  <a:spcPct val="0"/>
                </a:spcAft>
                <a:defRPr kumimoji="1" sz="2900" kern="1200">
                  <a:solidFill>
                    <a:schemeClr val="tx1"/>
                  </a:solidFill>
                  <a:latin typeface="Arial" panose="020B0604020202020204" pitchFamily="34" charset="0"/>
                  <a:ea typeface="ＭＳ Ｐゴシック" panose="020B0600070205080204" pitchFamily="34" charset="-128"/>
                  <a:cs typeface="+mn-cs"/>
                </a:defRPr>
              </a:lvl3pPr>
              <a:lvl4pPr marL="1371600" algn="l" rtl="0" eaLnBrk="0" fontAlgn="base" hangingPunct="0">
                <a:spcBef>
                  <a:spcPct val="0"/>
                </a:spcBef>
                <a:spcAft>
                  <a:spcPct val="0"/>
                </a:spcAft>
                <a:defRPr kumimoji="1" sz="2900" kern="1200">
                  <a:solidFill>
                    <a:schemeClr val="tx1"/>
                  </a:solidFill>
                  <a:latin typeface="Arial" panose="020B0604020202020204" pitchFamily="34" charset="0"/>
                  <a:ea typeface="ＭＳ Ｐゴシック" panose="020B0600070205080204" pitchFamily="34" charset="-128"/>
                  <a:cs typeface="+mn-cs"/>
                </a:defRPr>
              </a:lvl4pPr>
              <a:lvl5pPr marL="1828800" algn="l" rtl="0" eaLnBrk="0" fontAlgn="base" hangingPunct="0">
                <a:spcBef>
                  <a:spcPct val="0"/>
                </a:spcBef>
                <a:spcAft>
                  <a:spcPct val="0"/>
                </a:spcAft>
                <a:defRPr kumimoji="1" sz="2900" kern="1200">
                  <a:solidFill>
                    <a:schemeClr val="tx1"/>
                  </a:solidFill>
                  <a:latin typeface="Arial" panose="020B0604020202020204" pitchFamily="34" charset="0"/>
                  <a:ea typeface="ＭＳ Ｐゴシック" panose="020B0600070205080204" pitchFamily="34" charset="-128"/>
                  <a:cs typeface="+mn-cs"/>
                </a:defRPr>
              </a:lvl5pPr>
              <a:lvl6pPr marL="2286000" algn="l" defTabSz="914400" rtl="0" eaLnBrk="1" latinLnBrk="0" hangingPunct="1">
                <a:defRPr kumimoji="1" sz="2900" kern="1200">
                  <a:solidFill>
                    <a:schemeClr val="tx1"/>
                  </a:solidFill>
                  <a:latin typeface="Arial" panose="020B0604020202020204" pitchFamily="34" charset="0"/>
                  <a:ea typeface="ＭＳ Ｐゴシック" panose="020B0600070205080204" pitchFamily="34" charset="-128"/>
                  <a:cs typeface="+mn-cs"/>
                </a:defRPr>
              </a:lvl6pPr>
              <a:lvl7pPr marL="2743200" algn="l" defTabSz="914400" rtl="0" eaLnBrk="1" latinLnBrk="0" hangingPunct="1">
                <a:defRPr kumimoji="1" sz="2900" kern="1200">
                  <a:solidFill>
                    <a:schemeClr val="tx1"/>
                  </a:solidFill>
                  <a:latin typeface="Arial" panose="020B0604020202020204" pitchFamily="34" charset="0"/>
                  <a:ea typeface="ＭＳ Ｐゴシック" panose="020B0600070205080204" pitchFamily="34" charset="-128"/>
                  <a:cs typeface="+mn-cs"/>
                </a:defRPr>
              </a:lvl7pPr>
              <a:lvl8pPr marL="3200400" algn="l" defTabSz="914400" rtl="0" eaLnBrk="1" latinLnBrk="0" hangingPunct="1">
                <a:defRPr kumimoji="1" sz="2900" kern="1200">
                  <a:solidFill>
                    <a:schemeClr val="tx1"/>
                  </a:solidFill>
                  <a:latin typeface="Arial" panose="020B0604020202020204" pitchFamily="34" charset="0"/>
                  <a:ea typeface="ＭＳ Ｐゴシック" panose="020B0600070205080204" pitchFamily="34" charset="-128"/>
                  <a:cs typeface="+mn-cs"/>
                </a:defRPr>
              </a:lvl8pPr>
              <a:lvl9pPr marL="3657600" algn="l" defTabSz="914400" rtl="0" eaLnBrk="1" latinLnBrk="0" hangingPunct="1">
                <a:defRPr kumimoji="1" sz="2900" kern="1200">
                  <a:solidFill>
                    <a:schemeClr val="tx1"/>
                  </a:solidFill>
                  <a:latin typeface="Arial" panose="020B0604020202020204" pitchFamily="34" charset="0"/>
                  <a:ea typeface="ＭＳ Ｐゴシック" panose="020B0600070205080204" pitchFamily="34" charset="-128"/>
                  <a:cs typeface="+mn-cs"/>
                </a:defRPr>
              </a:lvl9pPr>
            </a:lstStyle>
            <a:p>
              <a:pPr eaLnBrk="1" hangingPunct="1">
                <a:spcBef>
                  <a:spcPct val="0"/>
                </a:spcBef>
                <a:buFontTx/>
                <a:buNone/>
              </a:pPr>
              <a:r>
                <a:rPr lang="ja-JP" altLang="ja-JP" sz="1600" spc="300">
                  <a:solidFill>
                    <a:srgbClr val="000000"/>
                  </a:solidFill>
                  <a:latin typeface="Meiryo UI" panose="020B0604030504040204" pitchFamily="34" charset="-128"/>
                  <a:ea typeface="Meiryo UI" panose="020B0604030504040204" pitchFamily="34" charset="-128"/>
                </a:rPr>
                <a:t>株式会社フォーセンス</a:t>
              </a:r>
              <a:endParaRPr lang="ja-JP" altLang="ja-JP" sz="1600" spc="300">
                <a:latin typeface="Meiryo UI" panose="020B0604030504040204" pitchFamily="34" charset="-128"/>
                <a:ea typeface="Meiryo UI" panose="020B0604030504040204" pitchFamily="34" charset="-128"/>
              </a:endParaRPr>
            </a:p>
          </p:txBody>
        </p:sp>
        <p:sp>
          <p:nvSpPr>
            <p:cNvPr id="48" name="Text Box 78">
              <a:extLst>
                <a:ext uri="{FF2B5EF4-FFF2-40B4-BE49-F238E27FC236}">
                  <a16:creationId xmlns:a16="http://schemas.microsoft.com/office/drawing/2014/main" id="{5A13CCBA-3C8E-4C62-8E43-E877C9F734BE}"/>
                </a:ext>
              </a:extLst>
            </p:cNvPr>
            <p:cNvSpPr txBox="1">
              <a:spLocks noChangeArrowheads="1" noChangeShapeType="1"/>
            </p:cNvSpPr>
            <p:nvPr/>
          </p:nvSpPr>
          <p:spPr bwMode="auto">
            <a:xfrm>
              <a:off x="1051958" y="9476970"/>
              <a:ext cx="1796289" cy="4143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0" algn="in">
                  <a:solidFill>
                    <a:srgbClr val="000000"/>
                  </a:solidFill>
                  <a:miter lim="800000"/>
                  <a:headEnd/>
                  <a:tailEnd/>
                </a14:hiddenLine>
              </a:ext>
            </a:extLst>
          </p:spPr>
          <p:txBody>
            <a:bodyPr lIns="36195" tIns="36195" rIns="36195" bIns="36195"/>
            <a:lstStyle>
              <a:defPPr>
                <a:defRPr lang="ja-JP"/>
              </a:defPPr>
              <a:lvl1pPr algn="l" rtl="0" eaLnBrk="0" fontAlgn="base" hangingPunct="0">
                <a:spcBef>
                  <a:spcPct val="0"/>
                </a:spcBef>
                <a:spcAft>
                  <a:spcPct val="0"/>
                </a:spcAft>
                <a:defRPr kumimoji="1" sz="2900" kern="1200">
                  <a:solidFill>
                    <a:schemeClr val="tx1"/>
                  </a:solidFill>
                  <a:latin typeface="Arial" panose="020B0604020202020204" pitchFamily="34" charset="0"/>
                  <a:ea typeface="ＭＳ Ｐゴシック" panose="020B0600070205080204" pitchFamily="34" charset="-128"/>
                  <a:cs typeface="+mn-cs"/>
                </a:defRPr>
              </a:lvl1pPr>
              <a:lvl2pPr marL="457200" algn="l" rtl="0" eaLnBrk="0" fontAlgn="base" hangingPunct="0">
                <a:spcBef>
                  <a:spcPct val="0"/>
                </a:spcBef>
                <a:spcAft>
                  <a:spcPct val="0"/>
                </a:spcAft>
                <a:defRPr kumimoji="1" sz="2900" kern="1200">
                  <a:solidFill>
                    <a:schemeClr val="tx1"/>
                  </a:solidFill>
                  <a:latin typeface="Arial" panose="020B0604020202020204" pitchFamily="34" charset="0"/>
                  <a:ea typeface="ＭＳ Ｐゴシック" panose="020B0600070205080204" pitchFamily="34" charset="-128"/>
                  <a:cs typeface="+mn-cs"/>
                </a:defRPr>
              </a:lvl2pPr>
              <a:lvl3pPr marL="914400" algn="l" rtl="0" eaLnBrk="0" fontAlgn="base" hangingPunct="0">
                <a:spcBef>
                  <a:spcPct val="0"/>
                </a:spcBef>
                <a:spcAft>
                  <a:spcPct val="0"/>
                </a:spcAft>
                <a:defRPr kumimoji="1" sz="2900" kern="1200">
                  <a:solidFill>
                    <a:schemeClr val="tx1"/>
                  </a:solidFill>
                  <a:latin typeface="Arial" panose="020B0604020202020204" pitchFamily="34" charset="0"/>
                  <a:ea typeface="ＭＳ Ｐゴシック" panose="020B0600070205080204" pitchFamily="34" charset="-128"/>
                  <a:cs typeface="+mn-cs"/>
                </a:defRPr>
              </a:lvl3pPr>
              <a:lvl4pPr marL="1371600" algn="l" rtl="0" eaLnBrk="0" fontAlgn="base" hangingPunct="0">
                <a:spcBef>
                  <a:spcPct val="0"/>
                </a:spcBef>
                <a:spcAft>
                  <a:spcPct val="0"/>
                </a:spcAft>
                <a:defRPr kumimoji="1" sz="2900" kern="1200">
                  <a:solidFill>
                    <a:schemeClr val="tx1"/>
                  </a:solidFill>
                  <a:latin typeface="Arial" panose="020B0604020202020204" pitchFamily="34" charset="0"/>
                  <a:ea typeface="ＭＳ Ｐゴシック" panose="020B0600070205080204" pitchFamily="34" charset="-128"/>
                  <a:cs typeface="+mn-cs"/>
                </a:defRPr>
              </a:lvl4pPr>
              <a:lvl5pPr marL="1828800" algn="l" rtl="0" eaLnBrk="0" fontAlgn="base" hangingPunct="0">
                <a:spcBef>
                  <a:spcPct val="0"/>
                </a:spcBef>
                <a:spcAft>
                  <a:spcPct val="0"/>
                </a:spcAft>
                <a:defRPr kumimoji="1" sz="2900" kern="1200">
                  <a:solidFill>
                    <a:schemeClr val="tx1"/>
                  </a:solidFill>
                  <a:latin typeface="Arial" panose="020B0604020202020204" pitchFamily="34" charset="0"/>
                  <a:ea typeface="ＭＳ Ｐゴシック" panose="020B0600070205080204" pitchFamily="34" charset="-128"/>
                  <a:cs typeface="+mn-cs"/>
                </a:defRPr>
              </a:lvl5pPr>
              <a:lvl6pPr marL="2286000" algn="l" defTabSz="914400" rtl="0" eaLnBrk="1" latinLnBrk="0" hangingPunct="1">
                <a:defRPr kumimoji="1" sz="2900" kern="1200">
                  <a:solidFill>
                    <a:schemeClr val="tx1"/>
                  </a:solidFill>
                  <a:latin typeface="Arial" panose="020B0604020202020204" pitchFamily="34" charset="0"/>
                  <a:ea typeface="ＭＳ Ｐゴシック" panose="020B0600070205080204" pitchFamily="34" charset="-128"/>
                  <a:cs typeface="+mn-cs"/>
                </a:defRPr>
              </a:lvl6pPr>
              <a:lvl7pPr marL="2743200" algn="l" defTabSz="914400" rtl="0" eaLnBrk="1" latinLnBrk="0" hangingPunct="1">
                <a:defRPr kumimoji="1" sz="2900" kern="1200">
                  <a:solidFill>
                    <a:schemeClr val="tx1"/>
                  </a:solidFill>
                  <a:latin typeface="Arial" panose="020B0604020202020204" pitchFamily="34" charset="0"/>
                  <a:ea typeface="ＭＳ Ｐゴシック" panose="020B0600070205080204" pitchFamily="34" charset="-128"/>
                  <a:cs typeface="+mn-cs"/>
                </a:defRPr>
              </a:lvl7pPr>
              <a:lvl8pPr marL="3200400" algn="l" defTabSz="914400" rtl="0" eaLnBrk="1" latinLnBrk="0" hangingPunct="1">
                <a:defRPr kumimoji="1" sz="2900" kern="1200">
                  <a:solidFill>
                    <a:schemeClr val="tx1"/>
                  </a:solidFill>
                  <a:latin typeface="Arial" panose="020B0604020202020204" pitchFamily="34" charset="0"/>
                  <a:ea typeface="ＭＳ Ｐゴシック" panose="020B0600070205080204" pitchFamily="34" charset="-128"/>
                  <a:cs typeface="+mn-cs"/>
                </a:defRPr>
              </a:lvl8pPr>
              <a:lvl9pPr marL="3657600" algn="l" defTabSz="914400" rtl="0" eaLnBrk="1" latinLnBrk="0" hangingPunct="1">
                <a:defRPr kumimoji="1" sz="2900" kern="1200">
                  <a:solidFill>
                    <a:schemeClr val="tx1"/>
                  </a:solidFill>
                  <a:latin typeface="Arial" panose="020B0604020202020204" pitchFamily="34" charset="0"/>
                  <a:ea typeface="ＭＳ Ｐゴシック" panose="020B0600070205080204" pitchFamily="34" charset="-128"/>
                  <a:cs typeface="+mn-cs"/>
                </a:defRPr>
              </a:lvl9pPr>
            </a:lstStyle>
            <a:p>
              <a:pPr eaLnBrk="1" hangingPunct="1">
                <a:spcBef>
                  <a:spcPct val="0"/>
                </a:spcBef>
                <a:buFontTx/>
                <a:buNone/>
              </a:pPr>
              <a:r>
                <a:rPr lang="en" altLang="ja-JP" sz="1100" dirty="0">
                  <a:effectLst/>
                  <a:latin typeface="Meiryo UI" panose="020B0604030504040204" pitchFamily="34" charset="-128"/>
                  <a:ea typeface="Meiryo UI" panose="020B0604030504040204" pitchFamily="34" charset="-128"/>
                </a:rPr>
                <a:t>TEL : 048-741-9125</a:t>
              </a:r>
              <a:r>
                <a:rPr lang="ja-JP" altLang="en" sz="1100">
                  <a:effectLst/>
                  <a:latin typeface="Meiryo UI" panose="020B0604030504040204" pitchFamily="34" charset="-128"/>
                  <a:ea typeface="Meiryo UI" panose="020B0604030504040204" pitchFamily="34" charset="-128"/>
                </a:rPr>
                <a:t>　</a:t>
              </a:r>
              <a:endParaRPr lang="en-US" altLang="ja-JP" sz="1100" dirty="0">
                <a:effectLst/>
                <a:latin typeface="Meiryo UI" panose="020B0604030504040204" pitchFamily="34" charset="-128"/>
                <a:ea typeface="Meiryo UI" panose="020B0604030504040204" pitchFamily="34" charset="-128"/>
              </a:endParaRPr>
            </a:p>
            <a:p>
              <a:pPr eaLnBrk="1" hangingPunct="1">
                <a:spcBef>
                  <a:spcPct val="0"/>
                </a:spcBef>
                <a:buFontTx/>
                <a:buNone/>
              </a:pPr>
              <a:r>
                <a:rPr lang="en" altLang="ja-JP" sz="1100" dirty="0">
                  <a:effectLst/>
                  <a:latin typeface="Meiryo UI" panose="020B0604030504040204" pitchFamily="34" charset="-128"/>
                  <a:ea typeface="Meiryo UI" panose="020B0604030504040204" pitchFamily="34" charset="-128"/>
                </a:rPr>
                <a:t>FAX : 050-3537-6440 </a:t>
              </a:r>
              <a:br>
                <a:rPr lang="en" altLang="ja-JP" sz="800" dirty="0"/>
              </a:br>
              <a:endParaRPr lang="ja-JP" altLang="ja-JP" sz="2900"/>
            </a:p>
          </p:txBody>
        </p:sp>
      </p:grpSp>
      <p:sp>
        <p:nvSpPr>
          <p:cNvPr id="2" name="テキスト ボックス 1">
            <a:extLst>
              <a:ext uri="{FF2B5EF4-FFF2-40B4-BE49-F238E27FC236}">
                <a16:creationId xmlns:a16="http://schemas.microsoft.com/office/drawing/2014/main" id="{5B4DE27A-5914-84C3-BE74-DD5AD8A616CB}"/>
              </a:ext>
            </a:extLst>
          </p:cNvPr>
          <p:cNvSpPr txBox="1"/>
          <p:nvPr/>
        </p:nvSpPr>
        <p:spPr>
          <a:xfrm>
            <a:off x="11271090" y="10258173"/>
            <a:ext cx="348172" cy="230832"/>
          </a:xfrm>
          <a:prstGeom prst="rect">
            <a:avLst/>
          </a:prstGeom>
          <a:noFill/>
        </p:spPr>
        <p:txBody>
          <a:bodyPr wrap="none" rtlCol="0">
            <a:spAutoFit/>
          </a:bodyPr>
          <a:lstStyle/>
          <a:p>
            <a:r>
              <a:rPr kumimoji="1" lang="en-US" altLang="ja-JP" sz="900" dirty="0"/>
              <a:t>-1-</a:t>
            </a:r>
            <a:endParaRPr kumimoji="1" lang="ja-JP" altLang="en-US" sz="900" dirty="0"/>
          </a:p>
        </p:txBody>
      </p:sp>
      <p:sp>
        <p:nvSpPr>
          <p:cNvPr id="4" name="テキスト ボックス 3">
            <a:extLst>
              <a:ext uri="{FF2B5EF4-FFF2-40B4-BE49-F238E27FC236}">
                <a16:creationId xmlns:a16="http://schemas.microsoft.com/office/drawing/2014/main" id="{CFB99334-8BE0-188B-26EA-52A72393D5E8}"/>
              </a:ext>
            </a:extLst>
          </p:cNvPr>
          <p:cNvSpPr txBox="1"/>
          <p:nvPr/>
        </p:nvSpPr>
        <p:spPr>
          <a:xfrm>
            <a:off x="3403409" y="10305556"/>
            <a:ext cx="348172" cy="230832"/>
          </a:xfrm>
          <a:prstGeom prst="rect">
            <a:avLst/>
          </a:prstGeom>
          <a:noFill/>
        </p:spPr>
        <p:txBody>
          <a:bodyPr wrap="none" rtlCol="0">
            <a:spAutoFit/>
          </a:bodyPr>
          <a:lstStyle/>
          <a:p>
            <a:r>
              <a:rPr kumimoji="1" lang="en-US" altLang="ja-JP" sz="900" dirty="0"/>
              <a:t>-4-</a:t>
            </a:r>
            <a:endParaRPr kumimoji="1" lang="ja-JP" altLang="en-US" sz="900" dirty="0"/>
          </a:p>
        </p:txBody>
      </p:sp>
      <p:sp>
        <p:nvSpPr>
          <p:cNvPr id="49" name="Text Box 236">
            <a:extLst>
              <a:ext uri="{FF2B5EF4-FFF2-40B4-BE49-F238E27FC236}">
                <a16:creationId xmlns:a16="http://schemas.microsoft.com/office/drawing/2014/main" id="{B177584E-0980-44F1-8AF2-EC318FB396B4}"/>
              </a:ext>
            </a:extLst>
          </p:cNvPr>
          <p:cNvSpPr txBox="1">
            <a:spLocks noChangeArrowheads="1"/>
          </p:cNvSpPr>
          <p:nvPr/>
        </p:nvSpPr>
        <p:spPr bwMode="auto">
          <a:xfrm>
            <a:off x="9446338" y="7087395"/>
            <a:ext cx="2177385" cy="330001"/>
          </a:xfrm>
          <a:prstGeom prst="rect">
            <a:avLst/>
          </a:prstGeom>
          <a:noFill/>
          <a:ln>
            <a:noFill/>
          </a:ln>
        </p:spPr>
        <p:txBody>
          <a:bodyPr vert="horz" lIns="36576" tIns="36576" rIns="36576" bIns="36576"/>
          <a:lstStyle>
            <a:lvl1pPr defTabSz="1474788" eaLnBrk="0" hangingPunct="0">
              <a:defRPr kumimoji="1" sz="2900">
                <a:solidFill>
                  <a:schemeClr val="tx1"/>
                </a:solidFill>
                <a:latin typeface="Arial" panose="020B0604020202020204" pitchFamily="34" charset="0"/>
                <a:ea typeface="ＭＳ Ｐゴシック" panose="020B0600070205080204" pitchFamily="50" charset="-128"/>
              </a:defRPr>
            </a:lvl1pPr>
            <a:lvl2pPr marL="742950" indent="-285750" defTabSz="1474788" eaLnBrk="0" hangingPunct="0">
              <a:defRPr kumimoji="1" sz="2900">
                <a:solidFill>
                  <a:schemeClr val="tx1"/>
                </a:solidFill>
                <a:latin typeface="Arial" panose="020B0604020202020204" pitchFamily="34" charset="0"/>
                <a:ea typeface="ＭＳ Ｐゴシック" panose="020B0600070205080204" pitchFamily="50" charset="-128"/>
              </a:defRPr>
            </a:lvl2pPr>
            <a:lvl3pPr marL="1143000" indent="-228600" defTabSz="1474788" eaLnBrk="0" hangingPunct="0">
              <a:defRPr kumimoji="1" sz="2900">
                <a:solidFill>
                  <a:schemeClr val="tx1"/>
                </a:solidFill>
                <a:latin typeface="Arial" panose="020B0604020202020204" pitchFamily="34" charset="0"/>
                <a:ea typeface="ＭＳ Ｐゴシック" panose="020B0600070205080204" pitchFamily="50" charset="-128"/>
              </a:defRPr>
            </a:lvl3pPr>
            <a:lvl4pPr marL="1600200" indent="-228600" defTabSz="1474788" eaLnBrk="0" hangingPunct="0">
              <a:defRPr kumimoji="1" sz="2900">
                <a:solidFill>
                  <a:schemeClr val="tx1"/>
                </a:solidFill>
                <a:latin typeface="Arial" panose="020B0604020202020204" pitchFamily="34" charset="0"/>
                <a:ea typeface="ＭＳ Ｐゴシック" panose="020B0600070205080204" pitchFamily="50" charset="-128"/>
              </a:defRPr>
            </a:lvl4pPr>
            <a:lvl5pPr marL="2057400" indent="-228600" defTabSz="1474788" eaLnBrk="0" hangingPunct="0">
              <a:defRPr kumimoji="1" sz="2900">
                <a:solidFill>
                  <a:schemeClr val="tx1"/>
                </a:solidFill>
                <a:latin typeface="Arial" panose="020B0604020202020204" pitchFamily="34" charset="0"/>
                <a:ea typeface="ＭＳ Ｐゴシック" panose="020B0600070205080204" pitchFamily="50" charset="-128"/>
              </a:defRPr>
            </a:lvl5pPr>
            <a:lvl6pPr marL="25146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50" charset="-128"/>
              </a:defRPr>
            </a:lvl6pPr>
            <a:lvl7pPr marL="29718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50" charset="-128"/>
              </a:defRPr>
            </a:lvl7pPr>
            <a:lvl8pPr marL="34290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50" charset="-128"/>
              </a:defRPr>
            </a:lvl8pPr>
            <a:lvl9pPr marL="38862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50" charset="-128"/>
              </a:defRPr>
            </a:lvl9pPr>
          </a:lstStyle>
          <a:p>
            <a:pPr eaLnBrk="1" hangingPunct="1"/>
            <a:r>
              <a:rPr lang="en-US" altLang="ja-JP" sz="1400" b="1" dirty="0">
                <a:solidFill>
                  <a:srgbClr val="6E1419"/>
                </a:solidFill>
                <a:latin typeface="ＭＳ Ｐゴシック" panose="020B0600070205080204" pitchFamily="50" charset="-128"/>
              </a:rPr>
              <a:t>11</a:t>
            </a:r>
            <a:r>
              <a:rPr lang="ja-JP" altLang="en-US" sz="1400" b="1">
                <a:solidFill>
                  <a:srgbClr val="6E1419"/>
                </a:solidFill>
                <a:latin typeface="ＭＳ Ｐゴシック" panose="020B0600070205080204" pitchFamily="50" charset="-128"/>
              </a:rPr>
              <a:t>月</a:t>
            </a:r>
            <a:r>
              <a:rPr lang="ja-JP" altLang="ja-JP" sz="1400" b="1">
                <a:solidFill>
                  <a:srgbClr val="6E1419"/>
                </a:solidFill>
                <a:latin typeface="ＭＳ Ｐゴシック" panose="020B0600070205080204" pitchFamily="50" charset="-128"/>
              </a:rPr>
              <a:t>【</a:t>
            </a:r>
            <a:r>
              <a:rPr lang="ja-JP" altLang="en-US" sz="1400" b="1">
                <a:solidFill>
                  <a:srgbClr val="6E1419"/>
                </a:solidFill>
                <a:latin typeface="ＭＳ Ｐゴシック" panose="020B0600070205080204" pitchFamily="50" charset="-128"/>
              </a:rPr>
              <a:t>千歳飴</a:t>
            </a:r>
            <a:r>
              <a:rPr lang="ja-JP" altLang="ja-JP" sz="1400" b="1">
                <a:solidFill>
                  <a:srgbClr val="6E1419"/>
                </a:solidFill>
                <a:latin typeface="ＭＳ Ｐゴシック" panose="020B0600070205080204" pitchFamily="50" charset="-128"/>
              </a:rPr>
              <a:t>】</a:t>
            </a:r>
            <a:endParaRPr lang="ja-JP" altLang="ja-JP" sz="1000" b="1" dirty="0">
              <a:solidFill>
                <a:srgbClr val="6E1419"/>
              </a:solidFill>
              <a:latin typeface="ＭＳ Ｐゴシック" panose="020B0600070205080204" pitchFamily="50" charset="-128"/>
            </a:endParaRPr>
          </a:p>
          <a:p>
            <a:pPr eaLnBrk="1" hangingPunct="1"/>
            <a:endParaRPr lang="ja-JP" altLang="ja-JP" sz="1000" b="1" dirty="0">
              <a:solidFill>
                <a:srgbClr val="6E1419"/>
              </a:solidFill>
              <a:latin typeface="ＭＳ Ｐゴシック" panose="020B0600070205080204" pitchFamily="50" charset="-128"/>
            </a:endParaRPr>
          </a:p>
          <a:p>
            <a:pPr eaLnBrk="1" hangingPunct="1"/>
            <a:endParaRPr lang="ja-JP" altLang="ja-JP" sz="1000" b="1" dirty="0">
              <a:solidFill>
                <a:srgbClr val="40210D"/>
              </a:solidFill>
              <a:latin typeface="ＭＳ Ｐゴシック" panose="020B0600070205080204" pitchFamily="50" charset="-128"/>
            </a:endParaRPr>
          </a:p>
          <a:p>
            <a:pPr eaLnBrk="1" hangingPunct="1"/>
            <a:r>
              <a:rPr lang="ja-JP" altLang="ja-JP" sz="1000" b="1" dirty="0">
                <a:solidFill>
                  <a:srgbClr val="40210D"/>
                </a:solidFill>
                <a:latin typeface="ＭＳ Ｐゴシック" panose="020B0600070205080204" pitchFamily="50" charset="-128"/>
              </a:rPr>
              <a:t>　</a:t>
            </a:r>
            <a:endParaRPr lang="ja-JP" altLang="ja-JP" dirty="0">
              <a:solidFill>
                <a:srgbClr val="40210D"/>
              </a:solidFill>
            </a:endParaRPr>
          </a:p>
        </p:txBody>
      </p:sp>
      <p:sp>
        <p:nvSpPr>
          <p:cNvPr id="39" name="Line 257">
            <a:extLst>
              <a:ext uri="{FF2B5EF4-FFF2-40B4-BE49-F238E27FC236}">
                <a16:creationId xmlns:a16="http://schemas.microsoft.com/office/drawing/2014/main" id="{C70DF8DA-6409-4685-99E1-603D4B64E0B7}"/>
              </a:ext>
            </a:extLst>
          </p:cNvPr>
          <p:cNvSpPr>
            <a:spLocks noChangeShapeType="1"/>
          </p:cNvSpPr>
          <p:nvPr/>
        </p:nvSpPr>
        <p:spPr bwMode="auto">
          <a:xfrm flipV="1">
            <a:off x="447213" y="10271484"/>
            <a:ext cx="6699712" cy="4010"/>
          </a:xfrm>
          <a:prstGeom prst="line">
            <a:avLst/>
          </a:prstGeom>
          <a:noFill/>
          <a:ln w="28575" algn="ctr">
            <a:solidFill>
              <a:srgbClr val="6E1419"/>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CCCCCC"/>
                  </a:outerShdw>
                </a:effectLst>
              </a14:hiddenEffects>
            </a:ext>
          </a:extLst>
        </p:spPr>
        <p:txBody>
          <a:bodyPr lIns="36576" tIns="36576" rIns="36576" bIns="36576"/>
          <a:lstStyle/>
          <a:p>
            <a:endParaRPr lang="ja-JP" altLang="en-US"/>
          </a:p>
        </p:txBody>
      </p:sp>
      <p:sp>
        <p:nvSpPr>
          <p:cNvPr id="2286" name="Line 238">
            <a:extLst>
              <a:ext uri="{FF2B5EF4-FFF2-40B4-BE49-F238E27FC236}">
                <a16:creationId xmlns:a16="http://schemas.microsoft.com/office/drawing/2014/main" id="{7EEF4707-9AF1-4E70-AAC1-C98D39AA506C}"/>
              </a:ext>
            </a:extLst>
          </p:cNvPr>
          <p:cNvSpPr>
            <a:spLocks noChangeShapeType="1"/>
          </p:cNvSpPr>
          <p:nvPr/>
        </p:nvSpPr>
        <p:spPr bwMode="auto">
          <a:xfrm>
            <a:off x="7944998" y="1944128"/>
            <a:ext cx="6840537" cy="0"/>
          </a:xfrm>
          <a:prstGeom prst="line">
            <a:avLst/>
          </a:prstGeom>
          <a:noFill/>
          <a:ln w="38100" algn="ctr">
            <a:solidFill>
              <a:srgbClr val="6E1419"/>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CCCCCC"/>
                  </a:outerShdw>
                </a:effectLst>
              </a14:hiddenEffects>
            </a:ext>
          </a:extLst>
        </p:spPr>
        <p:txBody>
          <a:bodyPr lIns="36576" tIns="36576" rIns="36576" bIns="36576"/>
          <a:lstStyle/>
          <a:p>
            <a:endParaRPr lang="ja-JP" altLang="en-US"/>
          </a:p>
        </p:txBody>
      </p:sp>
      <p:sp>
        <p:nvSpPr>
          <p:cNvPr id="31" name="Line 238">
            <a:extLst>
              <a:ext uri="{FF2B5EF4-FFF2-40B4-BE49-F238E27FC236}">
                <a16:creationId xmlns:a16="http://schemas.microsoft.com/office/drawing/2014/main" id="{C2CDE110-8BE0-222E-1708-D87D842D97E2}"/>
              </a:ext>
            </a:extLst>
          </p:cNvPr>
          <p:cNvSpPr>
            <a:spLocks noChangeShapeType="1"/>
          </p:cNvSpPr>
          <p:nvPr/>
        </p:nvSpPr>
        <p:spPr bwMode="auto">
          <a:xfrm>
            <a:off x="7889221" y="513375"/>
            <a:ext cx="6840537" cy="0"/>
          </a:xfrm>
          <a:prstGeom prst="line">
            <a:avLst/>
          </a:prstGeom>
          <a:noFill/>
          <a:ln w="38100" algn="ctr">
            <a:solidFill>
              <a:srgbClr val="6E1419"/>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CCCCCC"/>
                  </a:outerShdw>
                </a:effectLst>
              </a14:hiddenEffects>
            </a:ext>
          </a:extLst>
        </p:spPr>
        <p:txBody>
          <a:bodyPr lIns="36576" tIns="36576" rIns="36576" bIns="36576"/>
          <a:lstStyle/>
          <a:p>
            <a:endParaRPr lang="ja-JP" altLang="en-US" dirty="0"/>
          </a:p>
        </p:txBody>
      </p:sp>
      <p:sp>
        <p:nvSpPr>
          <p:cNvPr id="2292" name="Text Box 244">
            <a:extLst>
              <a:ext uri="{FF2B5EF4-FFF2-40B4-BE49-F238E27FC236}">
                <a16:creationId xmlns:a16="http://schemas.microsoft.com/office/drawing/2014/main" id="{BDBCE44D-1B69-4DC0-AEF3-5D0ABD841D46}"/>
              </a:ext>
            </a:extLst>
          </p:cNvPr>
          <p:cNvSpPr txBox="1">
            <a:spLocks noChangeArrowheads="1" noChangeShapeType="1"/>
          </p:cNvSpPr>
          <p:nvPr/>
        </p:nvSpPr>
        <p:spPr bwMode="auto">
          <a:xfrm>
            <a:off x="11652240" y="1522742"/>
            <a:ext cx="1512888" cy="2873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0"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CCCCCC"/>
                  </a:outerShdw>
                </a:effectLst>
              </a14:hiddenEffects>
            </a:ext>
          </a:extLst>
        </p:spPr>
        <p:txBody>
          <a:bodyPr lIns="36195" tIns="36195" rIns="36195" bIns="36195" anchor="t"/>
          <a:lstStyle>
            <a:lvl1pPr defTabSz="1474788">
              <a:defRPr kumimoji="1">
                <a:solidFill>
                  <a:schemeClr val="tx1"/>
                </a:solidFill>
                <a:latin typeface="Arial" panose="020B0604020202020204" pitchFamily="34" charset="0"/>
                <a:ea typeface="ＭＳ Ｐゴシック" panose="020B0600070205080204" pitchFamily="34" charset="-128"/>
              </a:defRPr>
            </a:lvl1pPr>
            <a:lvl2pPr defTabSz="1474788">
              <a:defRPr kumimoji="1">
                <a:solidFill>
                  <a:schemeClr val="tx1"/>
                </a:solidFill>
                <a:latin typeface="Arial" panose="020B0604020202020204" pitchFamily="34" charset="0"/>
                <a:ea typeface="ＭＳ Ｐゴシック" panose="020B0600070205080204" pitchFamily="34" charset="-128"/>
              </a:defRPr>
            </a:lvl2pPr>
            <a:lvl3pPr defTabSz="1474788">
              <a:defRPr kumimoji="1">
                <a:solidFill>
                  <a:schemeClr val="tx1"/>
                </a:solidFill>
                <a:latin typeface="Arial" panose="020B0604020202020204" pitchFamily="34" charset="0"/>
                <a:ea typeface="ＭＳ Ｐゴシック" panose="020B0600070205080204" pitchFamily="34" charset="-128"/>
              </a:defRPr>
            </a:lvl3pPr>
            <a:lvl4pPr defTabSz="1474788">
              <a:defRPr kumimoji="1">
                <a:solidFill>
                  <a:schemeClr val="tx1"/>
                </a:solidFill>
                <a:latin typeface="Arial" panose="020B0604020202020204" pitchFamily="34" charset="0"/>
                <a:ea typeface="ＭＳ Ｐゴシック" panose="020B0600070205080204" pitchFamily="34" charset="-128"/>
              </a:defRPr>
            </a:lvl4pPr>
            <a:lvl5pPr defTabSz="1474788">
              <a:defRPr kumimoji="1">
                <a:solidFill>
                  <a:schemeClr val="tx1"/>
                </a:solidFill>
                <a:latin typeface="Arial" panose="020B0604020202020204" pitchFamily="34" charset="0"/>
                <a:ea typeface="ＭＳ Ｐゴシック" panose="020B0600070205080204" pitchFamily="34" charset="-128"/>
              </a:defRPr>
            </a:lvl5pPr>
            <a:lvl6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6pPr>
            <a:lvl7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7pPr>
            <a:lvl8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8pPr>
            <a:lvl9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9pPr>
          </a:lstStyle>
          <a:p>
            <a:r>
              <a:rPr lang="ja-JP" altLang="en-US" sz="1000" dirty="0">
                <a:solidFill>
                  <a:schemeClr val="tx1">
                    <a:lumMod val="75000"/>
                    <a:lumOff val="25000"/>
                  </a:schemeClr>
                </a:solidFill>
                <a:latin typeface="ＭＳ Ｐゴシック"/>
                <a:ea typeface="ＭＳ Ｐゴシック"/>
              </a:rPr>
              <a:t>発行日</a:t>
            </a:r>
            <a:r>
              <a:rPr lang="en-US" altLang="ja-JP" sz="1000" dirty="0">
                <a:solidFill>
                  <a:schemeClr val="tx1">
                    <a:lumMod val="75000"/>
                    <a:lumOff val="25000"/>
                  </a:schemeClr>
                </a:solidFill>
                <a:latin typeface="ＭＳ Ｐゴシック"/>
                <a:ea typeface="ＭＳ Ｐゴシック"/>
              </a:rPr>
              <a:t>2024</a:t>
            </a:r>
            <a:r>
              <a:rPr lang="ja-JP" altLang="en-US" sz="1000">
                <a:solidFill>
                  <a:schemeClr val="tx1">
                    <a:lumMod val="75000"/>
                    <a:lumOff val="25000"/>
                  </a:schemeClr>
                </a:solidFill>
                <a:latin typeface="ＭＳ Ｐゴシック"/>
                <a:ea typeface="ＭＳ Ｐゴシック"/>
              </a:rPr>
              <a:t>年</a:t>
            </a:r>
            <a:r>
              <a:rPr lang="en-US" altLang="ja-JP" sz="1000" dirty="0">
                <a:solidFill>
                  <a:schemeClr val="tx1">
                    <a:lumMod val="75000"/>
                    <a:lumOff val="25000"/>
                  </a:schemeClr>
                </a:solidFill>
                <a:latin typeface="ＭＳ Ｐゴシック"/>
                <a:ea typeface="ＭＳ Ｐゴシック"/>
              </a:rPr>
              <a:t>11</a:t>
            </a:r>
            <a:r>
              <a:rPr lang="ja-JP" altLang="en-US" sz="1000">
                <a:solidFill>
                  <a:schemeClr val="tx1">
                    <a:lumMod val="75000"/>
                    <a:lumOff val="25000"/>
                  </a:schemeClr>
                </a:solidFill>
                <a:latin typeface="ＭＳ Ｐゴシック"/>
                <a:ea typeface="ＭＳ Ｐゴシック"/>
              </a:rPr>
              <a:t>月</a:t>
            </a:r>
            <a:r>
              <a:rPr lang="en-US" altLang="ja-JP" sz="1000" dirty="0">
                <a:solidFill>
                  <a:schemeClr val="tx1">
                    <a:lumMod val="75000"/>
                    <a:lumOff val="25000"/>
                  </a:schemeClr>
                </a:solidFill>
                <a:latin typeface="ＭＳ Ｐゴシック"/>
                <a:ea typeface="ＭＳ Ｐゴシック"/>
              </a:rPr>
              <a:t>1</a:t>
            </a:r>
            <a:r>
              <a:rPr lang="ja-JP" altLang="en-US" sz="1000" dirty="0">
                <a:solidFill>
                  <a:schemeClr val="tx1">
                    <a:lumMod val="75000"/>
                    <a:lumOff val="25000"/>
                  </a:schemeClr>
                </a:solidFill>
                <a:latin typeface="ＭＳ Ｐゴシック"/>
                <a:ea typeface="ＭＳ Ｐゴシック"/>
              </a:rPr>
              <a:t>日</a:t>
            </a:r>
            <a:endParaRPr lang="ja-JP" altLang="en-US" dirty="0">
              <a:solidFill>
                <a:schemeClr val="tx1">
                  <a:lumMod val="75000"/>
                  <a:lumOff val="25000"/>
                </a:schemeClr>
              </a:solidFill>
              <a:latin typeface="ＭＳ Ｐゴシック"/>
              <a:ea typeface="ＭＳ Ｐゴシック"/>
            </a:endParaRPr>
          </a:p>
        </p:txBody>
      </p:sp>
      <p:sp>
        <p:nvSpPr>
          <p:cNvPr id="3" name="正方形/長方形 2">
            <a:extLst>
              <a:ext uri="{FF2B5EF4-FFF2-40B4-BE49-F238E27FC236}">
                <a16:creationId xmlns:a16="http://schemas.microsoft.com/office/drawing/2014/main" id="{490914F3-A705-222C-70E2-DF830618129E}"/>
              </a:ext>
            </a:extLst>
          </p:cNvPr>
          <p:cNvSpPr/>
          <p:nvPr/>
        </p:nvSpPr>
        <p:spPr bwMode="auto">
          <a:xfrm>
            <a:off x="447213" y="4807293"/>
            <a:ext cx="6671587" cy="412806"/>
          </a:xfrm>
          <a:prstGeom prst="rect">
            <a:avLst/>
          </a:prstGeom>
          <a:noFill/>
          <a:ln w="19050" cap="flat" cmpd="sng" algn="ctr">
            <a:solidFill>
              <a:srgbClr val="6E1419"/>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1474788" rtl="0" eaLnBrk="1" fontAlgn="base" latinLnBrk="0" hangingPunct="1">
              <a:lnSpc>
                <a:spcPct val="100000"/>
              </a:lnSpc>
              <a:spcBef>
                <a:spcPct val="0"/>
              </a:spcBef>
              <a:spcAft>
                <a:spcPct val="0"/>
              </a:spcAft>
              <a:buClrTx/>
              <a:buSzTx/>
              <a:buFontTx/>
              <a:buNone/>
              <a:tabLst/>
            </a:pPr>
            <a:endParaRPr kumimoji="1" lang="ja-JP" altLang="en-US" sz="2900" b="0" i="0" u="none" strike="noStrike" cap="none" normalizeH="0" baseline="0">
              <a:ln>
                <a:solidFill>
                  <a:srgbClr val="D4504E"/>
                </a:solidFill>
              </a:ln>
              <a:noFill/>
              <a:effectLst/>
              <a:latin typeface="Arial" panose="020B0604020202020204" pitchFamily="34" charset="0"/>
              <a:ea typeface="ＭＳ Ｐゴシック" panose="020B0600070205080204" pitchFamily="34" charset="-128"/>
            </a:endParaRPr>
          </a:p>
        </p:txBody>
      </p:sp>
      <p:sp>
        <p:nvSpPr>
          <p:cNvPr id="10" name="正方形/長方形 9">
            <a:extLst>
              <a:ext uri="{FF2B5EF4-FFF2-40B4-BE49-F238E27FC236}">
                <a16:creationId xmlns:a16="http://schemas.microsoft.com/office/drawing/2014/main" id="{C8134695-64CA-EAFD-CD65-804D305FB587}"/>
              </a:ext>
            </a:extLst>
          </p:cNvPr>
          <p:cNvSpPr/>
          <p:nvPr/>
        </p:nvSpPr>
        <p:spPr bwMode="auto">
          <a:xfrm>
            <a:off x="439475" y="4807293"/>
            <a:ext cx="234000" cy="412806"/>
          </a:xfrm>
          <a:prstGeom prst="rect">
            <a:avLst/>
          </a:prstGeom>
          <a:solidFill>
            <a:srgbClr val="6E1419"/>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1474788" rtl="0" eaLnBrk="1" fontAlgn="base" latinLnBrk="0" hangingPunct="1">
              <a:lnSpc>
                <a:spcPct val="100000"/>
              </a:lnSpc>
              <a:spcBef>
                <a:spcPct val="0"/>
              </a:spcBef>
              <a:spcAft>
                <a:spcPct val="0"/>
              </a:spcAft>
              <a:buClrTx/>
              <a:buSzTx/>
              <a:buFontTx/>
              <a:buNone/>
              <a:tabLst/>
            </a:pPr>
            <a:r>
              <a:rPr kumimoji="1" lang="en-US" altLang="ja-JP" sz="2900" b="0" i="0" u="none" strike="noStrike" cap="none" normalizeH="0" baseline="0" dirty="0">
                <a:ln>
                  <a:noFill/>
                </a:ln>
                <a:solidFill>
                  <a:schemeClr val="tx1"/>
                </a:solidFill>
                <a:effectLst/>
                <a:latin typeface="Arial" panose="020B0604020202020204" pitchFamily="34" charset="0"/>
                <a:ea typeface="ＭＳ Ｐゴシック" panose="020B0600070205080204" pitchFamily="34" charset="-128"/>
              </a:rPr>
              <a:t> </a:t>
            </a:r>
            <a:endParaRPr kumimoji="1" lang="ja-JP" altLang="en-US" sz="29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p:txBody>
      </p:sp>
      <p:sp>
        <p:nvSpPr>
          <p:cNvPr id="12" name="正方形/長方形 11">
            <a:extLst>
              <a:ext uri="{FF2B5EF4-FFF2-40B4-BE49-F238E27FC236}">
                <a16:creationId xmlns:a16="http://schemas.microsoft.com/office/drawing/2014/main" id="{716E6833-5FC4-DB9F-8746-1F30BDAFD5C7}"/>
              </a:ext>
            </a:extLst>
          </p:cNvPr>
          <p:cNvSpPr/>
          <p:nvPr/>
        </p:nvSpPr>
        <p:spPr bwMode="auto">
          <a:xfrm>
            <a:off x="3433773" y="513376"/>
            <a:ext cx="3671888" cy="412806"/>
          </a:xfrm>
          <a:prstGeom prst="rect">
            <a:avLst/>
          </a:prstGeom>
          <a:noFill/>
          <a:ln w="19050" cap="flat" cmpd="sng" algn="ctr">
            <a:solidFill>
              <a:srgbClr val="6E1419"/>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1474788" rtl="0" eaLnBrk="1" fontAlgn="base" latinLnBrk="0" hangingPunct="1">
              <a:lnSpc>
                <a:spcPct val="100000"/>
              </a:lnSpc>
              <a:spcBef>
                <a:spcPct val="0"/>
              </a:spcBef>
              <a:spcAft>
                <a:spcPct val="0"/>
              </a:spcAft>
              <a:buClrTx/>
              <a:buSzTx/>
              <a:buFontTx/>
              <a:buNone/>
              <a:tabLst/>
            </a:pPr>
            <a:endParaRPr kumimoji="1" lang="ja-JP" altLang="en-US" sz="2900" b="0" i="0" u="none" strike="noStrike" cap="none" normalizeH="0" baseline="0">
              <a:ln>
                <a:solidFill>
                  <a:srgbClr val="D4504E"/>
                </a:solidFill>
              </a:ln>
              <a:noFill/>
              <a:effectLst/>
              <a:latin typeface="Arial" panose="020B0604020202020204" pitchFamily="34" charset="0"/>
              <a:ea typeface="ＭＳ Ｐゴシック" panose="020B0600070205080204" pitchFamily="34" charset="-128"/>
            </a:endParaRPr>
          </a:p>
        </p:txBody>
      </p:sp>
      <p:sp>
        <p:nvSpPr>
          <p:cNvPr id="13" name="正方形/長方形 12">
            <a:extLst>
              <a:ext uri="{FF2B5EF4-FFF2-40B4-BE49-F238E27FC236}">
                <a16:creationId xmlns:a16="http://schemas.microsoft.com/office/drawing/2014/main" id="{AE87C515-60FC-F986-9DE5-9ACAA74A5DD0}"/>
              </a:ext>
            </a:extLst>
          </p:cNvPr>
          <p:cNvSpPr/>
          <p:nvPr/>
        </p:nvSpPr>
        <p:spPr bwMode="auto">
          <a:xfrm>
            <a:off x="3426034" y="513375"/>
            <a:ext cx="234000" cy="412806"/>
          </a:xfrm>
          <a:prstGeom prst="rect">
            <a:avLst/>
          </a:prstGeom>
          <a:solidFill>
            <a:srgbClr val="6E1419"/>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1474788" rtl="0" eaLnBrk="1" fontAlgn="base" latinLnBrk="0" hangingPunct="1">
              <a:lnSpc>
                <a:spcPct val="100000"/>
              </a:lnSpc>
              <a:spcBef>
                <a:spcPct val="0"/>
              </a:spcBef>
              <a:spcAft>
                <a:spcPct val="0"/>
              </a:spcAft>
              <a:buClrTx/>
              <a:buSzTx/>
              <a:buFontTx/>
              <a:buNone/>
              <a:tabLst/>
            </a:pPr>
            <a:endParaRPr kumimoji="1" lang="ja-JP" altLang="en-US" sz="29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p:txBody>
      </p:sp>
      <p:sp>
        <p:nvSpPr>
          <p:cNvPr id="33" name="正方形/長方形 32">
            <a:extLst>
              <a:ext uri="{FF2B5EF4-FFF2-40B4-BE49-F238E27FC236}">
                <a16:creationId xmlns:a16="http://schemas.microsoft.com/office/drawing/2014/main" id="{F4A162CE-AD18-DB7D-0135-7484402F4F29}"/>
              </a:ext>
            </a:extLst>
          </p:cNvPr>
          <p:cNvSpPr/>
          <p:nvPr/>
        </p:nvSpPr>
        <p:spPr bwMode="auto">
          <a:xfrm>
            <a:off x="6863244" y="513375"/>
            <a:ext cx="233999" cy="412806"/>
          </a:xfrm>
          <a:prstGeom prst="rect">
            <a:avLst/>
          </a:prstGeom>
          <a:solidFill>
            <a:srgbClr val="6E1419"/>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1474788" rtl="0" eaLnBrk="1" fontAlgn="base" latinLnBrk="0" hangingPunct="1">
              <a:lnSpc>
                <a:spcPct val="100000"/>
              </a:lnSpc>
              <a:spcBef>
                <a:spcPct val="0"/>
              </a:spcBef>
              <a:spcAft>
                <a:spcPct val="0"/>
              </a:spcAft>
              <a:buClrTx/>
              <a:buSzTx/>
              <a:buFontTx/>
              <a:buNone/>
              <a:tabLst/>
            </a:pPr>
            <a:endParaRPr kumimoji="1" lang="ja-JP" altLang="en-US" sz="29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p:txBody>
      </p:sp>
      <p:sp>
        <p:nvSpPr>
          <p:cNvPr id="34" name="正方形/長方形 33">
            <a:extLst>
              <a:ext uri="{FF2B5EF4-FFF2-40B4-BE49-F238E27FC236}">
                <a16:creationId xmlns:a16="http://schemas.microsoft.com/office/drawing/2014/main" id="{7B078BAC-432D-452D-F0EA-CA89BC770F9D}"/>
              </a:ext>
            </a:extLst>
          </p:cNvPr>
          <p:cNvSpPr/>
          <p:nvPr/>
        </p:nvSpPr>
        <p:spPr>
          <a:xfrm>
            <a:off x="8077797" y="6918908"/>
            <a:ext cx="6699712" cy="3359465"/>
          </a:xfrm>
          <a:prstGeom prst="rect">
            <a:avLst/>
          </a:prstGeom>
          <a:noFill/>
          <a:ln w="28575">
            <a:solidFill>
              <a:srgbClr val="6E1419"/>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8" name="正方形/長方形 37">
            <a:extLst>
              <a:ext uri="{FF2B5EF4-FFF2-40B4-BE49-F238E27FC236}">
                <a16:creationId xmlns:a16="http://schemas.microsoft.com/office/drawing/2014/main" id="{430EA255-8055-78AA-2177-438BEFA54F4B}"/>
              </a:ext>
            </a:extLst>
          </p:cNvPr>
          <p:cNvSpPr/>
          <p:nvPr/>
        </p:nvSpPr>
        <p:spPr bwMode="auto">
          <a:xfrm>
            <a:off x="8174114" y="6978546"/>
            <a:ext cx="1008407" cy="379101"/>
          </a:xfrm>
          <a:prstGeom prst="rect">
            <a:avLst/>
          </a:prstGeom>
          <a:noFill/>
          <a:ln w="19050" cap="flat" cmpd="sng" algn="ctr">
            <a:solidFill>
              <a:srgbClr val="6E1419"/>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1474788" rtl="0" eaLnBrk="1" fontAlgn="base" latinLnBrk="0" hangingPunct="1">
              <a:lnSpc>
                <a:spcPct val="100000"/>
              </a:lnSpc>
              <a:spcBef>
                <a:spcPct val="0"/>
              </a:spcBef>
              <a:spcAft>
                <a:spcPct val="0"/>
              </a:spcAft>
              <a:buClrTx/>
              <a:buSzTx/>
              <a:buFontTx/>
              <a:buNone/>
              <a:tabLst/>
            </a:pPr>
            <a:endParaRPr kumimoji="1" lang="ja-JP" altLang="en-US" sz="29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p:txBody>
      </p:sp>
      <p:sp>
        <p:nvSpPr>
          <p:cNvPr id="11" name="正方形/長方形 10">
            <a:extLst>
              <a:ext uri="{FF2B5EF4-FFF2-40B4-BE49-F238E27FC236}">
                <a16:creationId xmlns:a16="http://schemas.microsoft.com/office/drawing/2014/main" id="{F76F5AF9-ABE7-B3B5-D06D-1C80DD951163}"/>
              </a:ext>
            </a:extLst>
          </p:cNvPr>
          <p:cNvSpPr/>
          <p:nvPr/>
        </p:nvSpPr>
        <p:spPr bwMode="auto">
          <a:xfrm>
            <a:off x="8078788" y="6912019"/>
            <a:ext cx="1008407" cy="379101"/>
          </a:xfrm>
          <a:prstGeom prst="rect">
            <a:avLst/>
          </a:prstGeom>
          <a:solidFill>
            <a:srgbClr val="6E1419"/>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1474788" rtl="0" eaLnBrk="1" fontAlgn="base" latinLnBrk="0" hangingPunct="1">
              <a:lnSpc>
                <a:spcPct val="100000"/>
              </a:lnSpc>
              <a:spcBef>
                <a:spcPct val="0"/>
              </a:spcBef>
              <a:spcAft>
                <a:spcPct val="0"/>
              </a:spcAft>
              <a:buClrTx/>
              <a:buSzTx/>
              <a:buFontTx/>
              <a:buNone/>
              <a:tabLst/>
            </a:pPr>
            <a:endParaRPr kumimoji="1" lang="ja-JP" altLang="en-US" sz="29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p:txBody>
      </p:sp>
      <p:sp>
        <p:nvSpPr>
          <p:cNvPr id="14" name="Text Box 236">
            <a:extLst>
              <a:ext uri="{FF2B5EF4-FFF2-40B4-BE49-F238E27FC236}">
                <a16:creationId xmlns:a16="http://schemas.microsoft.com/office/drawing/2014/main" id="{AB34260E-6525-BDE6-9944-42F27699BFC4}"/>
              </a:ext>
            </a:extLst>
          </p:cNvPr>
          <p:cNvSpPr txBox="1">
            <a:spLocks noChangeArrowheads="1"/>
          </p:cNvSpPr>
          <p:nvPr/>
        </p:nvSpPr>
        <p:spPr bwMode="auto">
          <a:xfrm>
            <a:off x="8156403" y="6944543"/>
            <a:ext cx="959041" cy="268726"/>
          </a:xfrm>
          <a:prstGeom prst="rect">
            <a:avLst/>
          </a:prstGeom>
          <a:noFill/>
          <a:ln>
            <a:noFill/>
          </a:ln>
        </p:spPr>
        <p:txBody>
          <a:bodyPr vert="horz" lIns="36576" tIns="36576" rIns="36576" bIns="36576"/>
          <a:lstStyle>
            <a:lvl1pPr defTabSz="1474788" eaLnBrk="0" hangingPunct="0">
              <a:defRPr kumimoji="1" sz="2900">
                <a:solidFill>
                  <a:schemeClr val="tx1"/>
                </a:solidFill>
                <a:latin typeface="Arial" panose="020B0604020202020204" pitchFamily="34" charset="0"/>
                <a:ea typeface="ＭＳ Ｐゴシック" panose="020B0600070205080204" pitchFamily="50" charset="-128"/>
              </a:defRPr>
            </a:lvl1pPr>
            <a:lvl2pPr marL="742950" indent="-285750" defTabSz="1474788" eaLnBrk="0" hangingPunct="0">
              <a:defRPr kumimoji="1" sz="2900">
                <a:solidFill>
                  <a:schemeClr val="tx1"/>
                </a:solidFill>
                <a:latin typeface="Arial" panose="020B0604020202020204" pitchFamily="34" charset="0"/>
                <a:ea typeface="ＭＳ Ｐゴシック" panose="020B0600070205080204" pitchFamily="50" charset="-128"/>
              </a:defRPr>
            </a:lvl2pPr>
            <a:lvl3pPr marL="1143000" indent="-228600" defTabSz="1474788" eaLnBrk="0" hangingPunct="0">
              <a:defRPr kumimoji="1" sz="2900">
                <a:solidFill>
                  <a:schemeClr val="tx1"/>
                </a:solidFill>
                <a:latin typeface="Arial" panose="020B0604020202020204" pitchFamily="34" charset="0"/>
                <a:ea typeface="ＭＳ Ｐゴシック" panose="020B0600070205080204" pitchFamily="50" charset="-128"/>
              </a:defRPr>
            </a:lvl3pPr>
            <a:lvl4pPr marL="1600200" indent="-228600" defTabSz="1474788" eaLnBrk="0" hangingPunct="0">
              <a:defRPr kumimoji="1" sz="2900">
                <a:solidFill>
                  <a:schemeClr val="tx1"/>
                </a:solidFill>
                <a:latin typeface="Arial" panose="020B0604020202020204" pitchFamily="34" charset="0"/>
                <a:ea typeface="ＭＳ Ｐゴシック" panose="020B0600070205080204" pitchFamily="50" charset="-128"/>
              </a:defRPr>
            </a:lvl4pPr>
            <a:lvl5pPr marL="2057400" indent="-228600" defTabSz="1474788" eaLnBrk="0" hangingPunct="0">
              <a:defRPr kumimoji="1" sz="2900">
                <a:solidFill>
                  <a:schemeClr val="tx1"/>
                </a:solidFill>
                <a:latin typeface="Arial" panose="020B0604020202020204" pitchFamily="34" charset="0"/>
                <a:ea typeface="ＭＳ Ｐゴシック" panose="020B0600070205080204" pitchFamily="50" charset="-128"/>
              </a:defRPr>
            </a:lvl5pPr>
            <a:lvl6pPr marL="25146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50" charset="-128"/>
              </a:defRPr>
            </a:lvl6pPr>
            <a:lvl7pPr marL="29718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50" charset="-128"/>
              </a:defRPr>
            </a:lvl7pPr>
            <a:lvl8pPr marL="34290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50" charset="-128"/>
              </a:defRPr>
            </a:lvl8pPr>
            <a:lvl9pPr marL="38862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50" charset="-128"/>
              </a:defRPr>
            </a:lvl9pPr>
          </a:lstStyle>
          <a:p>
            <a:pPr eaLnBrk="1" hangingPunct="1"/>
            <a:r>
              <a:rPr lang="ja-JP" altLang="ja-JP" sz="1500" b="1" dirty="0">
                <a:solidFill>
                  <a:schemeClr val="bg1"/>
                </a:solidFill>
                <a:latin typeface="ＭＳ Ｐゴシック" panose="020B0600070205080204" pitchFamily="50" charset="-128"/>
              </a:rPr>
              <a:t>食の旬暦　</a:t>
            </a:r>
            <a:endParaRPr lang="ja-JP" altLang="en-US" sz="1500" dirty="0">
              <a:solidFill>
                <a:schemeClr val="bg1"/>
              </a:solidFill>
              <a:latin typeface="ＭＳ Ｐゴシック" panose="020B0600070205080204" pitchFamily="50" charset="-128"/>
            </a:endParaRPr>
          </a:p>
          <a:p>
            <a:pPr eaLnBrk="1" hangingPunct="1"/>
            <a:endParaRPr lang="ja-JP" altLang="en-US" sz="1000" dirty="0">
              <a:solidFill>
                <a:schemeClr val="bg1"/>
              </a:solidFill>
              <a:latin typeface="ＭＳ Ｐゴシック" panose="020B0600070205080204" pitchFamily="50" charset="-128"/>
            </a:endParaRPr>
          </a:p>
          <a:p>
            <a:pPr eaLnBrk="1" hangingPunct="1"/>
            <a:endParaRPr lang="ja-JP" altLang="en-US" sz="1000" dirty="0">
              <a:solidFill>
                <a:schemeClr val="bg1"/>
              </a:solidFill>
              <a:latin typeface="ＭＳ Ｐゴシック" panose="020B0600070205080204" pitchFamily="50" charset="-128"/>
            </a:endParaRPr>
          </a:p>
          <a:p>
            <a:pPr eaLnBrk="1" hangingPunct="1"/>
            <a:endParaRPr lang="ja-JP" altLang="en-US" sz="1000" dirty="0">
              <a:solidFill>
                <a:schemeClr val="bg1"/>
              </a:solidFill>
              <a:latin typeface="ＭＳ Ｐゴシック" panose="020B0600070205080204" pitchFamily="50" charset="-128"/>
            </a:endParaRPr>
          </a:p>
          <a:p>
            <a:pPr eaLnBrk="1" hangingPunct="1"/>
            <a:endParaRPr lang="ja-JP" altLang="en-US" sz="1000" dirty="0">
              <a:solidFill>
                <a:schemeClr val="bg1"/>
              </a:solidFill>
              <a:latin typeface="ＭＳ Ｐゴシック" panose="020B0600070205080204" pitchFamily="50" charset="-128"/>
            </a:endParaRPr>
          </a:p>
          <a:p>
            <a:pPr eaLnBrk="1" hangingPunct="1"/>
            <a:endParaRPr lang="ja-JP" altLang="en-US" sz="1000" dirty="0">
              <a:solidFill>
                <a:schemeClr val="bg1"/>
              </a:solidFill>
              <a:latin typeface="ＭＳ Ｐゴシック" panose="020B0600070205080204" pitchFamily="50" charset="-128"/>
            </a:endParaRPr>
          </a:p>
          <a:p>
            <a:pPr eaLnBrk="1" hangingPunct="1"/>
            <a:endParaRPr lang="ja-JP" altLang="en-US" sz="1000" dirty="0">
              <a:solidFill>
                <a:schemeClr val="bg1"/>
              </a:solidFill>
              <a:latin typeface="ＭＳ Ｐゴシック" panose="020B0600070205080204" pitchFamily="50" charset="-128"/>
            </a:endParaRPr>
          </a:p>
          <a:p>
            <a:pPr eaLnBrk="1" hangingPunct="1"/>
            <a:endParaRPr lang="ja-JP" altLang="en-US" sz="1000" dirty="0">
              <a:solidFill>
                <a:schemeClr val="bg1"/>
              </a:solidFill>
              <a:latin typeface="ＭＳ Ｐゴシック" panose="020B0600070205080204" pitchFamily="50" charset="-128"/>
            </a:endParaRPr>
          </a:p>
          <a:p>
            <a:pPr eaLnBrk="1" hangingPunct="1"/>
            <a:endParaRPr lang="ja-JP" altLang="ja-JP" dirty="0">
              <a:solidFill>
                <a:schemeClr val="bg1"/>
              </a:solidFill>
            </a:endParaRPr>
          </a:p>
        </p:txBody>
      </p:sp>
      <p:sp>
        <p:nvSpPr>
          <p:cNvPr id="7" name="正方形/長方形 6">
            <a:extLst>
              <a:ext uri="{FF2B5EF4-FFF2-40B4-BE49-F238E27FC236}">
                <a16:creationId xmlns:a16="http://schemas.microsoft.com/office/drawing/2014/main" id="{1F30B376-9553-73A1-EE5A-E4BEB45258F9}"/>
              </a:ext>
            </a:extLst>
          </p:cNvPr>
          <p:cNvSpPr/>
          <p:nvPr/>
        </p:nvSpPr>
        <p:spPr bwMode="auto">
          <a:xfrm>
            <a:off x="6886502" y="4807292"/>
            <a:ext cx="234000" cy="412806"/>
          </a:xfrm>
          <a:prstGeom prst="rect">
            <a:avLst/>
          </a:prstGeom>
          <a:solidFill>
            <a:srgbClr val="6E1419"/>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1474788" rtl="0" eaLnBrk="1" fontAlgn="base" latinLnBrk="0" hangingPunct="1">
              <a:lnSpc>
                <a:spcPct val="100000"/>
              </a:lnSpc>
              <a:spcBef>
                <a:spcPct val="0"/>
              </a:spcBef>
              <a:spcAft>
                <a:spcPct val="0"/>
              </a:spcAft>
              <a:buClrTx/>
              <a:buSzTx/>
              <a:buFontTx/>
              <a:buNone/>
              <a:tabLst/>
            </a:pPr>
            <a:endParaRPr kumimoji="1" lang="ja-JP" altLang="en-US" sz="29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p:txBody>
      </p:sp>
      <p:sp>
        <p:nvSpPr>
          <p:cNvPr id="8" name="Text Box 248">
            <a:extLst>
              <a:ext uri="{FF2B5EF4-FFF2-40B4-BE49-F238E27FC236}">
                <a16:creationId xmlns:a16="http://schemas.microsoft.com/office/drawing/2014/main" id="{70E40909-7877-9936-BA52-D476AD85BA9C}"/>
              </a:ext>
            </a:extLst>
          </p:cNvPr>
          <p:cNvSpPr txBox="1">
            <a:spLocks noChangeArrowheads="1" noChangeShapeType="1"/>
          </p:cNvSpPr>
          <p:nvPr/>
        </p:nvSpPr>
        <p:spPr bwMode="auto">
          <a:xfrm>
            <a:off x="13094911" y="5357563"/>
            <a:ext cx="1555750" cy="81770"/>
          </a:xfrm>
          <a:prstGeom prst="rect">
            <a:avLst/>
          </a:prstGeom>
          <a:noFill/>
          <a:ln>
            <a:noFill/>
          </a:ln>
          <a:effectLst/>
        </p:spPr>
        <p:txBody>
          <a:bodyPr lIns="0" tIns="0" rIns="0" bIns="0"/>
          <a:lstStyle>
            <a:lvl1pPr defTabSz="1474788">
              <a:defRPr kumimoji="1">
                <a:solidFill>
                  <a:schemeClr val="tx1"/>
                </a:solidFill>
                <a:latin typeface="Arial" panose="020B0604020202020204" pitchFamily="34" charset="0"/>
                <a:ea typeface="ＭＳ Ｐゴシック" panose="020B0600070205080204" pitchFamily="34" charset="-128"/>
              </a:defRPr>
            </a:lvl1pPr>
            <a:lvl2pPr defTabSz="1474788">
              <a:defRPr kumimoji="1">
                <a:solidFill>
                  <a:schemeClr val="tx1"/>
                </a:solidFill>
                <a:latin typeface="Arial" panose="020B0604020202020204" pitchFamily="34" charset="0"/>
                <a:ea typeface="ＭＳ Ｐゴシック" panose="020B0600070205080204" pitchFamily="34" charset="-128"/>
              </a:defRPr>
            </a:lvl2pPr>
            <a:lvl3pPr defTabSz="1474788">
              <a:defRPr kumimoji="1">
                <a:solidFill>
                  <a:schemeClr val="tx1"/>
                </a:solidFill>
                <a:latin typeface="Arial" panose="020B0604020202020204" pitchFamily="34" charset="0"/>
                <a:ea typeface="ＭＳ Ｐゴシック" panose="020B0600070205080204" pitchFamily="34" charset="-128"/>
              </a:defRPr>
            </a:lvl3pPr>
            <a:lvl4pPr defTabSz="1474788">
              <a:defRPr kumimoji="1">
                <a:solidFill>
                  <a:schemeClr val="tx1"/>
                </a:solidFill>
                <a:latin typeface="Arial" panose="020B0604020202020204" pitchFamily="34" charset="0"/>
                <a:ea typeface="ＭＳ Ｐゴシック" panose="020B0600070205080204" pitchFamily="34" charset="-128"/>
              </a:defRPr>
            </a:lvl4pPr>
            <a:lvl5pPr defTabSz="1474788">
              <a:defRPr kumimoji="1">
                <a:solidFill>
                  <a:schemeClr val="tx1"/>
                </a:solidFill>
                <a:latin typeface="Arial" panose="020B0604020202020204" pitchFamily="34" charset="0"/>
                <a:ea typeface="ＭＳ Ｐゴシック" panose="020B0600070205080204" pitchFamily="34" charset="-128"/>
              </a:defRPr>
            </a:lvl5pPr>
            <a:lvl6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6pPr>
            <a:lvl7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7pPr>
            <a:lvl8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8pPr>
            <a:lvl9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9pPr>
          </a:lstStyle>
          <a:p>
            <a:endParaRPr lang="en-US" altLang="ja-JP" dirty="0">
              <a:solidFill>
                <a:schemeClr val="bg1"/>
              </a:solidFill>
            </a:endParaRPr>
          </a:p>
        </p:txBody>
      </p:sp>
      <p:sp>
        <p:nvSpPr>
          <p:cNvPr id="16" name="テキスト ボックス 15">
            <a:extLst>
              <a:ext uri="{FF2B5EF4-FFF2-40B4-BE49-F238E27FC236}">
                <a16:creationId xmlns:a16="http://schemas.microsoft.com/office/drawing/2014/main" id="{7DA1C0EC-9289-D2E1-8079-3BE9BB09FB70}"/>
              </a:ext>
            </a:extLst>
          </p:cNvPr>
          <p:cNvSpPr txBox="1"/>
          <p:nvPr/>
        </p:nvSpPr>
        <p:spPr>
          <a:xfrm>
            <a:off x="13139194" y="3055056"/>
            <a:ext cx="917040" cy="261610"/>
          </a:xfrm>
          <a:prstGeom prst="rect">
            <a:avLst/>
          </a:prstGeom>
          <a:noFill/>
        </p:spPr>
        <p:txBody>
          <a:bodyPr wrap="square" rtlCol="0">
            <a:spAutoFit/>
          </a:bodyPr>
          <a:lstStyle/>
          <a:p>
            <a:r>
              <a:rPr kumimoji="1" lang="ja-JP" altLang="en-US" sz="1100" dirty="0">
                <a:solidFill>
                  <a:schemeClr val="bg1"/>
                </a:solidFill>
              </a:rPr>
              <a:t>目次</a:t>
            </a:r>
          </a:p>
        </p:txBody>
      </p:sp>
      <p:sp>
        <p:nvSpPr>
          <p:cNvPr id="40" name="Text Box 1028">
            <a:extLst>
              <a:ext uri="{FF2B5EF4-FFF2-40B4-BE49-F238E27FC236}">
                <a16:creationId xmlns:a16="http://schemas.microsoft.com/office/drawing/2014/main" id="{25B65A98-D025-49FB-090E-0AB79D1EAA71}"/>
              </a:ext>
            </a:extLst>
          </p:cNvPr>
          <p:cNvSpPr txBox="1">
            <a:spLocks noChangeArrowheads="1"/>
          </p:cNvSpPr>
          <p:nvPr/>
        </p:nvSpPr>
        <p:spPr bwMode="auto">
          <a:xfrm>
            <a:off x="4749632" y="1162559"/>
            <a:ext cx="995004" cy="259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txBody>
          <a:bodyPr lIns="72576" tIns="36576" rIns="72576" bIns="36576"/>
          <a:lstStyle>
            <a:lvl1pPr defTabSz="1474788" eaLnBrk="0" hangingPunct="0">
              <a:defRPr kumimoji="1" sz="2900">
                <a:solidFill>
                  <a:schemeClr val="tx1"/>
                </a:solidFill>
                <a:latin typeface="Arial" panose="020B0604020202020204" pitchFamily="34" charset="0"/>
                <a:ea typeface="ＭＳ Ｐゴシック" panose="020B0600070205080204" pitchFamily="34" charset="-128"/>
              </a:defRPr>
            </a:lvl1pPr>
            <a:lvl2pPr marL="742950" indent="-285750" defTabSz="1474788" eaLnBrk="0" hangingPunct="0">
              <a:defRPr kumimoji="1" sz="2900">
                <a:solidFill>
                  <a:schemeClr val="tx1"/>
                </a:solidFill>
                <a:latin typeface="Arial" panose="020B0604020202020204" pitchFamily="34" charset="0"/>
                <a:ea typeface="ＭＳ Ｐゴシック" panose="020B0600070205080204" pitchFamily="34" charset="-128"/>
              </a:defRPr>
            </a:lvl2pPr>
            <a:lvl3pPr marL="11430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3pPr>
            <a:lvl4pPr marL="16002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4pPr>
            <a:lvl5pPr marL="20574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5pPr>
            <a:lvl6pPr marL="25146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6pPr>
            <a:lvl7pPr marL="29718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7pPr>
            <a:lvl8pPr marL="34290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8pPr>
            <a:lvl9pPr marL="38862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9pPr>
          </a:lstStyle>
          <a:p>
            <a:pPr eaLnBrk="1" hangingPunct="1">
              <a:spcBef>
                <a:spcPct val="0"/>
              </a:spcBef>
              <a:buFontTx/>
              <a:buNone/>
            </a:pPr>
            <a:r>
              <a:rPr lang="ja-JP" altLang="ja-JP" sz="1200">
                <a:solidFill>
                  <a:srgbClr val="F28705"/>
                </a:solidFill>
                <a:latin typeface="ＭＳ Ｐゴシック" panose="020B0600070205080204" pitchFamily="34" charset="-128"/>
              </a:rPr>
              <a:t>片流れ屋根</a:t>
            </a:r>
          </a:p>
        </p:txBody>
      </p:sp>
      <p:sp>
        <p:nvSpPr>
          <p:cNvPr id="5" name="テキスト ボックス 50">
            <a:extLst>
              <a:ext uri="{FF2B5EF4-FFF2-40B4-BE49-F238E27FC236}">
                <a16:creationId xmlns:a16="http://schemas.microsoft.com/office/drawing/2014/main" id="{8ED2D903-EFF1-2315-E16A-A771FE29D8F8}"/>
              </a:ext>
            </a:extLst>
          </p:cNvPr>
          <p:cNvSpPr txBox="1">
            <a:spLocks noChangeArrowheads="1"/>
          </p:cNvSpPr>
          <p:nvPr/>
        </p:nvSpPr>
        <p:spPr bwMode="auto">
          <a:xfrm>
            <a:off x="11434368" y="7070646"/>
            <a:ext cx="3285538" cy="19543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a:spAutoFit/>
          </a:bodyPr>
          <a:lstStyle>
            <a:lvl1pPr eaLnBrk="0" hangingPunct="0">
              <a:defRPr kumimoji="1" sz="29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kumimoji="1" sz="29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kumimoji="1" sz="29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kumimoji="1" sz="29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kumimoji="1" sz="29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9pPr>
          </a:lstStyle>
          <a:p>
            <a:pPr defTabSz="1474788" eaLnBrk="1" hangingPunct="1">
              <a:defRPr/>
            </a:pPr>
            <a:r>
              <a:rPr lang="ja-JP" altLang="ja-JP" sz="1100">
                <a:solidFill>
                  <a:srgbClr val="000000"/>
                </a:solidFill>
                <a:latin typeface="MS PGothic" panose="020B0600070205080204" pitchFamily="34" charset="-128"/>
                <a:ea typeface="MS PGothic" panose="020B0600070205080204" pitchFamily="34" charset="-128"/>
              </a:rPr>
              <a:t>　さて、七五三につきものの「千歳飴」の始まりはいつでしょう？　江戸時代の浅草で飴売りの七兵衛が、紅白の棒状の飴を、「千年飴」「寿命糖」と名付けて長い袋に入れ、売り歩いたのが始まりと言われています。千歳飴は子どもの長寿を願い、粘り強く細く長い形状で、縁起の良い紅白の飴となっています。飴を入れる袋にも、縁起の良い鶴亀や松竹梅が描かれ、長寿と健康を願う縁起物となりました。</a:t>
            </a:r>
          </a:p>
          <a:p>
            <a:pPr defTabSz="1474788" eaLnBrk="1" hangingPunct="1">
              <a:defRPr/>
            </a:pPr>
            <a:r>
              <a:rPr lang="ja-JP" altLang="ja-JP" sz="1100">
                <a:solidFill>
                  <a:srgbClr val="000000"/>
                </a:solidFill>
                <a:latin typeface="MS PGothic" panose="020B0600070205080204" pitchFamily="34" charset="-128"/>
                <a:ea typeface="MS PGothic" panose="020B0600070205080204" pitchFamily="34" charset="-128"/>
              </a:rPr>
              <a:t>子供の健康と幸せを思う親たちは、長寿を願うこの飴を七五三を祝う子供たちに持たせるようになったといいます。</a:t>
            </a:r>
          </a:p>
        </p:txBody>
      </p:sp>
      <p:sp>
        <p:nvSpPr>
          <p:cNvPr id="6" name="テキスト ボックス 50">
            <a:extLst>
              <a:ext uri="{FF2B5EF4-FFF2-40B4-BE49-F238E27FC236}">
                <a16:creationId xmlns:a16="http://schemas.microsoft.com/office/drawing/2014/main" id="{299F248C-56A4-A341-1A04-9D31D373FDE6}"/>
              </a:ext>
            </a:extLst>
          </p:cNvPr>
          <p:cNvSpPr txBox="1">
            <a:spLocks noChangeArrowheads="1"/>
          </p:cNvSpPr>
          <p:nvPr/>
        </p:nvSpPr>
        <p:spPr bwMode="auto">
          <a:xfrm>
            <a:off x="8207621" y="7702488"/>
            <a:ext cx="3306488" cy="9387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a:spAutoFit/>
          </a:bodyPr>
          <a:lstStyle>
            <a:lvl1pPr eaLnBrk="0" hangingPunct="0">
              <a:defRPr kumimoji="1" sz="29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kumimoji="1" sz="29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kumimoji="1" sz="29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kumimoji="1" sz="29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kumimoji="1" sz="29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9pPr>
          </a:lstStyle>
          <a:p>
            <a:pPr defTabSz="1474788" eaLnBrk="1" hangingPunct="1">
              <a:defRPr/>
            </a:pPr>
            <a:r>
              <a:rPr lang="en-US" altLang="ja-JP" sz="1100" dirty="0">
                <a:solidFill>
                  <a:srgbClr val="000000"/>
                </a:solidFill>
                <a:latin typeface="MS PGothic" panose="020B0600070205080204" pitchFamily="34" charset="-128"/>
                <a:ea typeface="MS PGothic" panose="020B0600070205080204" pitchFamily="34" charset="-128"/>
              </a:rPr>
              <a:t>11</a:t>
            </a:r>
            <a:r>
              <a:rPr lang="ja-JP" altLang="ja-JP" sz="1100">
                <a:solidFill>
                  <a:srgbClr val="000000"/>
                </a:solidFill>
                <a:latin typeface="MS PGothic" panose="020B0600070205080204" pitchFamily="34" charset="-128"/>
                <a:ea typeface="MS PGothic" panose="020B0600070205080204" pitchFamily="34" charset="-128"/>
              </a:rPr>
              <a:t>月</a:t>
            </a:r>
            <a:r>
              <a:rPr lang="en-US" altLang="ja-JP" sz="1100" dirty="0">
                <a:solidFill>
                  <a:srgbClr val="000000"/>
                </a:solidFill>
                <a:latin typeface="MS PGothic" panose="020B0600070205080204" pitchFamily="34" charset="-128"/>
                <a:ea typeface="MS PGothic" panose="020B0600070205080204" pitchFamily="34" charset="-128"/>
              </a:rPr>
              <a:t>15</a:t>
            </a:r>
            <a:r>
              <a:rPr lang="ja-JP" altLang="ja-JP" sz="1100">
                <a:solidFill>
                  <a:srgbClr val="000000"/>
                </a:solidFill>
                <a:latin typeface="MS PGothic" panose="020B0600070205080204" pitchFamily="34" charset="-128"/>
                <a:ea typeface="MS PGothic" panose="020B0600070205080204" pitchFamily="34" charset="-128"/>
              </a:rPr>
              <a:t>日は七五三の日。　七五三は、子供たちの健やかな成長と神様のご加護を願うお祝いの日。現在では、女の子は３歳と７歳、男の子は５歳で祝いますが、昔は、３歳は男女ともに、５歳は男の子、７歳は女の子と決まっていました。</a:t>
            </a:r>
            <a:endParaRPr lang="ja-JP" altLang="ja-JP" sz="1100" dirty="0">
              <a:solidFill>
                <a:srgbClr val="000000"/>
              </a:solidFill>
              <a:latin typeface="MS PGothic" panose="020B0600070205080204" pitchFamily="34" charset="-128"/>
              <a:ea typeface="MS PGothic" panose="020B0600070205080204" pitchFamily="34" charset="-128"/>
            </a:endParaRPr>
          </a:p>
        </p:txBody>
      </p:sp>
      <p:sp>
        <p:nvSpPr>
          <p:cNvPr id="2241" name="テキスト ボックス 50">
            <a:extLst>
              <a:ext uri="{FF2B5EF4-FFF2-40B4-BE49-F238E27FC236}">
                <a16:creationId xmlns:a16="http://schemas.microsoft.com/office/drawing/2014/main" id="{3171AC27-9F07-29E3-F9C1-A627747CAD4B}"/>
              </a:ext>
            </a:extLst>
          </p:cNvPr>
          <p:cNvSpPr txBox="1">
            <a:spLocks noChangeArrowheads="1"/>
          </p:cNvSpPr>
          <p:nvPr/>
        </p:nvSpPr>
        <p:spPr bwMode="auto">
          <a:xfrm>
            <a:off x="8207621" y="8722296"/>
            <a:ext cx="3306488" cy="144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a:spAutoFit/>
          </a:bodyPr>
          <a:lstStyle>
            <a:lvl1pPr eaLnBrk="0" hangingPunct="0">
              <a:defRPr kumimoji="1" sz="29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kumimoji="1" sz="29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kumimoji="1" sz="29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kumimoji="1" sz="29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kumimoji="1" sz="29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9pPr>
          </a:lstStyle>
          <a:p>
            <a:pPr defTabSz="1474788" eaLnBrk="1" hangingPunct="1">
              <a:defRPr/>
            </a:pPr>
            <a:r>
              <a:rPr lang="ja-JP" altLang="ja-JP" sz="1100">
                <a:solidFill>
                  <a:srgbClr val="000000"/>
                </a:solidFill>
                <a:latin typeface="MS PGothic" panose="020B0600070205080204" pitchFamily="34" charset="-128"/>
                <a:ea typeface="MS PGothic" panose="020B0600070205080204" pitchFamily="34" charset="-128"/>
              </a:rPr>
              <a:t>　もともとのはじまりは平安時代。「髪置（かみおき）」（男女共に３歳になると髪を伸ばし始めるという祝いの儀式）、「袴着（はかまぎ）」（５歳の男の子が初めて袴をつける儀式）、「帯解（おびとき）」（女の子が７歳になると初めて本式の帯を締める儀式）という３つの儀式に由来しているそうです。昔は幼児の死亡率が高く「７歳までは神の子」と言われ、７歳になって初めて人間の世界に参加するという考えがあったようです。 </a:t>
            </a:r>
            <a:endParaRPr lang="ja-JP" altLang="ja-JP" sz="1100" dirty="0">
              <a:solidFill>
                <a:srgbClr val="000000"/>
              </a:solidFill>
              <a:latin typeface="MS PGothic" panose="020B0600070205080204" pitchFamily="34" charset="-128"/>
              <a:ea typeface="MS PGothic" panose="020B0600070205080204" pitchFamily="34" charset="-128"/>
            </a:endParaRPr>
          </a:p>
        </p:txBody>
      </p:sp>
      <p:sp>
        <p:nvSpPr>
          <p:cNvPr id="21" name="テキスト ボックス 50">
            <a:extLst>
              <a:ext uri="{FF2B5EF4-FFF2-40B4-BE49-F238E27FC236}">
                <a16:creationId xmlns:a16="http://schemas.microsoft.com/office/drawing/2014/main" id="{2D06C1CE-EE7C-9810-6401-3D6373BE806C}"/>
              </a:ext>
            </a:extLst>
          </p:cNvPr>
          <p:cNvSpPr txBox="1">
            <a:spLocks noChangeArrowheads="1"/>
          </p:cNvSpPr>
          <p:nvPr/>
        </p:nvSpPr>
        <p:spPr bwMode="auto">
          <a:xfrm>
            <a:off x="11433706" y="9031916"/>
            <a:ext cx="1847288" cy="11079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a:spAutoFit/>
          </a:bodyPr>
          <a:lstStyle>
            <a:lvl1pPr eaLnBrk="0" hangingPunct="0">
              <a:defRPr kumimoji="1" sz="29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kumimoji="1" sz="29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kumimoji="1" sz="29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kumimoji="1" sz="29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kumimoji="1" sz="29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9pPr>
          </a:lstStyle>
          <a:p>
            <a:pPr defTabSz="1474788" eaLnBrk="1" hangingPunct="1">
              <a:defRPr/>
            </a:pPr>
            <a:r>
              <a:rPr lang="ja-JP" altLang="ja-JP" sz="1100">
                <a:solidFill>
                  <a:srgbClr val="000000"/>
                </a:solidFill>
                <a:latin typeface="MS PGothic" panose="020B0600070205080204" pitchFamily="34" charset="-128"/>
                <a:ea typeface="MS PGothic" panose="020B0600070205080204" pitchFamily="34" charset="-128"/>
              </a:rPr>
              <a:t>七五三は日本の伝統行事ですが、近年では晴れ着も洋装の子供たちが増え、千歳飴の袋も鶴亀や松竹梅ではなく、子供たちに人気のキャラクターの柄も多いそうです。</a:t>
            </a:r>
            <a:endParaRPr lang="ja-JP" altLang="ja-JP" sz="1100" dirty="0">
              <a:solidFill>
                <a:srgbClr val="000000"/>
              </a:solidFill>
              <a:latin typeface="MS PGothic" panose="020B0600070205080204" pitchFamily="34" charset="-128"/>
              <a:ea typeface="MS PGothic" panose="020B0600070205080204" pitchFamily="34" charset="-128"/>
            </a:endParaRPr>
          </a:p>
        </p:txBody>
      </p:sp>
      <p:sp>
        <p:nvSpPr>
          <p:cNvPr id="22" name="Text Box 62">
            <a:extLst>
              <a:ext uri="{FF2B5EF4-FFF2-40B4-BE49-F238E27FC236}">
                <a16:creationId xmlns:a16="http://schemas.microsoft.com/office/drawing/2014/main" id="{6DD21A4D-2C96-E253-AF96-738323ABDB84}"/>
              </a:ext>
            </a:extLst>
          </p:cNvPr>
          <p:cNvSpPr txBox="1">
            <a:spLocks noChangeArrowheads="1"/>
          </p:cNvSpPr>
          <p:nvPr/>
        </p:nvSpPr>
        <p:spPr bwMode="auto">
          <a:xfrm>
            <a:off x="3701118" y="1522742"/>
            <a:ext cx="3092032" cy="10563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txBody>
          <a:bodyPr lIns="72576" tIns="36576" rIns="72576" bIns="36576"/>
          <a:lstStyle>
            <a:lvl1pPr defTabSz="1474788">
              <a:spcBef>
                <a:spcPct val="20000"/>
              </a:spcBef>
              <a:buChar char="•"/>
              <a:defRPr kumimoji="1" sz="5200">
                <a:solidFill>
                  <a:schemeClr val="tx1"/>
                </a:solidFill>
                <a:latin typeface="Arial" panose="020B0604020202020204" pitchFamily="34" charset="0"/>
                <a:ea typeface="ＭＳ Ｐゴシック" panose="020B0600070205080204" pitchFamily="34" charset="-128"/>
              </a:defRPr>
            </a:lvl1pPr>
            <a:lvl2pPr marL="742950" indent="-285750" defTabSz="1474788">
              <a:spcBef>
                <a:spcPct val="20000"/>
              </a:spcBef>
              <a:buChar char="–"/>
              <a:defRPr kumimoji="1" sz="4500">
                <a:solidFill>
                  <a:schemeClr val="tx1"/>
                </a:solidFill>
                <a:latin typeface="Arial" panose="020B0604020202020204" pitchFamily="34" charset="0"/>
                <a:ea typeface="ＭＳ Ｐゴシック" panose="020B0600070205080204" pitchFamily="34" charset="-128"/>
              </a:defRPr>
            </a:lvl2pPr>
            <a:lvl3pPr marL="1143000" indent="-228600" defTabSz="1474788">
              <a:spcBef>
                <a:spcPct val="20000"/>
              </a:spcBef>
              <a:buChar char="•"/>
              <a:defRPr kumimoji="1" sz="3900">
                <a:solidFill>
                  <a:schemeClr val="tx1"/>
                </a:solidFill>
                <a:latin typeface="Arial" panose="020B0604020202020204" pitchFamily="34" charset="0"/>
                <a:ea typeface="ＭＳ Ｐゴシック" panose="020B0600070205080204" pitchFamily="34" charset="-128"/>
              </a:defRPr>
            </a:lvl3pPr>
            <a:lvl4pPr marL="1600200" indent="-228600" defTabSz="1474788">
              <a:spcBef>
                <a:spcPct val="20000"/>
              </a:spcBef>
              <a:buChar char="–"/>
              <a:defRPr kumimoji="1" sz="3200">
                <a:solidFill>
                  <a:schemeClr val="tx1"/>
                </a:solidFill>
                <a:latin typeface="Arial" panose="020B0604020202020204" pitchFamily="34" charset="0"/>
                <a:ea typeface="ＭＳ Ｐゴシック" panose="020B0600070205080204" pitchFamily="34" charset="-128"/>
              </a:defRPr>
            </a:lvl4pPr>
            <a:lvl5pPr marL="2057400" indent="-228600" defTabSz="1474788">
              <a:spcBef>
                <a:spcPct val="20000"/>
              </a:spcBef>
              <a:buChar char="»"/>
              <a:defRPr kumimoji="1" sz="3200">
                <a:solidFill>
                  <a:schemeClr val="tx1"/>
                </a:solidFill>
                <a:latin typeface="Arial" panose="020B0604020202020204" pitchFamily="34" charset="0"/>
                <a:ea typeface="ＭＳ Ｐゴシック" panose="020B0600070205080204" pitchFamily="34" charset="-128"/>
              </a:defRPr>
            </a:lvl5pPr>
            <a:lvl6pPr marL="2514600" indent="-228600" defTabSz="1474788" eaLnBrk="0" fontAlgn="base" hangingPunct="0">
              <a:spcBef>
                <a:spcPct val="20000"/>
              </a:spcBef>
              <a:spcAft>
                <a:spcPct val="0"/>
              </a:spcAft>
              <a:buChar char="»"/>
              <a:defRPr kumimoji="1" sz="3200">
                <a:solidFill>
                  <a:schemeClr val="tx1"/>
                </a:solidFill>
                <a:latin typeface="Arial" panose="020B0604020202020204" pitchFamily="34" charset="0"/>
                <a:ea typeface="ＭＳ Ｐゴシック" panose="020B0600070205080204" pitchFamily="34" charset="-128"/>
              </a:defRPr>
            </a:lvl6pPr>
            <a:lvl7pPr marL="2971800" indent="-228600" defTabSz="1474788" eaLnBrk="0" fontAlgn="base" hangingPunct="0">
              <a:spcBef>
                <a:spcPct val="20000"/>
              </a:spcBef>
              <a:spcAft>
                <a:spcPct val="0"/>
              </a:spcAft>
              <a:buChar char="»"/>
              <a:defRPr kumimoji="1" sz="3200">
                <a:solidFill>
                  <a:schemeClr val="tx1"/>
                </a:solidFill>
                <a:latin typeface="Arial" panose="020B0604020202020204" pitchFamily="34" charset="0"/>
                <a:ea typeface="ＭＳ Ｐゴシック" panose="020B0600070205080204" pitchFamily="34" charset="-128"/>
              </a:defRPr>
            </a:lvl7pPr>
            <a:lvl8pPr marL="3429000" indent="-228600" defTabSz="1474788" eaLnBrk="0" fontAlgn="base" hangingPunct="0">
              <a:spcBef>
                <a:spcPct val="20000"/>
              </a:spcBef>
              <a:spcAft>
                <a:spcPct val="0"/>
              </a:spcAft>
              <a:buChar char="»"/>
              <a:defRPr kumimoji="1" sz="3200">
                <a:solidFill>
                  <a:schemeClr val="tx1"/>
                </a:solidFill>
                <a:latin typeface="Arial" panose="020B0604020202020204" pitchFamily="34" charset="0"/>
                <a:ea typeface="ＭＳ Ｐゴシック" panose="020B0600070205080204" pitchFamily="34" charset="-128"/>
              </a:defRPr>
            </a:lvl8pPr>
            <a:lvl9pPr marL="3886200" indent="-228600" defTabSz="1474788" eaLnBrk="0" fontAlgn="base" hangingPunct="0">
              <a:spcBef>
                <a:spcPct val="20000"/>
              </a:spcBef>
              <a:spcAft>
                <a:spcPct val="0"/>
              </a:spcAft>
              <a:buChar char="»"/>
              <a:defRPr kumimoji="1" sz="3200">
                <a:solidFill>
                  <a:schemeClr val="tx1"/>
                </a:solidFill>
                <a:latin typeface="Arial" panose="020B0604020202020204" pitchFamily="34" charset="0"/>
                <a:ea typeface="ＭＳ Ｐゴシック" panose="020B0600070205080204" pitchFamily="34" charset="-128"/>
              </a:defRPr>
            </a:lvl9pPr>
          </a:lstStyle>
          <a:p>
            <a:pPr eaLnBrk="1" hangingPunct="1">
              <a:spcBef>
                <a:spcPct val="0"/>
              </a:spcBef>
              <a:buFontTx/>
              <a:buNone/>
            </a:pPr>
            <a:r>
              <a:rPr lang="ja-JP" altLang="ja-JP" sz="1100">
                <a:solidFill>
                  <a:srgbClr val="000000"/>
                </a:solidFill>
                <a:latin typeface="ＭＳ Ｐゴシック" panose="020B0600070205080204" pitchFamily="34" charset="-128"/>
              </a:rPr>
              <a:t>一方向だけに勾配のある形状の屋根。</a:t>
            </a:r>
            <a:endParaRPr lang="en-US" altLang="ja-JP" sz="1100" dirty="0">
              <a:solidFill>
                <a:srgbClr val="000000"/>
              </a:solidFill>
              <a:latin typeface="ＭＳ Ｐゴシック" panose="020B0600070205080204" pitchFamily="34" charset="-128"/>
            </a:endParaRPr>
          </a:p>
          <a:p>
            <a:pPr eaLnBrk="1" hangingPunct="1">
              <a:spcBef>
                <a:spcPct val="0"/>
              </a:spcBef>
              <a:buFontTx/>
              <a:buNone/>
            </a:pPr>
            <a:r>
              <a:rPr lang="ja-JP" altLang="ja-JP" sz="1100">
                <a:solidFill>
                  <a:srgbClr val="000000"/>
                </a:solidFill>
                <a:latin typeface="ＭＳ Ｐゴシック" panose="020B0600070205080204" pitchFamily="34" charset="-128"/>
              </a:rPr>
              <a:t>外観がシャープでダイナミックな雰囲気になります。屋根裏空間が出来るので、収納スペースなどへの活用が可能です。</a:t>
            </a:r>
          </a:p>
          <a:p>
            <a:pPr eaLnBrk="1" hangingPunct="1">
              <a:spcBef>
                <a:spcPct val="0"/>
              </a:spcBef>
              <a:buFontTx/>
              <a:buNone/>
            </a:pPr>
            <a:endParaRPr lang="ja-JP" altLang="ja-JP" sz="2900"/>
          </a:p>
        </p:txBody>
      </p:sp>
      <p:sp>
        <p:nvSpPr>
          <p:cNvPr id="27" name="Text Box 67">
            <a:extLst>
              <a:ext uri="{FF2B5EF4-FFF2-40B4-BE49-F238E27FC236}">
                <a16:creationId xmlns:a16="http://schemas.microsoft.com/office/drawing/2014/main" id="{8424670A-6C28-35E9-7BC4-6971F6AAD493}"/>
              </a:ext>
            </a:extLst>
          </p:cNvPr>
          <p:cNvSpPr txBox="1">
            <a:spLocks noChangeArrowheads="1"/>
          </p:cNvSpPr>
          <p:nvPr/>
        </p:nvSpPr>
        <p:spPr bwMode="auto">
          <a:xfrm>
            <a:off x="4206829" y="5489976"/>
            <a:ext cx="2679674" cy="4357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txBody>
          <a:bodyPr lIns="36576" tIns="36576" rIns="36576" bIns="36576"/>
          <a:lstStyle>
            <a:lvl1pPr defTabSz="1474788">
              <a:spcBef>
                <a:spcPct val="20000"/>
              </a:spcBef>
              <a:buChar char="•"/>
              <a:defRPr kumimoji="1" sz="5200">
                <a:solidFill>
                  <a:schemeClr val="tx1"/>
                </a:solidFill>
                <a:latin typeface="Arial" panose="020B0604020202020204" pitchFamily="34" charset="0"/>
                <a:ea typeface="ＭＳ Ｐゴシック" panose="020B0600070205080204" pitchFamily="34" charset="-128"/>
              </a:defRPr>
            </a:lvl1pPr>
            <a:lvl2pPr marL="742950" indent="-285750" defTabSz="1474788">
              <a:spcBef>
                <a:spcPct val="20000"/>
              </a:spcBef>
              <a:buChar char="–"/>
              <a:defRPr kumimoji="1" sz="4500">
                <a:solidFill>
                  <a:schemeClr val="tx1"/>
                </a:solidFill>
                <a:latin typeface="Arial" panose="020B0604020202020204" pitchFamily="34" charset="0"/>
                <a:ea typeface="ＭＳ Ｐゴシック" panose="020B0600070205080204" pitchFamily="34" charset="-128"/>
              </a:defRPr>
            </a:lvl2pPr>
            <a:lvl3pPr marL="1143000" indent="-228600" defTabSz="1474788">
              <a:spcBef>
                <a:spcPct val="20000"/>
              </a:spcBef>
              <a:buChar char="•"/>
              <a:defRPr kumimoji="1" sz="3900">
                <a:solidFill>
                  <a:schemeClr val="tx1"/>
                </a:solidFill>
                <a:latin typeface="Arial" panose="020B0604020202020204" pitchFamily="34" charset="0"/>
                <a:ea typeface="ＭＳ Ｐゴシック" panose="020B0600070205080204" pitchFamily="34" charset="-128"/>
              </a:defRPr>
            </a:lvl3pPr>
            <a:lvl4pPr marL="1600200" indent="-228600" defTabSz="1474788">
              <a:spcBef>
                <a:spcPct val="20000"/>
              </a:spcBef>
              <a:buChar char="–"/>
              <a:defRPr kumimoji="1" sz="3200">
                <a:solidFill>
                  <a:schemeClr val="tx1"/>
                </a:solidFill>
                <a:latin typeface="Arial" panose="020B0604020202020204" pitchFamily="34" charset="0"/>
                <a:ea typeface="ＭＳ Ｐゴシック" panose="020B0600070205080204" pitchFamily="34" charset="-128"/>
              </a:defRPr>
            </a:lvl4pPr>
            <a:lvl5pPr marL="2057400" indent="-228600" defTabSz="1474788">
              <a:spcBef>
                <a:spcPct val="20000"/>
              </a:spcBef>
              <a:buChar char="»"/>
              <a:defRPr kumimoji="1" sz="3200">
                <a:solidFill>
                  <a:schemeClr val="tx1"/>
                </a:solidFill>
                <a:latin typeface="Arial" panose="020B0604020202020204" pitchFamily="34" charset="0"/>
                <a:ea typeface="ＭＳ Ｐゴシック" panose="020B0600070205080204" pitchFamily="34" charset="-128"/>
              </a:defRPr>
            </a:lvl5pPr>
            <a:lvl6pPr marL="2514600" indent="-228600" defTabSz="1474788" eaLnBrk="0" fontAlgn="base" hangingPunct="0">
              <a:spcBef>
                <a:spcPct val="20000"/>
              </a:spcBef>
              <a:spcAft>
                <a:spcPct val="0"/>
              </a:spcAft>
              <a:buChar char="»"/>
              <a:defRPr kumimoji="1" sz="3200">
                <a:solidFill>
                  <a:schemeClr val="tx1"/>
                </a:solidFill>
                <a:latin typeface="Arial" panose="020B0604020202020204" pitchFamily="34" charset="0"/>
                <a:ea typeface="ＭＳ Ｐゴシック" panose="020B0600070205080204" pitchFamily="34" charset="-128"/>
              </a:defRPr>
            </a:lvl6pPr>
            <a:lvl7pPr marL="2971800" indent="-228600" defTabSz="1474788" eaLnBrk="0" fontAlgn="base" hangingPunct="0">
              <a:spcBef>
                <a:spcPct val="20000"/>
              </a:spcBef>
              <a:spcAft>
                <a:spcPct val="0"/>
              </a:spcAft>
              <a:buChar char="»"/>
              <a:defRPr kumimoji="1" sz="3200">
                <a:solidFill>
                  <a:schemeClr val="tx1"/>
                </a:solidFill>
                <a:latin typeface="Arial" panose="020B0604020202020204" pitchFamily="34" charset="0"/>
                <a:ea typeface="ＭＳ Ｐゴシック" panose="020B0600070205080204" pitchFamily="34" charset="-128"/>
              </a:defRPr>
            </a:lvl7pPr>
            <a:lvl8pPr marL="3429000" indent="-228600" defTabSz="1474788" eaLnBrk="0" fontAlgn="base" hangingPunct="0">
              <a:spcBef>
                <a:spcPct val="20000"/>
              </a:spcBef>
              <a:spcAft>
                <a:spcPct val="0"/>
              </a:spcAft>
              <a:buChar char="»"/>
              <a:defRPr kumimoji="1" sz="3200">
                <a:solidFill>
                  <a:schemeClr val="tx1"/>
                </a:solidFill>
                <a:latin typeface="Arial" panose="020B0604020202020204" pitchFamily="34" charset="0"/>
                <a:ea typeface="ＭＳ Ｐゴシック" panose="020B0600070205080204" pitchFamily="34" charset="-128"/>
              </a:defRPr>
            </a:lvl8pPr>
            <a:lvl9pPr marL="3886200" indent="-228600" defTabSz="1474788" eaLnBrk="0" fontAlgn="base" hangingPunct="0">
              <a:spcBef>
                <a:spcPct val="20000"/>
              </a:spcBef>
              <a:spcAft>
                <a:spcPct val="0"/>
              </a:spcAft>
              <a:buChar char="»"/>
              <a:defRPr kumimoji="1" sz="3200">
                <a:solidFill>
                  <a:schemeClr val="tx1"/>
                </a:solidFill>
                <a:latin typeface="Arial" panose="020B0604020202020204" pitchFamily="34" charset="0"/>
                <a:ea typeface="ＭＳ Ｐゴシック" panose="020B0600070205080204" pitchFamily="34" charset="-128"/>
              </a:defRPr>
            </a:lvl9pPr>
          </a:lstStyle>
          <a:p>
            <a:pPr eaLnBrk="1" hangingPunct="1">
              <a:spcBef>
                <a:spcPct val="0"/>
              </a:spcBef>
              <a:buFontTx/>
              <a:buNone/>
            </a:pPr>
            <a:r>
              <a:rPr lang="ja-JP" altLang="ja-JP" sz="1100">
                <a:solidFill>
                  <a:srgbClr val="000000"/>
                </a:solidFill>
                <a:latin typeface="ＭＳ Ｐゴシック" panose="020B0600070205080204" pitchFamily="34" charset="-128"/>
              </a:rPr>
              <a:t>一番きれいにしたいけど一番大変？</a:t>
            </a:r>
            <a:endParaRPr lang="en-US" altLang="ja-JP" sz="1100" dirty="0">
              <a:solidFill>
                <a:srgbClr val="000000"/>
              </a:solidFill>
              <a:latin typeface="ＭＳ Ｐゴシック" panose="020B0600070205080204" pitchFamily="34" charset="-128"/>
            </a:endParaRPr>
          </a:p>
          <a:p>
            <a:pPr eaLnBrk="1" hangingPunct="1">
              <a:spcBef>
                <a:spcPct val="0"/>
              </a:spcBef>
              <a:buFontTx/>
              <a:buNone/>
            </a:pPr>
            <a:endParaRPr lang="ja-JP" altLang="ja-JP" sz="1100">
              <a:solidFill>
                <a:srgbClr val="000000"/>
              </a:solidFill>
              <a:latin typeface="ＭＳ Ｐゴシック" panose="020B0600070205080204" pitchFamily="34" charset="-128"/>
            </a:endParaRPr>
          </a:p>
          <a:p>
            <a:pPr eaLnBrk="1" hangingPunct="1">
              <a:spcBef>
                <a:spcPct val="0"/>
              </a:spcBef>
              <a:buFontTx/>
              <a:buNone/>
            </a:pPr>
            <a:r>
              <a:rPr lang="ja-JP" altLang="ja-JP" sz="1100">
                <a:solidFill>
                  <a:srgbClr val="000000"/>
                </a:solidFill>
                <a:latin typeface="ＭＳ Ｐゴシック" panose="020B0600070205080204" pitchFamily="34" charset="-128"/>
              </a:rPr>
              <a:t>「一番気合いを入れて大掃除するのはどこですか」という質問では</a:t>
            </a:r>
          </a:p>
          <a:p>
            <a:pPr eaLnBrk="1" hangingPunct="1">
              <a:spcBef>
                <a:spcPct val="0"/>
              </a:spcBef>
              <a:buFontTx/>
              <a:buNone/>
            </a:pPr>
            <a:endParaRPr lang="en-US" altLang="ja-JP" sz="1100" dirty="0">
              <a:solidFill>
                <a:srgbClr val="000000"/>
              </a:solidFill>
              <a:latin typeface="ＭＳ Ｐゴシック" panose="020B0600070205080204" pitchFamily="34" charset="-128"/>
            </a:endParaRPr>
          </a:p>
          <a:p>
            <a:pPr eaLnBrk="1" hangingPunct="1">
              <a:spcBef>
                <a:spcPct val="0"/>
              </a:spcBef>
              <a:buFontTx/>
              <a:buNone/>
            </a:pPr>
            <a:endParaRPr lang="en-US" altLang="ja-JP" sz="1100" dirty="0">
              <a:solidFill>
                <a:srgbClr val="000000"/>
              </a:solidFill>
              <a:latin typeface="ＭＳ Ｐゴシック" panose="020B0600070205080204" pitchFamily="34" charset="-128"/>
            </a:endParaRPr>
          </a:p>
          <a:p>
            <a:pPr eaLnBrk="1" hangingPunct="1">
              <a:spcBef>
                <a:spcPct val="0"/>
              </a:spcBef>
              <a:buFontTx/>
              <a:buNone/>
            </a:pPr>
            <a:endParaRPr lang="en-US" altLang="ja-JP" sz="1100" dirty="0">
              <a:solidFill>
                <a:srgbClr val="000000"/>
              </a:solidFill>
              <a:latin typeface="ＭＳ Ｐゴシック" panose="020B0600070205080204" pitchFamily="34" charset="-128"/>
            </a:endParaRPr>
          </a:p>
          <a:p>
            <a:pPr eaLnBrk="1" hangingPunct="1">
              <a:spcBef>
                <a:spcPct val="0"/>
              </a:spcBef>
              <a:buFontTx/>
              <a:buNone/>
            </a:pPr>
            <a:endParaRPr lang="en-US" altLang="ja-JP" sz="1100" dirty="0">
              <a:solidFill>
                <a:srgbClr val="000000"/>
              </a:solidFill>
              <a:latin typeface="ＭＳ Ｐゴシック" panose="020B0600070205080204" pitchFamily="34" charset="-128"/>
            </a:endParaRPr>
          </a:p>
          <a:p>
            <a:pPr eaLnBrk="1" hangingPunct="1">
              <a:spcBef>
                <a:spcPct val="0"/>
              </a:spcBef>
              <a:buFontTx/>
              <a:buNone/>
            </a:pPr>
            <a:endParaRPr lang="ja-JP" altLang="ja-JP" sz="1100">
              <a:solidFill>
                <a:srgbClr val="000000"/>
              </a:solidFill>
              <a:latin typeface="ＭＳ Ｐゴシック" panose="020B0600070205080204" pitchFamily="34" charset="-128"/>
            </a:endParaRPr>
          </a:p>
          <a:p>
            <a:pPr eaLnBrk="1" hangingPunct="1">
              <a:spcBef>
                <a:spcPct val="0"/>
              </a:spcBef>
              <a:buFontTx/>
              <a:buNone/>
            </a:pPr>
            <a:endParaRPr lang="en-US" altLang="ja-JP" sz="1100" dirty="0">
              <a:solidFill>
                <a:srgbClr val="000000"/>
              </a:solidFill>
              <a:latin typeface="ＭＳ Ｐゴシック" panose="020B0600070205080204" pitchFamily="34" charset="-128"/>
            </a:endParaRPr>
          </a:p>
          <a:p>
            <a:pPr eaLnBrk="1" hangingPunct="1">
              <a:spcBef>
                <a:spcPct val="0"/>
              </a:spcBef>
              <a:buFontTx/>
              <a:buNone/>
            </a:pPr>
            <a:r>
              <a:rPr lang="ja-JP" altLang="ja-JP" sz="1100">
                <a:solidFill>
                  <a:srgbClr val="000000"/>
                </a:solidFill>
                <a:latin typeface="ＭＳ Ｐゴシック" panose="020B0600070205080204" pitchFamily="34" charset="-128"/>
              </a:rPr>
              <a:t>となっています。また、「誰かに頼んでしまいたいと思うのはどこですか」という質問の結果は</a:t>
            </a:r>
          </a:p>
          <a:p>
            <a:pPr eaLnBrk="1" hangingPunct="1">
              <a:spcBef>
                <a:spcPct val="0"/>
              </a:spcBef>
              <a:buFontTx/>
              <a:buNone/>
            </a:pPr>
            <a:endParaRPr lang="ja-JP" altLang="ja-JP" sz="1100">
              <a:solidFill>
                <a:srgbClr val="000000"/>
              </a:solidFill>
              <a:latin typeface="ＭＳ Ｐゴシック" panose="020B0600070205080204" pitchFamily="34" charset="-128"/>
            </a:endParaRPr>
          </a:p>
          <a:p>
            <a:pPr eaLnBrk="1" hangingPunct="1">
              <a:spcBef>
                <a:spcPct val="0"/>
              </a:spcBef>
              <a:buFontTx/>
              <a:buNone/>
            </a:pPr>
            <a:endParaRPr lang="en-US" altLang="ja-JP" sz="1100" dirty="0">
              <a:solidFill>
                <a:srgbClr val="000000"/>
              </a:solidFill>
              <a:latin typeface="ＭＳ Ｐゴシック" panose="020B0600070205080204" pitchFamily="34" charset="-128"/>
            </a:endParaRPr>
          </a:p>
          <a:p>
            <a:pPr eaLnBrk="1" hangingPunct="1">
              <a:spcBef>
                <a:spcPct val="0"/>
              </a:spcBef>
              <a:buFontTx/>
              <a:buNone/>
            </a:pPr>
            <a:endParaRPr lang="en-US" altLang="ja-JP" sz="1100" dirty="0">
              <a:solidFill>
                <a:srgbClr val="000000"/>
              </a:solidFill>
              <a:latin typeface="ＭＳ Ｐゴシック" panose="020B0600070205080204" pitchFamily="34" charset="-128"/>
            </a:endParaRPr>
          </a:p>
          <a:p>
            <a:pPr eaLnBrk="1" hangingPunct="1">
              <a:spcBef>
                <a:spcPct val="0"/>
              </a:spcBef>
              <a:buFontTx/>
              <a:buNone/>
            </a:pPr>
            <a:endParaRPr lang="ja-JP" altLang="ja-JP" sz="1100">
              <a:solidFill>
                <a:srgbClr val="000000"/>
              </a:solidFill>
              <a:latin typeface="ＭＳ Ｐゴシック" panose="020B0600070205080204" pitchFamily="34" charset="-128"/>
            </a:endParaRPr>
          </a:p>
          <a:p>
            <a:pPr eaLnBrk="1" hangingPunct="1">
              <a:spcBef>
                <a:spcPct val="0"/>
              </a:spcBef>
              <a:buFontTx/>
              <a:buNone/>
            </a:pPr>
            <a:endParaRPr lang="en-US" altLang="ja-JP" sz="1100" dirty="0">
              <a:solidFill>
                <a:srgbClr val="000000"/>
              </a:solidFill>
              <a:latin typeface="ＭＳ Ｐゴシック" panose="020B0600070205080204" pitchFamily="34" charset="-128"/>
            </a:endParaRPr>
          </a:p>
          <a:p>
            <a:pPr eaLnBrk="1" hangingPunct="1">
              <a:spcBef>
                <a:spcPct val="0"/>
              </a:spcBef>
              <a:buFontTx/>
              <a:buNone/>
            </a:pPr>
            <a:r>
              <a:rPr lang="ja-JP" altLang="ja-JP" sz="1100">
                <a:solidFill>
                  <a:srgbClr val="000000"/>
                </a:solidFill>
                <a:latin typeface="ＭＳ Ｐゴシック" panose="020B0600070205080204" pitchFamily="34" charset="-128"/>
              </a:rPr>
              <a:t>となりました。</a:t>
            </a:r>
          </a:p>
          <a:p>
            <a:pPr eaLnBrk="1" hangingPunct="1">
              <a:spcBef>
                <a:spcPct val="0"/>
              </a:spcBef>
              <a:buFontTx/>
              <a:buNone/>
            </a:pPr>
            <a:r>
              <a:rPr lang="ja-JP" altLang="ja-JP" sz="1100">
                <a:solidFill>
                  <a:srgbClr val="000000"/>
                </a:solidFill>
                <a:latin typeface="ＭＳ Ｐゴシック" panose="020B0600070205080204" pitchFamily="34" charset="-128"/>
              </a:rPr>
              <a:t>キッチンはやはり重要な場所。きれいにしたいけれど、換気扇やレンジまわりなど手のかかる場所も多いので「プロにお願いしたい」と思ってしまいますね。</a:t>
            </a:r>
          </a:p>
          <a:p>
            <a:pPr eaLnBrk="1" hangingPunct="1">
              <a:spcBef>
                <a:spcPct val="0"/>
              </a:spcBef>
              <a:buFontTx/>
              <a:buNone/>
            </a:pPr>
            <a:r>
              <a:rPr lang="ja-JP" altLang="ja-JP" sz="1100">
                <a:solidFill>
                  <a:srgbClr val="000000"/>
                </a:solidFill>
                <a:latin typeface="ＭＳ Ｐゴシック" panose="020B0600070205080204" pitchFamily="34" charset="-128"/>
              </a:rPr>
              <a:t>皆様の家では、大掃除はどのようなスタイルで行っていますか？</a:t>
            </a:r>
          </a:p>
          <a:p>
            <a:pPr eaLnBrk="1" hangingPunct="1">
              <a:spcBef>
                <a:spcPct val="0"/>
              </a:spcBef>
              <a:buFontTx/>
              <a:buNone/>
            </a:pPr>
            <a:endParaRPr lang="ja-JP" altLang="ja-JP" sz="1100">
              <a:solidFill>
                <a:srgbClr val="000000"/>
              </a:solidFill>
              <a:latin typeface="ＭＳ Ｐゴシック" panose="020B0600070205080204" pitchFamily="34" charset="-128"/>
            </a:endParaRPr>
          </a:p>
          <a:p>
            <a:pPr eaLnBrk="1" hangingPunct="1">
              <a:spcBef>
                <a:spcPct val="0"/>
              </a:spcBef>
              <a:buFontTx/>
              <a:buNone/>
            </a:pPr>
            <a:endParaRPr lang="ja-JP" altLang="ja-JP" sz="1100">
              <a:solidFill>
                <a:srgbClr val="000000"/>
              </a:solidFill>
              <a:latin typeface="ＭＳ Ｐゴシック" panose="020B0600070205080204" pitchFamily="34" charset="-128"/>
            </a:endParaRPr>
          </a:p>
          <a:p>
            <a:pPr eaLnBrk="1" hangingPunct="1">
              <a:spcBef>
                <a:spcPct val="0"/>
              </a:spcBef>
              <a:buFontTx/>
              <a:buNone/>
            </a:pPr>
            <a:endParaRPr lang="ja-JP" altLang="ja-JP" sz="2900"/>
          </a:p>
        </p:txBody>
      </p:sp>
      <p:sp>
        <p:nvSpPr>
          <p:cNvPr id="15" name="Text Box 66">
            <a:extLst>
              <a:ext uri="{FF2B5EF4-FFF2-40B4-BE49-F238E27FC236}">
                <a16:creationId xmlns:a16="http://schemas.microsoft.com/office/drawing/2014/main" id="{C18789C7-73C9-0340-1271-5A2BA2D8B013}"/>
              </a:ext>
            </a:extLst>
          </p:cNvPr>
          <p:cNvSpPr txBox="1">
            <a:spLocks noChangeArrowheads="1"/>
          </p:cNvSpPr>
          <p:nvPr/>
        </p:nvSpPr>
        <p:spPr bwMode="auto">
          <a:xfrm>
            <a:off x="621187" y="5541126"/>
            <a:ext cx="3276600" cy="17958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txBody>
          <a:bodyPr lIns="36576" tIns="36576" rIns="36576" bIns="36576"/>
          <a:lstStyle>
            <a:lvl1pPr defTabSz="1474788">
              <a:spcBef>
                <a:spcPct val="20000"/>
              </a:spcBef>
              <a:buChar char="•"/>
              <a:defRPr kumimoji="1" sz="5200">
                <a:solidFill>
                  <a:schemeClr val="tx1"/>
                </a:solidFill>
                <a:latin typeface="Arial" panose="020B0604020202020204" pitchFamily="34" charset="0"/>
                <a:ea typeface="ＭＳ Ｐゴシック" panose="020B0600070205080204" pitchFamily="34" charset="-128"/>
              </a:defRPr>
            </a:lvl1pPr>
            <a:lvl2pPr marL="742950" indent="-285750" defTabSz="1474788">
              <a:spcBef>
                <a:spcPct val="20000"/>
              </a:spcBef>
              <a:buChar char="–"/>
              <a:defRPr kumimoji="1" sz="4500">
                <a:solidFill>
                  <a:schemeClr val="tx1"/>
                </a:solidFill>
                <a:latin typeface="Arial" panose="020B0604020202020204" pitchFamily="34" charset="0"/>
                <a:ea typeface="ＭＳ Ｐゴシック" panose="020B0600070205080204" pitchFamily="34" charset="-128"/>
              </a:defRPr>
            </a:lvl2pPr>
            <a:lvl3pPr marL="1143000" indent="-228600" defTabSz="1474788">
              <a:spcBef>
                <a:spcPct val="20000"/>
              </a:spcBef>
              <a:buChar char="•"/>
              <a:defRPr kumimoji="1" sz="3900">
                <a:solidFill>
                  <a:schemeClr val="tx1"/>
                </a:solidFill>
                <a:latin typeface="Arial" panose="020B0604020202020204" pitchFamily="34" charset="0"/>
                <a:ea typeface="ＭＳ Ｐゴシック" panose="020B0600070205080204" pitchFamily="34" charset="-128"/>
              </a:defRPr>
            </a:lvl3pPr>
            <a:lvl4pPr marL="1600200" indent="-228600" defTabSz="1474788">
              <a:spcBef>
                <a:spcPct val="20000"/>
              </a:spcBef>
              <a:buChar char="–"/>
              <a:defRPr kumimoji="1" sz="3200">
                <a:solidFill>
                  <a:schemeClr val="tx1"/>
                </a:solidFill>
                <a:latin typeface="Arial" panose="020B0604020202020204" pitchFamily="34" charset="0"/>
                <a:ea typeface="ＭＳ Ｐゴシック" panose="020B0600070205080204" pitchFamily="34" charset="-128"/>
              </a:defRPr>
            </a:lvl4pPr>
            <a:lvl5pPr marL="2057400" indent="-228600" defTabSz="1474788">
              <a:spcBef>
                <a:spcPct val="20000"/>
              </a:spcBef>
              <a:buChar char="»"/>
              <a:defRPr kumimoji="1" sz="3200">
                <a:solidFill>
                  <a:schemeClr val="tx1"/>
                </a:solidFill>
                <a:latin typeface="Arial" panose="020B0604020202020204" pitchFamily="34" charset="0"/>
                <a:ea typeface="ＭＳ Ｐゴシック" panose="020B0600070205080204" pitchFamily="34" charset="-128"/>
              </a:defRPr>
            </a:lvl5pPr>
            <a:lvl6pPr marL="2514600" indent="-228600" defTabSz="1474788" eaLnBrk="0" fontAlgn="base" hangingPunct="0">
              <a:spcBef>
                <a:spcPct val="20000"/>
              </a:spcBef>
              <a:spcAft>
                <a:spcPct val="0"/>
              </a:spcAft>
              <a:buChar char="»"/>
              <a:defRPr kumimoji="1" sz="3200">
                <a:solidFill>
                  <a:schemeClr val="tx1"/>
                </a:solidFill>
                <a:latin typeface="Arial" panose="020B0604020202020204" pitchFamily="34" charset="0"/>
                <a:ea typeface="ＭＳ Ｐゴシック" panose="020B0600070205080204" pitchFamily="34" charset="-128"/>
              </a:defRPr>
            </a:lvl6pPr>
            <a:lvl7pPr marL="2971800" indent="-228600" defTabSz="1474788" eaLnBrk="0" fontAlgn="base" hangingPunct="0">
              <a:spcBef>
                <a:spcPct val="20000"/>
              </a:spcBef>
              <a:spcAft>
                <a:spcPct val="0"/>
              </a:spcAft>
              <a:buChar char="»"/>
              <a:defRPr kumimoji="1" sz="3200">
                <a:solidFill>
                  <a:schemeClr val="tx1"/>
                </a:solidFill>
                <a:latin typeface="Arial" panose="020B0604020202020204" pitchFamily="34" charset="0"/>
                <a:ea typeface="ＭＳ Ｐゴシック" panose="020B0600070205080204" pitchFamily="34" charset="-128"/>
              </a:defRPr>
            </a:lvl7pPr>
            <a:lvl8pPr marL="3429000" indent="-228600" defTabSz="1474788" eaLnBrk="0" fontAlgn="base" hangingPunct="0">
              <a:spcBef>
                <a:spcPct val="20000"/>
              </a:spcBef>
              <a:spcAft>
                <a:spcPct val="0"/>
              </a:spcAft>
              <a:buChar char="»"/>
              <a:defRPr kumimoji="1" sz="3200">
                <a:solidFill>
                  <a:schemeClr val="tx1"/>
                </a:solidFill>
                <a:latin typeface="Arial" panose="020B0604020202020204" pitchFamily="34" charset="0"/>
                <a:ea typeface="ＭＳ Ｐゴシック" panose="020B0600070205080204" pitchFamily="34" charset="-128"/>
              </a:defRPr>
            </a:lvl8pPr>
            <a:lvl9pPr marL="3886200" indent="-228600" defTabSz="1474788" eaLnBrk="0" fontAlgn="base" hangingPunct="0">
              <a:spcBef>
                <a:spcPct val="20000"/>
              </a:spcBef>
              <a:spcAft>
                <a:spcPct val="0"/>
              </a:spcAft>
              <a:buChar char="»"/>
              <a:defRPr kumimoji="1" sz="3200">
                <a:solidFill>
                  <a:schemeClr val="tx1"/>
                </a:solidFill>
                <a:latin typeface="Arial" panose="020B0604020202020204" pitchFamily="34" charset="0"/>
                <a:ea typeface="ＭＳ Ｐゴシック" panose="020B0600070205080204" pitchFamily="34" charset="-128"/>
              </a:defRPr>
            </a:lvl9pPr>
          </a:lstStyle>
          <a:p>
            <a:pPr eaLnBrk="1" hangingPunct="1">
              <a:spcBef>
                <a:spcPct val="0"/>
              </a:spcBef>
              <a:buFontTx/>
              <a:buNone/>
            </a:pPr>
            <a:r>
              <a:rPr lang="ja-JP" altLang="ja-JP" sz="1100">
                <a:solidFill>
                  <a:srgbClr val="000000"/>
                </a:solidFill>
                <a:latin typeface="ＭＳ Ｐゴシック" panose="020B0600070205080204" pitchFamily="34" charset="-128"/>
              </a:rPr>
              <a:t>　残すところ後</a:t>
            </a:r>
            <a:r>
              <a:rPr lang="en-US" altLang="ja-JP" sz="1100" dirty="0">
                <a:solidFill>
                  <a:srgbClr val="000000"/>
                </a:solidFill>
                <a:latin typeface="ＭＳ Ｐゴシック" panose="020B0600070205080204" pitchFamily="34" charset="-128"/>
              </a:rPr>
              <a:t>2</a:t>
            </a:r>
            <a:r>
              <a:rPr lang="ja-JP" altLang="ja-JP" sz="1100">
                <a:solidFill>
                  <a:srgbClr val="000000"/>
                </a:solidFill>
                <a:latin typeface="ＭＳ Ｐゴシック" panose="020B0600070205080204" pitchFamily="34" charset="-128"/>
              </a:rPr>
              <a:t>カ月で今年も終わりですね。年末の大仕事と言えば「大掃除」ですが、</a:t>
            </a:r>
            <a:r>
              <a:rPr lang="ja-JP" altLang="en-US" sz="1100">
                <a:latin typeface="ＭＳ Ｐゴシック" panose="020B0600070205080204" pitchFamily="34" charset="-128"/>
              </a:rPr>
              <a:t>最近の調査</a:t>
            </a:r>
            <a:r>
              <a:rPr lang="ja-JP" altLang="ja-JP" sz="1100">
                <a:solidFill>
                  <a:srgbClr val="000000"/>
                </a:solidFill>
                <a:latin typeface="ＭＳ Ｐゴシック" panose="020B0600070205080204" pitchFamily="34" charset="-128"/>
              </a:rPr>
              <a:t>では少し意外な</a:t>
            </a:r>
            <a:r>
              <a:rPr lang="ja-JP" altLang="en-US" sz="1100">
                <a:solidFill>
                  <a:srgbClr val="000000"/>
                </a:solidFill>
                <a:latin typeface="ＭＳ Ｐゴシック" panose="020B0600070205080204" pitchFamily="34" charset="-128"/>
              </a:rPr>
              <a:t>声も聞かれます</a:t>
            </a:r>
            <a:r>
              <a:rPr lang="ja-JP" altLang="ja-JP" sz="1100">
                <a:solidFill>
                  <a:srgbClr val="000000"/>
                </a:solidFill>
                <a:latin typeface="ＭＳ Ｐゴシック" panose="020B0600070205080204" pitchFamily="34" charset="-128"/>
              </a:rPr>
              <a:t>。</a:t>
            </a:r>
          </a:p>
          <a:p>
            <a:pPr eaLnBrk="1" hangingPunct="1">
              <a:spcBef>
                <a:spcPct val="0"/>
              </a:spcBef>
              <a:buFontTx/>
              <a:buNone/>
            </a:pPr>
            <a:endParaRPr lang="ja-JP" altLang="ja-JP" sz="1100">
              <a:solidFill>
                <a:srgbClr val="000000"/>
              </a:solidFill>
              <a:latin typeface="ＭＳ Ｐゴシック" panose="020B0600070205080204" pitchFamily="34" charset="-128"/>
            </a:endParaRPr>
          </a:p>
          <a:p>
            <a:pPr eaLnBrk="1" hangingPunct="1">
              <a:spcBef>
                <a:spcPct val="0"/>
              </a:spcBef>
              <a:buFontTx/>
              <a:buNone/>
            </a:pPr>
            <a:r>
              <a:rPr lang="ja-JP" altLang="ja-JP" sz="1100">
                <a:solidFill>
                  <a:srgbClr val="000000"/>
                </a:solidFill>
                <a:latin typeface="ＭＳ Ｐゴシック" panose="020B0600070205080204" pitchFamily="34" charset="-128"/>
              </a:rPr>
              <a:t>年末に大掃除はもう古い！？</a:t>
            </a:r>
            <a:endParaRPr lang="en-US" altLang="ja-JP" sz="1100" dirty="0">
              <a:solidFill>
                <a:srgbClr val="000000"/>
              </a:solidFill>
              <a:latin typeface="ＭＳ Ｐゴシック" panose="020B0600070205080204" pitchFamily="34" charset="-128"/>
            </a:endParaRPr>
          </a:p>
          <a:p>
            <a:pPr eaLnBrk="1" hangingPunct="1">
              <a:spcBef>
                <a:spcPct val="0"/>
              </a:spcBef>
              <a:buFontTx/>
              <a:buNone/>
            </a:pPr>
            <a:endParaRPr lang="ja-JP" altLang="ja-JP" sz="1100">
              <a:solidFill>
                <a:srgbClr val="000000"/>
              </a:solidFill>
              <a:latin typeface="ＭＳ Ｐゴシック" panose="020B0600070205080204" pitchFamily="34" charset="-128"/>
            </a:endParaRPr>
          </a:p>
        </p:txBody>
      </p:sp>
      <p:sp>
        <p:nvSpPr>
          <p:cNvPr id="19" name="テキスト ボックス 18">
            <a:extLst>
              <a:ext uri="{FF2B5EF4-FFF2-40B4-BE49-F238E27FC236}">
                <a16:creationId xmlns:a16="http://schemas.microsoft.com/office/drawing/2014/main" id="{4123B9B5-E197-64B8-6E8B-62A7942693B7}"/>
              </a:ext>
            </a:extLst>
          </p:cNvPr>
          <p:cNvSpPr txBox="1"/>
          <p:nvPr/>
        </p:nvSpPr>
        <p:spPr>
          <a:xfrm>
            <a:off x="4968918" y="6408783"/>
            <a:ext cx="1146468" cy="600164"/>
          </a:xfrm>
          <a:prstGeom prst="rect">
            <a:avLst/>
          </a:prstGeom>
          <a:noFill/>
        </p:spPr>
        <p:txBody>
          <a:bodyPr wrap="none" rtlCol="0">
            <a:spAutoFit/>
          </a:bodyPr>
          <a:lstStyle/>
          <a:p>
            <a:pPr eaLnBrk="1" hangingPunct="1">
              <a:spcBef>
                <a:spcPct val="0"/>
              </a:spcBef>
              <a:buFontTx/>
              <a:buNone/>
            </a:pPr>
            <a:r>
              <a:rPr lang="ja-JP" altLang="ja-JP" sz="1100">
                <a:solidFill>
                  <a:srgbClr val="000000"/>
                </a:solidFill>
                <a:latin typeface="MS PGothic" panose="020B0600070205080204" pitchFamily="34" charset="-128"/>
                <a:ea typeface="MS PGothic" panose="020B0600070205080204" pitchFamily="34" charset="-128"/>
              </a:rPr>
              <a:t>１位…キッチン　</a:t>
            </a:r>
            <a:endParaRPr lang="en-US" altLang="ja-JP" sz="1100" dirty="0">
              <a:solidFill>
                <a:srgbClr val="000000"/>
              </a:solidFill>
              <a:latin typeface="MS PGothic" panose="020B0600070205080204" pitchFamily="34" charset="-128"/>
              <a:ea typeface="MS PGothic" panose="020B0600070205080204" pitchFamily="34" charset="-128"/>
            </a:endParaRPr>
          </a:p>
          <a:p>
            <a:pPr eaLnBrk="1" hangingPunct="1">
              <a:spcBef>
                <a:spcPct val="0"/>
              </a:spcBef>
              <a:buFontTx/>
              <a:buNone/>
            </a:pPr>
            <a:r>
              <a:rPr lang="ja-JP" altLang="ja-JP" sz="1100">
                <a:solidFill>
                  <a:srgbClr val="000000"/>
                </a:solidFill>
                <a:latin typeface="MS PGothic" panose="020B0600070205080204" pitchFamily="34" charset="-128"/>
                <a:ea typeface="MS PGothic" panose="020B0600070205080204" pitchFamily="34" charset="-128"/>
              </a:rPr>
              <a:t>２位…窓　</a:t>
            </a:r>
            <a:endParaRPr lang="en-US" altLang="ja-JP" sz="1100" dirty="0">
              <a:solidFill>
                <a:srgbClr val="000000"/>
              </a:solidFill>
              <a:latin typeface="MS PGothic" panose="020B0600070205080204" pitchFamily="34" charset="-128"/>
              <a:ea typeface="MS PGothic" panose="020B0600070205080204" pitchFamily="34" charset="-128"/>
            </a:endParaRPr>
          </a:p>
          <a:p>
            <a:pPr eaLnBrk="1" hangingPunct="1">
              <a:spcBef>
                <a:spcPct val="0"/>
              </a:spcBef>
              <a:buFontTx/>
              <a:buNone/>
            </a:pPr>
            <a:r>
              <a:rPr lang="ja-JP" altLang="ja-JP" sz="1100">
                <a:solidFill>
                  <a:srgbClr val="000000"/>
                </a:solidFill>
                <a:latin typeface="MS PGothic" panose="020B0600070205080204" pitchFamily="34" charset="-128"/>
                <a:ea typeface="MS PGothic" panose="020B0600070205080204" pitchFamily="34" charset="-128"/>
              </a:rPr>
              <a:t>３位…お風呂</a:t>
            </a:r>
          </a:p>
        </p:txBody>
      </p:sp>
      <p:sp>
        <p:nvSpPr>
          <p:cNvPr id="20" name="テキスト ボックス 19">
            <a:extLst>
              <a:ext uri="{FF2B5EF4-FFF2-40B4-BE49-F238E27FC236}">
                <a16:creationId xmlns:a16="http://schemas.microsoft.com/office/drawing/2014/main" id="{C9BF896D-A386-844C-01FD-7B416032D73A}"/>
              </a:ext>
            </a:extLst>
          </p:cNvPr>
          <p:cNvSpPr txBox="1"/>
          <p:nvPr/>
        </p:nvSpPr>
        <p:spPr>
          <a:xfrm>
            <a:off x="4972350" y="7790301"/>
            <a:ext cx="1146468" cy="600164"/>
          </a:xfrm>
          <a:prstGeom prst="rect">
            <a:avLst/>
          </a:prstGeom>
          <a:noFill/>
        </p:spPr>
        <p:txBody>
          <a:bodyPr wrap="none" rtlCol="0">
            <a:spAutoFit/>
          </a:bodyPr>
          <a:lstStyle/>
          <a:p>
            <a:pPr eaLnBrk="1" hangingPunct="1">
              <a:spcBef>
                <a:spcPct val="0"/>
              </a:spcBef>
              <a:buFontTx/>
              <a:buNone/>
            </a:pPr>
            <a:r>
              <a:rPr lang="ja-JP" altLang="ja-JP" sz="1100">
                <a:solidFill>
                  <a:srgbClr val="000000"/>
                </a:solidFill>
                <a:latin typeface="MS PGothic" panose="020B0600070205080204" pitchFamily="34" charset="-128"/>
                <a:ea typeface="MS PGothic" panose="020B0600070205080204" pitchFamily="34" charset="-128"/>
              </a:rPr>
              <a:t>１位…キッチン　</a:t>
            </a:r>
            <a:endParaRPr lang="en-US" altLang="ja-JP" sz="1100" dirty="0">
              <a:solidFill>
                <a:srgbClr val="000000"/>
              </a:solidFill>
              <a:latin typeface="MS PGothic" panose="020B0600070205080204" pitchFamily="34" charset="-128"/>
              <a:ea typeface="MS PGothic" panose="020B0600070205080204" pitchFamily="34" charset="-128"/>
            </a:endParaRPr>
          </a:p>
          <a:p>
            <a:pPr eaLnBrk="1" hangingPunct="1">
              <a:spcBef>
                <a:spcPct val="0"/>
              </a:spcBef>
              <a:buFontTx/>
              <a:buNone/>
            </a:pPr>
            <a:r>
              <a:rPr lang="ja-JP" altLang="ja-JP" sz="1100">
                <a:solidFill>
                  <a:srgbClr val="000000"/>
                </a:solidFill>
                <a:latin typeface="MS PGothic" panose="020B0600070205080204" pitchFamily="34" charset="-128"/>
                <a:ea typeface="MS PGothic" panose="020B0600070205080204" pitchFamily="34" charset="-128"/>
              </a:rPr>
              <a:t>２位…お風呂　</a:t>
            </a:r>
            <a:endParaRPr lang="en-US" altLang="ja-JP" sz="1100" dirty="0">
              <a:solidFill>
                <a:srgbClr val="000000"/>
              </a:solidFill>
              <a:latin typeface="MS PGothic" panose="020B0600070205080204" pitchFamily="34" charset="-128"/>
              <a:ea typeface="MS PGothic" panose="020B0600070205080204" pitchFamily="34" charset="-128"/>
            </a:endParaRPr>
          </a:p>
          <a:p>
            <a:pPr eaLnBrk="1" hangingPunct="1">
              <a:spcBef>
                <a:spcPct val="0"/>
              </a:spcBef>
              <a:buFontTx/>
              <a:buNone/>
            </a:pPr>
            <a:r>
              <a:rPr lang="ja-JP" altLang="ja-JP" sz="1100">
                <a:solidFill>
                  <a:srgbClr val="000000"/>
                </a:solidFill>
                <a:latin typeface="MS PGothic" panose="020B0600070205080204" pitchFamily="34" charset="-128"/>
                <a:ea typeface="MS PGothic" panose="020B0600070205080204" pitchFamily="34" charset="-128"/>
              </a:rPr>
              <a:t>３位…窓</a:t>
            </a:r>
          </a:p>
        </p:txBody>
      </p:sp>
      <p:sp>
        <p:nvSpPr>
          <p:cNvPr id="23" name="角丸四角形 22">
            <a:extLst>
              <a:ext uri="{FF2B5EF4-FFF2-40B4-BE49-F238E27FC236}">
                <a16:creationId xmlns:a16="http://schemas.microsoft.com/office/drawing/2014/main" id="{38224E0A-45B8-4EFB-A714-A40590E9B802}"/>
              </a:ext>
            </a:extLst>
          </p:cNvPr>
          <p:cNvSpPr/>
          <p:nvPr/>
        </p:nvSpPr>
        <p:spPr>
          <a:xfrm>
            <a:off x="4826428" y="6408783"/>
            <a:ext cx="1288958" cy="618236"/>
          </a:xfrm>
          <a:prstGeom prst="roundRect">
            <a:avLst/>
          </a:prstGeom>
          <a:noFill/>
          <a:ln>
            <a:solidFill>
              <a:srgbClr val="F28705"/>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 name="角丸四角形 23">
            <a:extLst>
              <a:ext uri="{FF2B5EF4-FFF2-40B4-BE49-F238E27FC236}">
                <a16:creationId xmlns:a16="http://schemas.microsoft.com/office/drawing/2014/main" id="{863F26BC-1FFF-DB64-5F9C-B0D50D7F2561}"/>
              </a:ext>
            </a:extLst>
          </p:cNvPr>
          <p:cNvSpPr/>
          <p:nvPr/>
        </p:nvSpPr>
        <p:spPr>
          <a:xfrm>
            <a:off x="4826428" y="7779118"/>
            <a:ext cx="1288958" cy="618236"/>
          </a:xfrm>
          <a:prstGeom prst="roundRect">
            <a:avLst/>
          </a:prstGeom>
          <a:noFill/>
          <a:ln>
            <a:solidFill>
              <a:srgbClr val="F28705"/>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0" name="Text Box 66">
            <a:extLst>
              <a:ext uri="{FF2B5EF4-FFF2-40B4-BE49-F238E27FC236}">
                <a16:creationId xmlns:a16="http://schemas.microsoft.com/office/drawing/2014/main" id="{450FCA59-AA5C-B280-5550-C502F25A3738}"/>
              </a:ext>
            </a:extLst>
          </p:cNvPr>
          <p:cNvSpPr txBox="1">
            <a:spLocks noChangeArrowheads="1"/>
          </p:cNvSpPr>
          <p:nvPr/>
        </p:nvSpPr>
        <p:spPr bwMode="auto">
          <a:xfrm>
            <a:off x="633452" y="8561277"/>
            <a:ext cx="1703121" cy="11929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txBody>
          <a:bodyPr lIns="36576" tIns="36576" rIns="36576" bIns="36576"/>
          <a:lstStyle>
            <a:lvl1pPr defTabSz="1474788">
              <a:spcBef>
                <a:spcPct val="20000"/>
              </a:spcBef>
              <a:buChar char="•"/>
              <a:defRPr kumimoji="1" sz="5200">
                <a:solidFill>
                  <a:schemeClr val="tx1"/>
                </a:solidFill>
                <a:latin typeface="Arial" panose="020B0604020202020204" pitchFamily="34" charset="0"/>
                <a:ea typeface="ＭＳ Ｐゴシック" panose="020B0600070205080204" pitchFamily="34" charset="-128"/>
              </a:defRPr>
            </a:lvl1pPr>
            <a:lvl2pPr marL="742950" indent="-285750" defTabSz="1474788">
              <a:spcBef>
                <a:spcPct val="20000"/>
              </a:spcBef>
              <a:buChar char="–"/>
              <a:defRPr kumimoji="1" sz="4500">
                <a:solidFill>
                  <a:schemeClr val="tx1"/>
                </a:solidFill>
                <a:latin typeface="Arial" panose="020B0604020202020204" pitchFamily="34" charset="0"/>
                <a:ea typeface="ＭＳ Ｐゴシック" panose="020B0600070205080204" pitchFamily="34" charset="-128"/>
              </a:defRPr>
            </a:lvl2pPr>
            <a:lvl3pPr marL="1143000" indent="-228600" defTabSz="1474788">
              <a:spcBef>
                <a:spcPct val="20000"/>
              </a:spcBef>
              <a:buChar char="•"/>
              <a:defRPr kumimoji="1" sz="3900">
                <a:solidFill>
                  <a:schemeClr val="tx1"/>
                </a:solidFill>
                <a:latin typeface="Arial" panose="020B0604020202020204" pitchFamily="34" charset="0"/>
                <a:ea typeface="ＭＳ Ｐゴシック" panose="020B0600070205080204" pitchFamily="34" charset="-128"/>
              </a:defRPr>
            </a:lvl3pPr>
            <a:lvl4pPr marL="1600200" indent="-228600" defTabSz="1474788">
              <a:spcBef>
                <a:spcPct val="20000"/>
              </a:spcBef>
              <a:buChar char="–"/>
              <a:defRPr kumimoji="1" sz="3200">
                <a:solidFill>
                  <a:schemeClr val="tx1"/>
                </a:solidFill>
                <a:latin typeface="Arial" panose="020B0604020202020204" pitchFamily="34" charset="0"/>
                <a:ea typeface="ＭＳ Ｐゴシック" panose="020B0600070205080204" pitchFamily="34" charset="-128"/>
              </a:defRPr>
            </a:lvl4pPr>
            <a:lvl5pPr marL="2057400" indent="-228600" defTabSz="1474788">
              <a:spcBef>
                <a:spcPct val="20000"/>
              </a:spcBef>
              <a:buChar char="»"/>
              <a:defRPr kumimoji="1" sz="3200">
                <a:solidFill>
                  <a:schemeClr val="tx1"/>
                </a:solidFill>
                <a:latin typeface="Arial" panose="020B0604020202020204" pitchFamily="34" charset="0"/>
                <a:ea typeface="ＭＳ Ｐゴシック" panose="020B0600070205080204" pitchFamily="34" charset="-128"/>
              </a:defRPr>
            </a:lvl5pPr>
            <a:lvl6pPr marL="2514600" indent="-228600" defTabSz="1474788" eaLnBrk="0" fontAlgn="base" hangingPunct="0">
              <a:spcBef>
                <a:spcPct val="20000"/>
              </a:spcBef>
              <a:spcAft>
                <a:spcPct val="0"/>
              </a:spcAft>
              <a:buChar char="»"/>
              <a:defRPr kumimoji="1" sz="3200">
                <a:solidFill>
                  <a:schemeClr val="tx1"/>
                </a:solidFill>
                <a:latin typeface="Arial" panose="020B0604020202020204" pitchFamily="34" charset="0"/>
                <a:ea typeface="ＭＳ Ｐゴシック" panose="020B0600070205080204" pitchFamily="34" charset="-128"/>
              </a:defRPr>
            </a:lvl6pPr>
            <a:lvl7pPr marL="2971800" indent="-228600" defTabSz="1474788" eaLnBrk="0" fontAlgn="base" hangingPunct="0">
              <a:spcBef>
                <a:spcPct val="20000"/>
              </a:spcBef>
              <a:spcAft>
                <a:spcPct val="0"/>
              </a:spcAft>
              <a:buChar char="»"/>
              <a:defRPr kumimoji="1" sz="3200">
                <a:solidFill>
                  <a:schemeClr val="tx1"/>
                </a:solidFill>
                <a:latin typeface="Arial" panose="020B0604020202020204" pitchFamily="34" charset="0"/>
                <a:ea typeface="ＭＳ Ｐゴシック" panose="020B0600070205080204" pitchFamily="34" charset="-128"/>
              </a:defRPr>
            </a:lvl7pPr>
            <a:lvl8pPr marL="3429000" indent="-228600" defTabSz="1474788" eaLnBrk="0" fontAlgn="base" hangingPunct="0">
              <a:spcBef>
                <a:spcPct val="20000"/>
              </a:spcBef>
              <a:spcAft>
                <a:spcPct val="0"/>
              </a:spcAft>
              <a:buChar char="»"/>
              <a:defRPr kumimoji="1" sz="3200">
                <a:solidFill>
                  <a:schemeClr val="tx1"/>
                </a:solidFill>
                <a:latin typeface="Arial" panose="020B0604020202020204" pitchFamily="34" charset="0"/>
                <a:ea typeface="ＭＳ Ｐゴシック" panose="020B0600070205080204" pitchFamily="34" charset="-128"/>
              </a:defRPr>
            </a:lvl8pPr>
            <a:lvl9pPr marL="3886200" indent="-228600" defTabSz="1474788" eaLnBrk="0" fontAlgn="base" hangingPunct="0">
              <a:spcBef>
                <a:spcPct val="20000"/>
              </a:spcBef>
              <a:spcAft>
                <a:spcPct val="0"/>
              </a:spcAft>
              <a:buChar char="»"/>
              <a:defRPr kumimoji="1" sz="3200">
                <a:solidFill>
                  <a:schemeClr val="tx1"/>
                </a:solidFill>
                <a:latin typeface="Arial" panose="020B0604020202020204" pitchFamily="34" charset="0"/>
                <a:ea typeface="ＭＳ Ｐゴシック" panose="020B0600070205080204" pitchFamily="34" charset="-128"/>
              </a:defRPr>
            </a:lvl9pPr>
          </a:lstStyle>
          <a:p>
            <a:pPr eaLnBrk="1" hangingPunct="1">
              <a:spcBef>
                <a:spcPct val="0"/>
              </a:spcBef>
              <a:buFontTx/>
              <a:buNone/>
            </a:pPr>
            <a:r>
              <a:rPr lang="ja-JP" altLang="ja-JP" sz="1100">
                <a:solidFill>
                  <a:srgbClr val="000000"/>
                </a:solidFill>
                <a:latin typeface="ＭＳ Ｐゴシック" panose="020B0600070205080204" pitchFamily="34" charset="-128"/>
              </a:rPr>
              <a:t>核家族化や少子高齢化など日本の家庭事情が変化する中で、年末の大仕事も</a:t>
            </a:r>
            <a:r>
              <a:rPr lang="en-US" altLang="ja-JP" sz="1100" dirty="0">
                <a:solidFill>
                  <a:srgbClr val="000000"/>
                </a:solidFill>
                <a:latin typeface="ＭＳ Ｐゴシック" panose="020B0600070205080204" pitchFamily="34" charset="-128"/>
              </a:rPr>
              <a:t>1</a:t>
            </a:r>
            <a:r>
              <a:rPr lang="ja-JP" altLang="ja-JP" sz="1100">
                <a:solidFill>
                  <a:srgbClr val="000000"/>
                </a:solidFill>
                <a:latin typeface="ＭＳ Ｐゴシック" panose="020B0600070205080204" pitchFamily="34" charset="-128"/>
              </a:rPr>
              <a:t>年を通して定期的に行う事でゆっくりと年末年始を過ごす家庭が増えているのかもしれ</a:t>
            </a:r>
            <a:r>
              <a:rPr lang="ja-JP" altLang="en-US" sz="1100">
                <a:solidFill>
                  <a:srgbClr val="000000"/>
                </a:solidFill>
                <a:latin typeface="ＭＳ Ｐゴシック" panose="020B0600070205080204" pitchFamily="34" charset="-128"/>
              </a:rPr>
              <a:t>ませんね</a:t>
            </a:r>
            <a:r>
              <a:rPr lang="ja-JP" altLang="ja-JP" sz="1100">
                <a:solidFill>
                  <a:srgbClr val="000000"/>
                </a:solidFill>
                <a:latin typeface="ＭＳ Ｐゴシック" panose="020B0600070205080204" pitchFamily="34" charset="-128"/>
              </a:rPr>
              <a:t>。</a:t>
            </a:r>
          </a:p>
          <a:p>
            <a:pPr eaLnBrk="1" hangingPunct="1">
              <a:spcBef>
                <a:spcPct val="0"/>
              </a:spcBef>
              <a:buFontTx/>
              <a:buNone/>
            </a:pPr>
            <a:endParaRPr lang="ja-JP" altLang="ja-JP" sz="1100">
              <a:solidFill>
                <a:srgbClr val="000000"/>
              </a:solidFill>
              <a:latin typeface="ＭＳ Ｐゴシック" panose="020B0600070205080204" pitchFamily="34" charset="-128"/>
            </a:endParaRPr>
          </a:p>
        </p:txBody>
      </p:sp>
      <p:sp>
        <p:nvSpPr>
          <p:cNvPr id="53" name="Text Box 66">
            <a:extLst>
              <a:ext uri="{FF2B5EF4-FFF2-40B4-BE49-F238E27FC236}">
                <a16:creationId xmlns:a16="http://schemas.microsoft.com/office/drawing/2014/main" id="{75E1468E-A5B2-0122-C770-D0D408FEE5CD}"/>
              </a:ext>
            </a:extLst>
          </p:cNvPr>
          <p:cNvSpPr txBox="1">
            <a:spLocks noChangeArrowheads="1"/>
          </p:cNvSpPr>
          <p:nvPr/>
        </p:nvSpPr>
        <p:spPr bwMode="auto">
          <a:xfrm>
            <a:off x="2336573" y="6627430"/>
            <a:ext cx="1510747" cy="15799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txBody>
          <a:bodyPr lIns="36576" tIns="36576" rIns="36576" bIns="36576"/>
          <a:lstStyle>
            <a:lvl1pPr defTabSz="1474788">
              <a:spcBef>
                <a:spcPct val="20000"/>
              </a:spcBef>
              <a:buChar char="•"/>
              <a:defRPr kumimoji="1" sz="5200">
                <a:solidFill>
                  <a:schemeClr val="tx1"/>
                </a:solidFill>
                <a:latin typeface="Arial" panose="020B0604020202020204" pitchFamily="34" charset="0"/>
                <a:ea typeface="ＭＳ Ｐゴシック" panose="020B0600070205080204" pitchFamily="34" charset="-128"/>
              </a:defRPr>
            </a:lvl1pPr>
            <a:lvl2pPr marL="742950" indent="-285750" defTabSz="1474788">
              <a:spcBef>
                <a:spcPct val="20000"/>
              </a:spcBef>
              <a:buChar char="–"/>
              <a:defRPr kumimoji="1" sz="4500">
                <a:solidFill>
                  <a:schemeClr val="tx1"/>
                </a:solidFill>
                <a:latin typeface="Arial" panose="020B0604020202020204" pitchFamily="34" charset="0"/>
                <a:ea typeface="ＭＳ Ｐゴシック" panose="020B0600070205080204" pitchFamily="34" charset="-128"/>
              </a:defRPr>
            </a:lvl2pPr>
            <a:lvl3pPr marL="1143000" indent="-228600" defTabSz="1474788">
              <a:spcBef>
                <a:spcPct val="20000"/>
              </a:spcBef>
              <a:buChar char="•"/>
              <a:defRPr kumimoji="1" sz="3900">
                <a:solidFill>
                  <a:schemeClr val="tx1"/>
                </a:solidFill>
                <a:latin typeface="Arial" panose="020B0604020202020204" pitchFamily="34" charset="0"/>
                <a:ea typeface="ＭＳ Ｐゴシック" panose="020B0600070205080204" pitchFamily="34" charset="-128"/>
              </a:defRPr>
            </a:lvl3pPr>
            <a:lvl4pPr marL="1600200" indent="-228600" defTabSz="1474788">
              <a:spcBef>
                <a:spcPct val="20000"/>
              </a:spcBef>
              <a:buChar char="–"/>
              <a:defRPr kumimoji="1" sz="3200">
                <a:solidFill>
                  <a:schemeClr val="tx1"/>
                </a:solidFill>
                <a:latin typeface="Arial" panose="020B0604020202020204" pitchFamily="34" charset="0"/>
                <a:ea typeface="ＭＳ Ｐゴシック" panose="020B0600070205080204" pitchFamily="34" charset="-128"/>
              </a:defRPr>
            </a:lvl4pPr>
            <a:lvl5pPr marL="2057400" indent="-228600" defTabSz="1474788">
              <a:spcBef>
                <a:spcPct val="20000"/>
              </a:spcBef>
              <a:buChar char="»"/>
              <a:defRPr kumimoji="1" sz="3200">
                <a:solidFill>
                  <a:schemeClr val="tx1"/>
                </a:solidFill>
                <a:latin typeface="Arial" panose="020B0604020202020204" pitchFamily="34" charset="0"/>
                <a:ea typeface="ＭＳ Ｐゴシック" panose="020B0600070205080204" pitchFamily="34" charset="-128"/>
              </a:defRPr>
            </a:lvl5pPr>
            <a:lvl6pPr marL="2514600" indent="-228600" defTabSz="1474788" eaLnBrk="0" fontAlgn="base" hangingPunct="0">
              <a:spcBef>
                <a:spcPct val="20000"/>
              </a:spcBef>
              <a:spcAft>
                <a:spcPct val="0"/>
              </a:spcAft>
              <a:buChar char="»"/>
              <a:defRPr kumimoji="1" sz="3200">
                <a:solidFill>
                  <a:schemeClr val="tx1"/>
                </a:solidFill>
                <a:latin typeface="Arial" panose="020B0604020202020204" pitchFamily="34" charset="0"/>
                <a:ea typeface="ＭＳ Ｐゴシック" panose="020B0600070205080204" pitchFamily="34" charset="-128"/>
              </a:defRPr>
            </a:lvl6pPr>
            <a:lvl7pPr marL="2971800" indent="-228600" defTabSz="1474788" eaLnBrk="0" fontAlgn="base" hangingPunct="0">
              <a:spcBef>
                <a:spcPct val="20000"/>
              </a:spcBef>
              <a:spcAft>
                <a:spcPct val="0"/>
              </a:spcAft>
              <a:buChar char="»"/>
              <a:defRPr kumimoji="1" sz="3200">
                <a:solidFill>
                  <a:schemeClr val="tx1"/>
                </a:solidFill>
                <a:latin typeface="Arial" panose="020B0604020202020204" pitchFamily="34" charset="0"/>
                <a:ea typeface="ＭＳ Ｐゴシック" panose="020B0600070205080204" pitchFamily="34" charset="-128"/>
              </a:defRPr>
            </a:lvl7pPr>
            <a:lvl8pPr marL="3429000" indent="-228600" defTabSz="1474788" eaLnBrk="0" fontAlgn="base" hangingPunct="0">
              <a:spcBef>
                <a:spcPct val="20000"/>
              </a:spcBef>
              <a:spcAft>
                <a:spcPct val="0"/>
              </a:spcAft>
              <a:buChar char="»"/>
              <a:defRPr kumimoji="1" sz="3200">
                <a:solidFill>
                  <a:schemeClr val="tx1"/>
                </a:solidFill>
                <a:latin typeface="Arial" panose="020B0604020202020204" pitchFamily="34" charset="0"/>
                <a:ea typeface="ＭＳ Ｐゴシック" panose="020B0600070205080204" pitchFamily="34" charset="-128"/>
              </a:defRPr>
            </a:lvl8pPr>
            <a:lvl9pPr marL="3886200" indent="-228600" defTabSz="1474788" eaLnBrk="0" fontAlgn="base" hangingPunct="0">
              <a:spcBef>
                <a:spcPct val="20000"/>
              </a:spcBef>
              <a:spcAft>
                <a:spcPct val="0"/>
              </a:spcAft>
              <a:buChar char="»"/>
              <a:defRPr kumimoji="1" sz="3200">
                <a:solidFill>
                  <a:schemeClr val="tx1"/>
                </a:solidFill>
                <a:latin typeface="Arial" panose="020B0604020202020204" pitchFamily="34" charset="0"/>
                <a:ea typeface="ＭＳ Ｐゴシック" panose="020B0600070205080204" pitchFamily="34" charset="-128"/>
              </a:defRPr>
            </a:lvl9pPr>
          </a:lstStyle>
          <a:p>
            <a:pPr eaLnBrk="1" hangingPunct="1">
              <a:spcBef>
                <a:spcPct val="0"/>
              </a:spcBef>
              <a:buFontTx/>
              <a:buNone/>
            </a:pPr>
            <a:r>
              <a:rPr lang="ja-JP" altLang="ja-JP" sz="1100">
                <a:solidFill>
                  <a:srgbClr val="000000"/>
                </a:solidFill>
                <a:latin typeface="ＭＳ Ｐゴシック" panose="020B0600070205080204" pitchFamily="34" charset="-128"/>
              </a:rPr>
              <a:t>大掃除は毎年行っていますか？という問いに対し、「毎年年末に行う」人が約</a:t>
            </a:r>
            <a:r>
              <a:rPr lang="en-US" altLang="ja-JP" sz="1100" dirty="0">
                <a:solidFill>
                  <a:srgbClr val="000000"/>
                </a:solidFill>
                <a:latin typeface="ＭＳ Ｐゴシック" panose="020B0600070205080204" pitchFamily="34" charset="-128"/>
              </a:rPr>
              <a:t>6</a:t>
            </a:r>
            <a:r>
              <a:rPr lang="ja-JP" altLang="ja-JP" sz="1100">
                <a:solidFill>
                  <a:srgbClr val="000000"/>
                </a:solidFill>
                <a:latin typeface="ＭＳ Ｐゴシック" panose="020B0600070205080204" pitchFamily="34" charset="-128"/>
              </a:rPr>
              <a:t>割と最多でしたが、「年末とは限らない、もしくはやらない」という回答が約</a:t>
            </a:r>
            <a:r>
              <a:rPr lang="en-US" altLang="ja-JP" sz="1100" dirty="0">
                <a:solidFill>
                  <a:srgbClr val="000000"/>
                </a:solidFill>
                <a:latin typeface="ＭＳ Ｐゴシック" panose="020B0600070205080204" pitchFamily="34" charset="-128"/>
              </a:rPr>
              <a:t>4</a:t>
            </a:r>
            <a:r>
              <a:rPr lang="ja-JP" altLang="ja-JP" sz="1100">
                <a:solidFill>
                  <a:srgbClr val="000000"/>
                </a:solidFill>
                <a:latin typeface="ＭＳ Ｐゴシック" panose="020B0600070205080204" pitchFamily="34" charset="-128"/>
              </a:rPr>
              <a:t>割に上りました。</a:t>
            </a:r>
            <a:endParaRPr lang="en-US" altLang="ja-JP" sz="1100" dirty="0">
              <a:solidFill>
                <a:srgbClr val="000000"/>
              </a:solidFill>
              <a:latin typeface="ＭＳ Ｐゴシック" panose="020B0600070205080204" pitchFamily="34" charset="-128"/>
            </a:endParaRPr>
          </a:p>
          <a:p>
            <a:pPr eaLnBrk="1" hangingPunct="1">
              <a:spcBef>
                <a:spcPct val="0"/>
              </a:spcBef>
              <a:buFontTx/>
              <a:buNone/>
            </a:pPr>
            <a:endParaRPr lang="ja-JP" altLang="ja-JP" sz="1100">
              <a:solidFill>
                <a:srgbClr val="000000"/>
              </a:solidFill>
              <a:latin typeface="ＭＳ Ｐゴシック" panose="020B0600070205080204" pitchFamily="34" charset="-128"/>
            </a:endParaRPr>
          </a:p>
        </p:txBody>
      </p:sp>
      <p:pic>
        <p:nvPicPr>
          <p:cNvPr id="55" name="図 54" descr="文字が書かれている&#10;&#10;低い精度で自動的に生成された説明">
            <a:extLst>
              <a:ext uri="{FF2B5EF4-FFF2-40B4-BE49-F238E27FC236}">
                <a16:creationId xmlns:a16="http://schemas.microsoft.com/office/drawing/2014/main" id="{28CD52EB-783F-1C76-25FD-77619B3B7E87}"/>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10600" y="6541585"/>
            <a:ext cx="1530723" cy="1866495"/>
          </a:xfrm>
          <a:prstGeom prst="rect">
            <a:avLst/>
          </a:prstGeom>
        </p:spPr>
      </p:pic>
      <p:pic>
        <p:nvPicPr>
          <p:cNvPr id="26" name="図 25" descr="挿絵 が含まれている画像&#10;&#10;自動的に生成された説明">
            <a:extLst>
              <a:ext uri="{FF2B5EF4-FFF2-40B4-BE49-F238E27FC236}">
                <a16:creationId xmlns:a16="http://schemas.microsoft.com/office/drawing/2014/main" id="{4048FD03-6595-6FB7-4F8B-9BF0B17D155C}"/>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316178" y="8347270"/>
            <a:ext cx="1719336" cy="1579930"/>
          </a:xfrm>
          <a:prstGeom prst="rect">
            <a:avLst/>
          </a:prstGeom>
        </p:spPr>
      </p:pic>
      <p:pic>
        <p:nvPicPr>
          <p:cNvPr id="35" name="図 34" descr="屋内, 座る, 持つ, テーブル が含まれている画像&#10;&#10;自動的に生成された説明">
            <a:extLst>
              <a:ext uri="{FF2B5EF4-FFF2-40B4-BE49-F238E27FC236}">
                <a16:creationId xmlns:a16="http://schemas.microsoft.com/office/drawing/2014/main" id="{A6062F30-1065-8760-29E3-A5F633DF56D2}"/>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rot="1017060">
            <a:off x="13311496" y="8765305"/>
            <a:ext cx="1318713" cy="1476959"/>
          </a:xfrm>
          <a:prstGeom prst="rect">
            <a:avLst/>
          </a:prstGeom>
        </p:spPr>
      </p:pic>
      <p:pic>
        <p:nvPicPr>
          <p:cNvPr id="43" name="図 42" descr="時計 が含まれている画像&#10;&#10;自動的に生成された説明">
            <a:extLst>
              <a:ext uri="{FF2B5EF4-FFF2-40B4-BE49-F238E27FC236}">
                <a16:creationId xmlns:a16="http://schemas.microsoft.com/office/drawing/2014/main" id="{EF32D94D-94BC-5293-498D-69C4E10A70DF}"/>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4091620" y="2340319"/>
            <a:ext cx="2374900" cy="2108200"/>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図 9" descr="カレンダー&#10;&#10;自動的に生成された説明">
            <a:extLst>
              <a:ext uri="{FF2B5EF4-FFF2-40B4-BE49-F238E27FC236}">
                <a16:creationId xmlns:a16="http://schemas.microsoft.com/office/drawing/2014/main" id="{E0CD13FF-8D99-3391-A5F7-B87E72098AC3}"/>
              </a:ext>
            </a:extLst>
          </p:cNvPr>
          <p:cNvPicPr>
            <a:picLocks noChangeAspect="1"/>
          </p:cNvPicPr>
          <p:nvPr/>
        </p:nvPicPr>
        <p:blipFill>
          <a:blip r:embed="rId3">
            <a:alphaModFix/>
            <a:extLst>
              <a:ext uri="{28A0092B-C50C-407E-A947-70E740481C1C}">
                <a14:useLocalDpi xmlns:a14="http://schemas.microsoft.com/office/drawing/2010/main" val="0"/>
              </a:ext>
            </a:extLst>
          </a:blip>
          <a:stretch>
            <a:fillRect/>
          </a:stretch>
        </p:blipFill>
        <p:spPr>
          <a:xfrm>
            <a:off x="7661480" y="347270"/>
            <a:ext cx="7055040" cy="5101200"/>
          </a:xfrm>
          <a:prstGeom prst="rect">
            <a:avLst/>
          </a:prstGeom>
        </p:spPr>
      </p:pic>
      <p:sp>
        <p:nvSpPr>
          <p:cNvPr id="33" name="角丸四角形 32">
            <a:extLst>
              <a:ext uri="{FF2B5EF4-FFF2-40B4-BE49-F238E27FC236}">
                <a16:creationId xmlns:a16="http://schemas.microsoft.com/office/drawing/2014/main" id="{0C3F7449-7F32-E08C-FF8E-3F459C53B5E0}"/>
              </a:ext>
            </a:extLst>
          </p:cNvPr>
          <p:cNvSpPr/>
          <p:nvPr/>
        </p:nvSpPr>
        <p:spPr>
          <a:xfrm>
            <a:off x="4078437" y="7740550"/>
            <a:ext cx="2199076" cy="207360"/>
          </a:xfrm>
          <a:prstGeom prst="roundRect">
            <a:avLst/>
          </a:prstGeom>
          <a:solidFill>
            <a:srgbClr val="F28705">
              <a:alpha val="50196"/>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9" name="角丸四角形 28">
            <a:extLst>
              <a:ext uri="{FF2B5EF4-FFF2-40B4-BE49-F238E27FC236}">
                <a16:creationId xmlns:a16="http://schemas.microsoft.com/office/drawing/2014/main" id="{99BED1AF-0265-CD4D-C49C-7BAF323BD894}"/>
              </a:ext>
            </a:extLst>
          </p:cNvPr>
          <p:cNvSpPr/>
          <p:nvPr/>
        </p:nvSpPr>
        <p:spPr>
          <a:xfrm>
            <a:off x="658041" y="9567254"/>
            <a:ext cx="1763105" cy="207360"/>
          </a:xfrm>
          <a:prstGeom prst="roundRect">
            <a:avLst/>
          </a:prstGeom>
          <a:solidFill>
            <a:srgbClr val="F28705">
              <a:alpha val="50196"/>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 name="角丸四角形 22">
            <a:extLst>
              <a:ext uri="{FF2B5EF4-FFF2-40B4-BE49-F238E27FC236}">
                <a16:creationId xmlns:a16="http://schemas.microsoft.com/office/drawing/2014/main" id="{BB001E45-901A-593E-5D91-AA908A370457}"/>
              </a:ext>
            </a:extLst>
          </p:cNvPr>
          <p:cNvSpPr/>
          <p:nvPr/>
        </p:nvSpPr>
        <p:spPr>
          <a:xfrm>
            <a:off x="605745" y="8551061"/>
            <a:ext cx="1204058" cy="207360"/>
          </a:xfrm>
          <a:prstGeom prst="roundRect">
            <a:avLst/>
          </a:prstGeom>
          <a:solidFill>
            <a:srgbClr val="F28705">
              <a:alpha val="50196"/>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 name="正方形/長方形 4">
            <a:extLst>
              <a:ext uri="{FF2B5EF4-FFF2-40B4-BE49-F238E27FC236}">
                <a16:creationId xmlns:a16="http://schemas.microsoft.com/office/drawing/2014/main" id="{30FB4776-39E8-8B73-DAE9-D98756862A36}"/>
              </a:ext>
            </a:extLst>
          </p:cNvPr>
          <p:cNvSpPr/>
          <p:nvPr/>
        </p:nvSpPr>
        <p:spPr bwMode="auto">
          <a:xfrm>
            <a:off x="424042" y="475546"/>
            <a:ext cx="6671587" cy="412806"/>
          </a:xfrm>
          <a:prstGeom prst="rect">
            <a:avLst/>
          </a:prstGeom>
          <a:noFill/>
          <a:ln w="9525" cap="flat" cmpd="sng" algn="ctr">
            <a:solidFill>
              <a:srgbClr val="6E1419"/>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1474788" rtl="0" eaLnBrk="1" fontAlgn="base" latinLnBrk="0" hangingPunct="1">
              <a:lnSpc>
                <a:spcPct val="100000"/>
              </a:lnSpc>
              <a:spcBef>
                <a:spcPct val="0"/>
              </a:spcBef>
              <a:spcAft>
                <a:spcPct val="0"/>
              </a:spcAft>
              <a:buClrTx/>
              <a:buSzTx/>
              <a:buFontTx/>
              <a:buNone/>
              <a:tabLst/>
            </a:pPr>
            <a:endParaRPr kumimoji="1" lang="ja-JP" altLang="en-US" sz="2900" b="0" i="0" u="none" strike="noStrike" cap="none" normalizeH="0" baseline="0">
              <a:ln>
                <a:solidFill>
                  <a:srgbClr val="D4504E"/>
                </a:solidFill>
              </a:ln>
              <a:noFill/>
              <a:effectLst/>
              <a:latin typeface="Arial" panose="020B0604020202020204" pitchFamily="34" charset="0"/>
              <a:ea typeface="ＭＳ Ｐゴシック" panose="020B0600070205080204" pitchFamily="34" charset="-128"/>
            </a:endParaRPr>
          </a:p>
        </p:txBody>
      </p:sp>
      <p:sp>
        <p:nvSpPr>
          <p:cNvPr id="3810" name="Text Box 738">
            <a:extLst>
              <a:ext uri="{FF2B5EF4-FFF2-40B4-BE49-F238E27FC236}">
                <a16:creationId xmlns:a16="http://schemas.microsoft.com/office/drawing/2014/main" id="{11521923-0D5D-4967-BADB-4018F136CCE4}"/>
              </a:ext>
            </a:extLst>
          </p:cNvPr>
          <p:cNvSpPr txBox="1">
            <a:spLocks noChangeArrowheads="1" noChangeShapeType="1"/>
          </p:cNvSpPr>
          <p:nvPr/>
        </p:nvSpPr>
        <p:spPr bwMode="auto">
          <a:xfrm>
            <a:off x="1284189" y="522299"/>
            <a:ext cx="5708152" cy="330420"/>
          </a:xfrm>
          <a:prstGeom prst="rect">
            <a:avLst/>
          </a:prstGeom>
          <a:noFill/>
          <a:ln w="0" algn="in">
            <a:no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CCCCCC"/>
                  </a:outerShdw>
                </a:effectLst>
              </a14:hiddenEffects>
            </a:ext>
          </a:extLst>
        </p:spPr>
        <p:txBody>
          <a:bodyPr lIns="36195" tIns="36195" rIns="36195" bIns="36195" anchor="t"/>
          <a:lstStyle>
            <a:lvl1pPr defTabSz="1474788">
              <a:defRPr kumimoji="1">
                <a:solidFill>
                  <a:schemeClr val="tx1"/>
                </a:solidFill>
                <a:latin typeface="Arial" panose="020B0604020202020204" pitchFamily="34" charset="0"/>
                <a:ea typeface="ＭＳ Ｐゴシック" panose="020B0600070205080204" pitchFamily="34" charset="-128"/>
              </a:defRPr>
            </a:lvl1pPr>
            <a:lvl2pPr defTabSz="1474788">
              <a:defRPr kumimoji="1">
                <a:solidFill>
                  <a:schemeClr val="tx1"/>
                </a:solidFill>
                <a:latin typeface="Arial" panose="020B0604020202020204" pitchFamily="34" charset="0"/>
                <a:ea typeface="ＭＳ Ｐゴシック" panose="020B0600070205080204" pitchFamily="34" charset="-128"/>
              </a:defRPr>
            </a:lvl2pPr>
            <a:lvl3pPr defTabSz="1474788">
              <a:defRPr kumimoji="1">
                <a:solidFill>
                  <a:schemeClr val="tx1"/>
                </a:solidFill>
                <a:latin typeface="Arial" panose="020B0604020202020204" pitchFamily="34" charset="0"/>
                <a:ea typeface="ＭＳ Ｐゴシック" panose="020B0600070205080204" pitchFamily="34" charset="-128"/>
              </a:defRPr>
            </a:lvl3pPr>
            <a:lvl4pPr defTabSz="1474788">
              <a:defRPr kumimoji="1">
                <a:solidFill>
                  <a:schemeClr val="tx1"/>
                </a:solidFill>
                <a:latin typeface="Arial" panose="020B0604020202020204" pitchFamily="34" charset="0"/>
                <a:ea typeface="ＭＳ Ｐゴシック" panose="020B0600070205080204" pitchFamily="34" charset="-128"/>
              </a:defRPr>
            </a:lvl4pPr>
            <a:lvl5pPr defTabSz="1474788">
              <a:defRPr kumimoji="1">
                <a:solidFill>
                  <a:schemeClr val="tx1"/>
                </a:solidFill>
                <a:latin typeface="Arial" panose="020B0604020202020204" pitchFamily="34" charset="0"/>
                <a:ea typeface="ＭＳ Ｐゴシック" panose="020B0600070205080204" pitchFamily="34" charset="-128"/>
              </a:defRPr>
            </a:lvl5pPr>
            <a:lvl6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6pPr>
            <a:lvl7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7pPr>
            <a:lvl8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8pPr>
            <a:lvl9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9pPr>
          </a:lstStyle>
          <a:p>
            <a:r>
              <a:rPr lang="ja-JP" altLang="en-US" sz="1500" b="1" dirty="0">
                <a:latin typeface="ＭＳ Ｐゴシック" panose="020B0600070205080204" pitchFamily="50" charset="-128"/>
                <a:ea typeface="ＭＳ Ｐゴシック" panose="020B0600070205080204" pitchFamily="50" charset="-128"/>
              </a:rPr>
              <a:t>家づくりの</a:t>
            </a:r>
            <a:r>
              <a:rPr lang="ja-JP" altLang="en-US" sz="1500" b="1">
                <a:latin typeface="ＭＳ Ｐゴシック" panose="020B0600070205080204" pitchFamily="50" charset="-128"/>
                <a:ea typeface="ＭＳ Ｐゴシック" panose="020B0600070205080204" pitchFamily="50" charset="-128"/>
              </a:rPr>
              <a:t>ワンポイントアドバイス　　住宅設備の基礎知識</a:t>
            </a:r>
            <a:endParaRPr lang="ja-JP" altLang="en-US" sz="1500" b="1" dirty="0">
              <a:latin typeface="ＭＳ Ｐゴシック" panose="020B0600070205080204" pitchFamily="50" charset="-128"/>
              <a:ea typeface="ＭＳ Ｐゴシック" panose="020B0600070205080204" pitchFamily="50" charset="-128"/>
            </a:endParaRPr>
          </a:p>
        </p:txBody>
      </p:sp>
      <p:sp>
        <p:nvSpPr>
          <p:cNvPr id="3811" name="Text Box 739">
            <a:extLst>
              <a:ext uri="{FF2B5EF4-FFF2-40B4-BE49-F238E27FC236}">
                <a16:creationId xmlns:a16="http://schemas.microsoft.com/office/drawing/2014/main" id="{AA8CED4B-1F1A-4230-A4E0-1C63140E66D8}"/>
              </a:ext>
            </a:extLst>
          </p:cNvPr>
          <p:cNvSpPr txBox="1">
            <a:spLocks noChangeArrowheads="1" noChangeShapeType="1"/>
          </p:cNvSpPr>
          <p:nvPr/>
        </p:nvSpPr>
        <p:spPr bwMode="auto">
          <a:xfrm>
            <a:off x="1924359" y="7197144"/>
            <a:ext cx="4353154" cy="3524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0"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CCCCCC"/>
                  </a:outerShdw>
                </a:effectLst>
              </a14:hiddenEffects>
            </a:ext>
          </a:extLst>
        </p:spPr>
        <p:txBody>
          <a:bodyPr lIns="36195" tIns="36195" rIns="36195" bIns="36195" anchor="t"/>
          <a:lstStyle>
            <a:lvl1pPr defTabSz="1474788">
              <a:defRPr kumimoji="1">
                <a:solidFill>
                  <a:schemeClr val="tx1"/>
                </a:solidFill>
                <a:latin typeface="Arial" panose="020B0604020202020204" pitchFamily="34" charset="0"/>
                <a:ea typeface="ＭＳ Ｐゴシック" panose="020B0600070205080204" pitchFamily="34" charset="-128"/>
              </a:defRPr>
            </a:lvl1pPr>
            <a:lvl2pPr defTabSz="1474788">
              <a:defRPr kumimoji="1">
                <a:solidFill>
                  <a:schemeClr val="tx1"/>
                </a:solidFill>
                <a:latin typeface="Arial" panose="020B0604020202020204" pitchFamily="34" charset="0"/>
                <a:ea typeface="ＭＳ Ｐゴシック" panose="020B0600070205080204" pitchFamily="34" charset="-128"/>
              </a:defRPr>
            </a:lvl2pPr>
            <a:lvl3pPr defTabSz="1474788">
              <a:defRPr kumimoji="1">
                <a:solidFill>
                  <a:schemeClr val="tx1"/>
                </a:solidFill>
                <a:latin typeface="Arial" panose="020B0604020202020204" pitchFamily="34" charset="0"/>
                <a:ea typeface="ＭＳ Ｐゴシック" panose="020B0600070205080204" pitchFamily="34" charset="-128"/>
              </a:defRPr>
            </a:lvl3pPr>
            <a:lvl4pPr defTabSz="1474788">
              <a:defRPr kumimoji="1">
                <a:solidFill>
                  <a:schemeClr val="tx1"/>
                </a:solidFill>
                <a:latin typeface="Arial" panose="020B0604020202020204" pitchFamily="34" charset="0"/>
                <a:ea typeface="ＭＳ Ｐゴシック" panose="020B0600070205080204" pitchFamily="34" charset="-128"/>
              </a:defRPr>
            </a:lvl4pPr>
            <a:lvl5pPr defTabSz="1474788">
              <a:defRPr kumimoji="1">
                <a:solidFill>
                  <a:schemeClr val="tx1"/>
                </a:solidFill>
                <a:latin typeface="Arial" panose="020B0604020202020204" pitchFamily="34" charset="0"/>
                <a:ea typeface="ＭＳ Ｐゴシック" panose="020B0600070205080204" pitchFamily="34" charset="-128"/>
              </a:defRPr>
            </a:lvl5pPr>
            <a:lvl6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6pPr>
            <a:lvl7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7pPr>
            <a:lvl8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8pPr>
            <a:lvl9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9pPr>
          </a:lstStyle>
          <a:p>
            <a:r>
              <a:rPr lang="ja-JP" altLang="en-US" sz="1500" b="1" dirty="0">
                <a:latin typeface="ＭＳ Ｐゴシック" panose="020B0600070205080204" pitchFamily="50" charset="-128"/>
                <a:ea typeface="ＭＳ Ｐゴシック" panose="020B0600070205080204" pitchFamily="50" charset="-128"/>
              </a:rPr>
              <a:t>暮らしの</a:t>
            </a:r>
            <a:r>
              <a:rPr lang="ja-JP" altLang="en-US" sz="1500" b="1">
                <a:latin typeface="ＭＳ Ｐゴシック" panose="020B0600070205080204" pitchFamily="50" charset="-128"/>
                <a:ea typeface="ＭＳ Ｐゴシック" panose="020B0600070205080204" pitchFamily="50" charset="-128"/>
              </a:rPr>
              <a:t>マナー　～欠席理由の伝え方～</a:t>
            </a:r>
            <a:endParaRPr lang="ja-JP" altLang="en-US" sz="1500" b="1" dirty="0">
              <a:latin typeface="ＭＳ Ｐゴシック" panose="020B0600070205080204" pitchFamily="50" charset="-128"/>
              <a:ea typeface="ＭＳ Ｐゴシック" panose="020B0600070205080204" pitchFamily="50" charset="-128"/>
            </a:endParaRPr>
          </a:p>
        </p:txBody>
      </p:sp>
      <p:sp>
        <p:nvSpPr>
          <p:cNvPr id="3827" name="Line 755">
            <a:extLst>
              <a:ext uri="{FF2B5EF4-FFF2-40B4-BE49-F238E27FC236}">
                <a16:creationId xmlns:a16="http://schemas.microsoft.com/office/drawing/2014/main" id="{B24B000A-2031-46AD-B25D-3AEC741C5C10}"/>
              </a:ext>
            </a:extLst>
          </p:cNvPr>
          <p:cNvSpPr>
            <a:spLocks noChangeShapeType="1"/>
          </p:cNvSpPr>
          <p:nvPr/>
        </p:nvSpPr>
        <p:spPr bwMode="auto">
          <a:xfrm>
            <a:off x="7869617" y="10348913"/>
            <a:ext cx="6840537" cy="0"/>
          </a:xfrm>
          <a:prstGeom prst="line">
            <a:avLst/>
          </a:prstGeom>
          <a:noFill/>
          <a:ln w="28575" algn="ctr">
            <a:solidFill>
              <a:srgbClr val="6E1419"/>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CCCCCC"/>
                  </a:outerShdw>
                </a:effectLst>
              </a14:hiddenEffects>
            </a:ext>
          </a:extLst>
        </p:spPr>
        <p:txBody>
          <a:bodyPr lIns="36576" tIns="36576" rIns="36576" bIns="36576"/>
          <a:lstStyle/>
          <a:p>
            <a:endParaRPr lang="ja-JP" altLang="en-US"/>
          </a:p>
        </p:txBody>
      </p:sp>
      <p:sp>
        <p:nvSpPr>
          <p:cNvPr id="3828" name="Text Box 756">
            <a:extLst>
              <a:ext uri="{FF2B5EF4-FFF2-40B4-BE49-F238E27FC236}">
                <a16:creationId xmlns:a16="http://schemas.microsoft.com/office/drawing/2014/main" id="{4BE7C8B4-CD47-494F-BE9F-11E517A3F1AD}"/>
              </a:ext>
            </a:extLst>
          </p:cNvPr>
          <p:cNvSpPr txBox="1">
            <a:spLocks noChangeArrowheads="1" noChangeShapeType="1"/>
          </p:cNvSpPr>
          <p:nvPr/>
        </p:nvSpPr>
        <p:spPr bwMode="auto">
          <a:xfrm>
            <a:off x="9262624" y="5494974"/>
            <a:ext cx="4382641" cy="32038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0"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CCCCCC"/>
                  </a:outerShdw>
                </a:effectLst>
              </a14:hiddenEffects>
            </a:ext>
          </a:extLst>
        </p:spPr>
        <p:txBody>
          <a:bodyPr lIns="36195" tIns="36195" rIns="36195" bIns="36195"/>
          <a:lstStyle>
            <a:lvl1pPr defTabSz="1474788">
              <a:defRPr kumimoji="1">
                <a:solidFill>
                  <a:schemeClr val="tx1"/>
                </a:solidFill>
                <a:latin typeface="Arial" panose="020B0604020202020204" pitchFamily="34" charset="0"/>
                <a:ea typeface="ＭＳ Ｐゴシック" panose="020B0600070205080204" pitchFamily="34" charset="-128"/>
              </a:defRPr>
            </a:lvl1pPr>
            <a:lvl2pPr defTabSz="1474788">
              <a:defRPr kumimoji="1">
                <a:solidFill>
                  <a:schemeClr val="tx1"/>
                </a:solidFill>
                <a:latin typeface="Arial" panose="020B0604020202020204" pitchFamily="34" charset="0"/>
                <a:ea typeface="ＭＳ Ｐゴシック" panose="020B0600070205080204" pitchFamily="34" charset="-128"/>
              </a:defRPr>
            </a:lvl2pPr>
            <a:lvl3pPr defTabSz="1474788">
              <a:defRPr kumimoji="1">
                <a:solidFill>
                  <a:schemeClr val="tx1"/>
                </a:solidFill>
                <a:latin typeface="Arial" panose="020B0604020202020204" pitchFamily="34" charset="0"/>
                <a:ea typeface="ＭＳ Ｐゴシック" panose="020B0600070205080204" pitchFamily="34" charset="-128"/>
              </a:defRPr>
            </a:lvl3pPr>
            <a:lvl4pPr defTabSz="1474788">
              <a:defRPr kumimoji="1">
                <a:solidFill>
                  <a:schemeClr val="tx1"/>
                </a:solidFill>
                <a:latin typeface="Arial" panose="020B0604020202020204" pitchFamily="34" charset="0"/>
                <a:ea typeface="ＭＳ Ｐゴシック" panose="020B0600070205080204" pitchFamily="34" charset="-128"/>
              </a:defRPr>
            </a:lvl4pPr>
            <a:lvl5pPr defTabSz="1474788">
              <a:defRPr kumimoji="1">
                <a:solidFill>
                  <a:schemeClr val="tx1"/>
                </a:solidFill>
                <a:latin typeface="Arial" panose="020B0604020202020204" pitchFamily="34" charset="0"/>
                <a:ea typeface="ＭＳ Ｐゴシック" panose="020B0600070205080204" pitchFamily="34" charset="-128"/>
              </a:defRPr>
            </a:lvl5pPr>
            <a:lvl6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6pPr>
            <a:lvl7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7pPr>
            <a:lvl8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8pPr>
            <a:lvl9pPr defTabSz="1474788" fontAlgn="base">
              <a:spcBef>
                <a:spcPct val="0"/>
              </a:spcBef>
              <a:spcAft>
                <a:spcPct val="0"/>
              </a:spcAft>
              <a:defRPr kumimoji="1">
                <a:solidFill>
                  <a:schemeClr val="tx1"/>
                </a:solidFill>
                <a:latin typeface="Arial" panose="020B0604020202020204" pitchFamily="34" charset="0"/>
                <a:ea typeface="ＭＳ Ｐゴシック" panose="020B0600070205080204" pitchFamily="34" charset="-128"/>
              </a:defRPr>
            </a:lvl9pPr>
          </a:lstStyle>
          <a:p>
            <a:r>
              <a:rPr lang="ja-JP" altLang="en-US" sz="1500" b="1" spc="100" dirty="0">
                <a:solidFill>
                  <a:srgbClr val="000000"/>
                </a:solidFill>
                <a:latin typeface="ＭＳ Ｐゴシック" panose="020B0600070205080204" pitchFamily="50" charset="-128"/>
                <a:ea typeface="ＭＳ Ｐゴシック" panose="020B0600070205080204" pitchFamily="50" charset="-128"/>
              </a:rPr>
              <a:t>住まいの</a:t>
            </a:r>
            <a:r>
              <a:rPr lang="ja-JP" altLang="en-US" sz="1500" b="1" spc="100">
                <a:solidFill>
                  <a:srgbClr val="000000"/>
                </a:solidFill>
                <a:latin typeface="ＭＳ Ｐゴシック" panose="020B0600070205080204" pitchFamily="50" charset="-128"/>
                <a:ea typeface="ＭＳ Ｐゴシック" panose="020B0600070205080204" pitchFamily="50" charset="-128"/>
              </a:rPr>
              <a:t>ヒント　</a:t>
            </a:r>
            <a:r>
              <a:rPr lang="en-US" altLang="ja-JP" sz="1500" b="1" spc="100" dirty="0">
                <a:solidFill>
                  <a:srgbClr val="000000"/>
                </a:solidFill>
                <a:latin typeface="ＭＳ Ｐゴシック" panose="020B0600070205080204" pitchFamily="50" charset="-128"/>
                <a:ea typeface="ＭＳ Ｐゴシック" panose="020B0600070205080204" pitchFamily="50" charset="-128"/>
              </a:rPr>
              <a:t>〜</a:t>
            </a:r>
            <a:r>
              <a:rPr lang="ja-JP" altLang="en-US" sz="1500" b="1" spc="100">
                <a:solidFill>
                  <a:srgbClr val="000000"/>
                </a:solidFill>
                <a:latin typeface="ＭＳ Ｐゴシック" panose="020B0600070205080204" pitchFamily="50" charset="-128"/>
                <a:ea typeface="ＭＳ Ｐゴシック" panose="020B0600070205080204" pitchFamily="50" charset="-128"/>
              </a:rPr>
              <a:t>住まいの顔「表札」～</a:t>
            </a:r>
            <a:endParaRPr lang="ja-JP" altLang="en-US" sz="1500" b="1" spc="100" dirty="0">
              <a:latin typeface="ＭＳ Ｐゴシック" panose="020B0600070205080204" pitchFamily="50" charset="-128"/>
              <a:ea typeface="ＭＳ Ｐゴシック" panose="020B0600070205080204" pitchFamily="50" charset="-128"/>
            </a:endParaRPr>
          </a:p>
        </p:txBody>
      </p:sp>
      <p:sp>
        <p:nvSpPr>
          <p:cNvPr id="2" name="テキスト ボックス 1">
            <a:extLst>
              <a:ext uri="{FF2B5EF4-FFF2-40B4-BE49-F238E27FC236}">
                <a16:creationId xmlns:a16="http://schemas.microsoft.com/office/drawing/2014/main" id="{3A2177BC-F842-0969-FFCB-A2C5278CF7E4}"/>
              </a:ext>
            </a:extLst>
          </p:cNvPr>
          <p:cNvSpPr txBox="1"/>
          <p:nvPr/>
        </p:nvSpPr>
        <p:spPr>
          <a:xfrm>
            <a:off x="11277249" y="10369549"/>
            <a:ext cx="348172" cy="230832"/>
          </a:xfrm>
          <a:prstGeom prst="rect">
            <a:avLst/>
          </a:prstGeom>
          <a:noFill/>
        </p:spPr>
        <p:txBody>
          <a:bodyPr wrap="none" rtlCol="0">
            <a:spAutoFit/>
          </a:bodyPr>
          <a:lstStyle/>
          <a:p>
            <a:r>
              <a:rPr kumimoji="1" lang="en-US" altLang="ja-JP" sz="900" dirty="0"/>
              <a:t>-3-</a:t>
            </a:r>
            <a:endParaRPr kumimoji="1" lang="ja-JP" altLang="en-US" sz="900" dirty="0"/>
          </a:p>
        </p:txBody>
      </p:sp>
      <p:sp>
        <p:nvSpPr>
          <p:cNvPr id="4" name="テキスト ボックス 3">
            <a:extLst>
              <a:ext uri="{FF2B5EF4-FFF2-40B4-BE49-F238E27FC236}">
                <a16:creationId xmlns:a16="http://schemas.microsoft.com/office/drawing/2014/main" id="{91ACB291-FC7B-E2F4-18AF-6DBDCC6397AA}"/>
              </a:ext>
            </a:extLst>
          </p:cNvPr>
          <p:cNvSpPr txBox="1"/>
          <p:nvPr/>
        </p:nvSpPr>
        <p:spPr>
          <a:xfrm>
            <a:off x="3729288" y="10361823"/>
            <a:ext cx="348172" cy="230832"/>
          </a:xfrm>
          <a:prstGeom prst="rect">
            <a:avLst/>
          </a:prstGeom>
          <a:noFill/>
        </p:spPr>
        <p:txBody>
          <a:bodyPr wrap="none" rtlCol="0">
            <a:spAutoFit/>
          </a:bodyPr>
          <a:lstStyle/>
          <a:p>
            <a:r>
              <a:rPr kumimoji="1" lang="en-US" altLang="ja-JP" sz="900" dirty="0"/>
              <a:t>-2-</a:t>
            </a:r>
            <a:endParaRPr kumimoji="1" lang="ja-JP" altLang="en-US" sz="900" dirty="0"/>
          </a:p>
        </p:txBody>
      </p:sp>
      <p:sp>
        <p:nvSpPr>
          <p:cNvPr id="3813" name="Line 741">
            <a:extLst>
              <a:ext uri="{FF2B5EF4-FFF2-40B4-BE49-F238E27FC236}">
                <a16:creationId xmlns:a16="http://schemas.microsoft.com/office/drawing/2014/main" id="{A213784C-64FC-48CE-95AB-D2C486544110}"/>
              </a:ext>
            </a:extLst>
          </p:cNvPr>
          <p:cNvSpPr>
            <a:spLocks noChangeShapeType="1"/>
          </p:cNvSpPr>
          <p:nvPr/>
        </p:nvSpPr>
        <p:spPr bwMode="auto">
          <a:xfrm>
            <a:off x="416304" y="10348913"/>
            <a:ext cx="6842125" cy="0"/>
          </a:xfrm>
          <a:prstGeom prst="line">
            <a:avLst/>
          </a:prstGeom>
          <a:noFill/>
          <a:ln w="28575" algn="ctr">
            <a:solidFill>
              <a:srgbClr val="6E1419"/>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CCCCCC"/>
                  </a:outerShdw>
                </a:effectLst>
              </a14:hiddenEffects>
            </a:ext>
          </a:extLst>
        </p:spPr>
        <p:txBody>
          <a:bodyPr lIns="36576" tIns="36576" rIns="36576" bIns="36576"/>
          <a:lstStyle/>
          <a:p>
            <a:endParaRPr lang="ja-JP" altLang="en-US"/>
          </a:p>
        </p:txBody>
      </p:sp>
      <p:sp>
        <p:nvSpPr>
          <p:cNvPr id="3" name="正方形/長方形 2">
            <a:extLst>
              <a:ext uri="{FF2B5EF4-FFF2-40B4-BE49-F238E27FC236}">
                <a16:creationId xmlns:a16="http://schemas.microsoft.com/office/drawing/2014/main" id="{BAFC6984-7185-F1B0-6575-FC7C0B74359B}"/>
              </a:ext>
            </a:extLst>
          </p:cNvPr>
          <p:cNvSpPr/>
          <p:nvPr/>
        </p:nvSpPr>
        <p:spPr bwMode="auto">
          <a:xfrm>
            <a:off x="416304" y="475546"/>
            <a:ext cx="234000" cy="412806"/>
          </a:xfrm>
          <a:prstGeom prst="rect">
            <a:avLst/>
          </a:prstGeom>
          <a:solidFill>
            <a:srgbClr val="6E1419"/>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1474788" rtl="0" eaLnBrk="1" fontAlgn="base" latinLnBrk="0" hangingPunct="1">
              <a:lnSpc>
                <a:spcPct val="100000"/>
              </a:lnSpc>
              <a:spcBef>
                <a:spcPct val="0"/>
              </a:spcBef>
              <a:spcAft>
                <a:spcPct val="0"/>
              </a:spcAft>
              <a:buClrTx/>
              <a:buSzTx/>
              <a:buFontTx/>
              <a:buNone/>
              <a:tabLst/>
            </a:pPr>
            <a:endParaRPr kumimoji="1" lang="ja-JP" altLang="en-US" sz="29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p:txBody>
      </p:sp>
      <p:sp>
        <p:nvSpPr>
          <p:cNvPr id="48" name="正方形/長方形 47">
            <a:extLst>
              <a:ext uri="{FF2B5EF4-FFF2-40B4-BE49-F238E27FC236}">
                <a16:creationId xmlns:a16="http://schemas.microsoft.com/office/drawing/2014/main" id="{3A91A3C0-F542-62B8-1F21-DD4874884A7F}"/>
              </a:ext>
            </a:extLst>
          </p:cNvPr>
          <p:cNvSpPr/>
          <p:nvPr/>
        </p:nvSpPr>
        <p:spPr bwMode="auto">
          <a:xfrm>
            <a:off x="431780" y="7125953"/>
            <a:ext cx="6671587" cy="412806"/>
          </a:xfrm>
          <a:prstGeom prst="rect">
            <a:avLst/>
          </a:prstGeom>
          <a:noFill/>
          <a:ln w="9525" cap="flat" cmpd="sng" algn="ctr">
            <a:solidFill>
              <a:srgbClr val="6E1419"/>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1474788" rtl="0" eaLnBrk="1" fontAlgn="base" latinLnBrk="0" hangingPunct="1">
              <a:lnSpc>
                <a:spcPct val="100000"/>
              </a:lnSpc>
              <a:spcBef>
                <a:spcPct val="0"/>
              </a:spcBef>
              <a:spcAft>
                <a:spcPct val="0"/>
              </a:spcAft>
              <a:buClrTx/>
              <a:buSzTx/>
              <a:buFontTx/>
              <a:buNone/>
              <a:tabLst/>
            </a:pPr>
            <a:endParaRPr kumimoji="1" lang="ja-JP" altLang="en-US" sz="2900" b="0" i="0" u="none" strike="noStrike" cap="none" normalizeH="0" baseline="0">
              <a:ln>
                <a:solidFill>
                  <a:srgbClr val="D4504E"/>
                </a:solidFill>
              </a:ln>
              <a:noFill/>
              <a:effectLst/>
              <a:latin typeface="Arial" panose="020B0604020202020204" pitchFamily="34" charset="0"/>
              <a:ea typeface="ＭＳ Ｐゴシック" panose="020B0600070205080204" pitchFamily="34" charset="-128"/>
            </a:endParaRPr>
          </a:p>
        </p:txBody>
      </p:sp>
      <p:sp>
        <p:nvSpPr>
          <p:cNvPr id="55" name="正方形/長方形 54">
            <a:extLst>
              <a:ext uri="{FF2B5EF4-FFF2-40B4-BE49-F238E27FC236}">
                <a16:creationId xmlns:a16="http://schemas.microsoft.com/office/drawing/2014/main" id="{C52BF1E7-B8B3-F3FE-F08C-E3C6F834A772}"/>
              </a:ext>
            </a:extLst>
          </p:cNvPr>
          <p:cNvSpPr/>
          <p:nvPr/>
        </p:nvSpPr>
        <p:spPr bwMode="auto">
          <a:xfrm>
            <a:off x="424042" y="7125953"/>
            <a:ext cx="234000" cy="412806"/>
          </a:xfrm>
          <a:prstGeom prst="rect">
            <a:avLst/>
          </a:prstGeom>
          <a:solidFill>
            <a:srgbClr val="6E1419"/>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1474788" rtl="0" eaLnBrk="1" fontAlgn="base" latinLnBrk="0" hangingPunct="1">
              <a:lnSpc>
                <a:spcPct val="100000"/>
              </a:lnSpc>
              <a:spcBef>
                <a:spcPct val="0"/>
              </a:spcBef>
              <a:spcAft>
                <a:spcPct val="0"/>
              </a:spcAft>
              <a:buClrTx/>
              <a:buSzTx/>
              <a:buFontTx/>
              <a:buNone/>
              <a:tabLst/>
            </a:pPr>
            <a:endParaRPr kumimoji="1" lang="ja-JP" altLang="en-US" sz="29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p:txBody>
      </p:sp>
      <p:sp>
        <p:nvSpPr>
          <p:cNvPr id="61" name="正方形/長方形 60">
            <a:extLst>
              <a:ext uri="{FF2B5EF4-FFF2-40B4-BE49-F238E27FC236}">
                <a16:creationId xmlns:a16="http://schemas.microsoft.com/office/drawing/2014/main" id="{D9E802B5-0C8A-37F1-6789-5BE076C72507}"/>
              </a:ext>
            </a:extLst>
          </p:cNvPr>
          <p:cNvSpPr/>
          <p:nvPr/>
        </p:nvSpPr>
        <p:spPr bwMode="auto">
          <a:xfrm>
            <a:off x="7869617" y="5452231"/>
            <a:ext cx="6671587" cy="412806"/>
          </a:xfrm>
          <a:prstGeom prst="rect">
            <a:avLst/>
          </a:prstGeom>
          <a:noFill/>
          <a:ln w="9525" cap="flat" cmpd="sng" algn="ctr">
            <a:solidFill>
              <a:srgbClr val="6E1419"/>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1474788" rtl="0" eaLnBrk="1" fontAlgn="base" latinLnBrk="0" hangingPunct="1">
              <a:lnSpc>
                <a:spcPct val="100000"/>
              </a:lnSpc>
              <a:spcBef>
                <a:spcPct val="0"/>
              </a:spcBef>
              <a:spcAft>
                <a:spcPct val="0"/>
              </a:spcAft>
              <a:buClrTx/>
              <a:buSzTx/>
              <a:buFontTx/>
              <a:buNone/>
              <a:tabLst/>
            </a:pPr>
            <a:endParaRPr kumimoji="1" lang="ja-JP" altLang="en-US" sz="2900" b="0" i="0" u="none" strike="noStrike" cap="none" normalizeH="0" baseline="0">
              <a:ln>
                <a:solidFill>
                  <a:srgbClr val="D4504E"/>
                </a:solidFill>
              </a:ln>
              <a:noFill/>
              <a:effectLst/>
              <a:latin typeface="Arial" panose="020B0604020202020204" pitchFamily="34" charset="0"/>
              <a:ea typeface="ＭＳ Ｐゴシック" panose="020B0600070205080204" pitchFamily="34" charset="-128"/>
            </a:endParaRPr>
          </a:p>
        </p:txBody>
      </p:sp>
      <p:sp>
        <p:nvSpPr>
          <p:cNvPr id="62" name="正方形/長方形 61">
            <a:extLst>
              <a:ext uri="{FF2B5EF4-FFF2-40B4-BE49-F238E27FC236}">
                <a16:creationId xmlns:a16="http://schemas.microsoft.com/office/drawing/2014/main" id="{9AB94D68-F7B4-0357-4322-34D5DA7733A2}"/>
              </a:ext>
            </a:extLst>
          </p:cNvPr>
          <p:cNvSpPr/>
          <p:nvPr/>
        </p:nvSpPr>
        <p:spPr bwMode="auto">
          <a:xfrm>
            <a:off x="7873782" y="5455443"/>
            <a:ext cx="234000" cy="412805"/>
          </a:xfrm>
          <a:prstGeom prst="rect">
            <a:avLst/>
          </a:prstGeom>
          <a:solidFill>
            <a:srgbClr val="6E1419"/>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1474788" rtl="0" eaLnBrk="1" fontAlgn="base" latinLnBrk="0" hangingPunct="1">
              <a:lnSpc>
                <a:spcPct val="100000"/>
              </a:lnSpc>
              <a:spcBef>
                <a:spcPct val="0"/>
              </a:spcBef>
              <a:spcAft>
                <a:spcPct val="0"/>
              </a:spcAft>
              <a:buClrTx/>
              <a:buSzTx/>
              <a:buFontTx/>
              <a:buNone/>
              <a:tabLst/>
            </a:pPr>
            <a:endParaRPr kumimoji="1" lang="ja-JP" altLang="en-US" sz="29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p:txBody>
      </p:sp>
      <p:sp>
        <p:nvSpPr>
          <p:cNvPr id="30" name="正方形/長方形 29">
            <a:extLst>
              <a:ext uri="{FF2B5EF4-FFF2-40B4-BE49-F238E27FC236}">
                <a16:creationId xmlns:a16="http://schemas.microsoft.com/office/drawing/2014/main" id="{6408E60D-02CC-E47A-53AC-086626DD6F8C}"/>
              </a:ext>
            </a:extLst>
          </p:cNvPr>
          <p:cNvSpPr/>
          <p:nvPr/>
        </p:nvSpPr>
        <p:spPr bwMode="auto">
          <a:xfrm>
            <a:off x="6861629" y="475546"/>
            <a:ext cx="234000" cy="412806"/>
          </a:xfrm>
          <a:prstGeom prst="rect">
            <a:avLst/>
          </a:prstGeom>
          <a:solidFill>
            <a:srgbClr val="6E1419"/>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1474788" rtl="0" eaLnBrk="1" fontAlgn="base" latinLnBrk="0" hangingPunct="1">
              <a:lnSpc>
                <a:spcPct val="100000"/>
              </a:lnSpc>
              <a:spcBef>
                <a:spcPct val="0"/>
              </a:spcBef>
              <a:spcAft>
                <a:spcPct val="0"/>
              </a:spcAft>
              <a:buClrTx/>
              <a:buSzTx/>
              <a:buFontTx/>
              <a:buNone/>
              <a:tabLst/>
            </a:pPr>
            <a:endParaRPr kumimoji="1" lang="ja-JP" altLang="en-US" sz="29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p:txBody>
      </p:sp>
      <p:sp>
        <p:nvSpPr>
          <p:cNvPr id="31" name="正方形/長方形 30">
            <a:extLst>
              <a:ext uri="{FF2B5EF4-FFF2-40B4-BE49-F238E27FC236}">
                <a16:creationId xmlns:a16="http://schemas.microsoft.com/office/drawing/2014/main" id="{1C4B5D98-DFFE-893F-5069-90EDEE359002}"/>
              </a:ext>
            </a:extLst>
          </p:cNvPr>
          <p:cNvSpPr/>
          <p:nvPr/>
        </p:nvSpPr>
        <p:spPr bwMode="auto">
          <a:xfrm>
            <a:off x="6877105" y="7124354"/>
            <a:ext cx="234000" cy="412806"/>
          </a:xfrm>
          <a:prstGeom prst="rect">
            <a:avLst/>
          </a:prstGeom>
          <a:solidFill>
            <a:srgbClr val="6E1419"/>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1474788" rtl="0" eaLnBrk="1" fontAlgn="base" latinLnBrk="0" hangingPunct="1">
              <a:lnSpc>
                <a:spcPct val="100000"/>
              </a:lnSpc>
              <a:spcBef>
                <a:spcPct val="0"/>
              </a:spcBef>
              <a:spcAft>
                <a:spcPct val="0"/>
              </a:spcAft>
              <a:buClrTx/>
              <a:buSzTx/>
              <a:buFontTx/>
              <a:buNone/>
              <a:tabLst/>
            </a:pPr>
            <a:endParaRPr kumimoji="1" lang="ja-JP" altLang="en-US" sz="29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p:txBody>
      </p:sp>
      <p:sp>
        <p:nvSpPr>
          <p:cNvPr id="32" name="正方形/長方形 31">
            <a:extLst>
              <a:ext uri="{FF2B5EF4-FFF2-40B4-BE49-F238E27FC236}">
                <a16:creationId xmlns:a16="http://schemas.microsoft.com/office/drawing/2014/main" id="{3C4C4BFA-16A3-43E6-78F7-CD71FCA8402F}"/>
              </a:ext>
            </a:extLst>
          </p:cNvPr>
          <p:cNvSpPr/>
          <p:nvPr/>
        </p:nvSpPr>
        <p:spPr bwMode="auto">
          <a:xfrm>
            <a:off x="14312590" y="5458654"/>
            <a:ext cx="234000" cy="412806"/>
          </a:xfrm>
          <a:prstGeom prst="rect">
            <a:avLst/>
          </a:prstGeom>
          <a:solidFill>
            <a:srgbClr val="6E1419"/>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1474788" rtl="0" eaLnBrk="1" fontAlgn="base" latinLnBrk="0" hangingPunct="1">
              <a:lnSpc>
                <a:spcPct val="100000"/>
              </a:lnSpc>
              <a:spcBef>
                <a:spcPct val="0"/>
              </a:spcBef>
              <a:spcAft>
                <a:spcPct val="0"/>
              </a:spcAft>
              <a:buClrTx/>
              <a:buSzTx/>
              <a:buFontTx/>
              <a:buNone/>
              <a:tabLst/>
            </a:pPr>
            <a:endParaRPr kumimoji="1" lang="ja-JP" altLang="en-US" sz="29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p:txBody>
      </p:sp>
      <p:sp>
        <p:nvSpPr>
          <p:cNvPr id="44" name="正方形/長方形 43">
            <a:extLst>
              <a:ext uri="{FF2B5EF4-FFF2-40B4-BE49-F238E27FC236}">
                <a16:creationId xmlns:a16="http://schemas.microsoft.com/office/drawing/2014/main" id="{DC951D00-E6D1-E296-DD81-67F531ED3AF5}"/>
              </a:ext>
            </a:extLst>
          </p:cNvPr>
          <p:cNvSpPr/>
          <p:nvPr/>
        </p:nvSpPr>
        <p:spPr>
          <a:xfrm>
            <a:off x="774700" y="1060450"/>
            <a:ext cx="2913063" cy="390557"/>
          </a:xfrm>
          <a:prstGeom prst="rect">
            <a:avLst/>
          </a:prstGeom>
          <a:noFill/>
          <a:ln>
            <a:solidFill>
              <a:srgbClr val="744C23"/>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5" name="Text Box 85">
            <a:extLst>
              <a:ext uri="{FF2B5EF4-FFF2-40B4-BE49-F238E27FC236}">
                <a16:creationId xmlns:a16="http://schemas.microsoft.com/office/drawing/2014/main" id="{1B8D2EEC-8D59-C171-FECF-A38D4DFB85C8}"/>
              </a:ext>
            </a:extLst>
          </p:cNvPr>
          <p:cNvSpPr txBox="1">
            <a:spLocks noChangeArrowheads="1"/>
          </p:cNvSpPr>
          <p:nvPr/>
        </p:nvSpPr>
        <p:spPr bwMode="auto">
          <a:xfrm>
            <a:off x="1077720" y="1126008"/>
            <a:ext cx="2412547" cy="2936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txBody>
          <a:bodyPr lIns="36576" tIns="36576" rIns="36576" bIns="36576"/>
          <a:lstStyle>
            <a:lvl1pPr defTabSz="1474788" eaLnBrk="0" hangingPunct="0">
              <a:defRPr kumimoji="1" sz="2900">
                <a:solidFill>
                  <a:schemeClr val="tx1"/>
                </a:solidFill>
                <a:latin typeface="Arial" panose="020B0604020202020204" pitchFamily="34" charset="0"/>
                <a:ea typeface="ＭＳ Ｐゴシック" panose="020B0600070205080204" pitchFamily="34" charset="-128"/>
              </a:defRPr>
            </a:lvl1pPr>
            <a:lvl2pPr marL="742950" indent="-285750" defTabSz="1474788" eaLnBrk="0" hangingPunct="0">
              <a:defRPr kumimoji="1" sz="2900">
                <a:solidFill>
                  <a:schemeClr val="tx1"/>
                </a:solidFill>
                <a:latin typeface="Arial" panose="020B0604020202020204" pitchFamily="34" charset="0"/>
                <a:ea typeface="ＭＳ Ｐゴシック" panose="020B0600070205080204" pitchFamily="34" charset="-128"/>
              </a:defRPr>
            </a:lvl2pPr>
            <a:lvl3pPr marL="11430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3pPr>
            <a:lvl4pPr marL="16002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4pPr>
            <a:lvl5pPr marL="2057400" indent="-228600" defTabSz="1474788" eaLnBrk="0" hangingPunct="0">
              <a:defRPr kumimoji="1" sz="2900">
                <a:solidFill>
                  <a:schemeClr val="tx1"/>
                </a:solidFill>
                <a:latin typeface="Arial" panose="020B0604020202020204" pitchFamily="34" charset="0"/>
                <a:ea typeface="ＭＳ Ｐゴシック" panose="020B0600070205080204" pitchFamily="34" charset="-128"/>
              </a:defRPr>
            </a:lvl5pPr>
            <a:lvl6pPr marL="25146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6pPr>
            <a:lvl7pPr marL="29718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7pPr>
            <a:lvl8pPr marL="34290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8pPr>
            <a:lvl9pPr marL="3886200" indent="-228600" defTabSz="1474788" eaLnBrk="0" fontAlgn="base" hangingPunct="0">
              <a:spcBef>
                <a:spcPct val="0"/>
              </a:spcBef>
              <a:spcAft>
                <a:spcPct val="0"/>
              </a:spcAft>
              <a:defRPr kumimoji="1" sz="2900">
                <a:solidFill>
                  <a:schemeClr val="tx1"/>
                </a:solidFill>
                <a:latin typeface="Arial" panose="020B0604020202020204" pitchFamily="34" charset="0"/>
                <a:ea typeface="ＭＳ Ｐゴシック" panose="020B0600070205080204" pitchFamily="34" charset="-128"/>
              </a:defRPr>
            </a:lvl9pPr>
          </a:lstStyle>
          <a:p>
            <a:pPr eaLnBrk="1" hangingPunct="1"/>
            <a:r>
              <a:rPr lang="ja-JP" altLang="ja-JP" sz="1100">
                <a:solidFill>
                  <a:srgbClr val="000000"/>
                </a:solidFill>
                <a:latin typeface="ＭＳ Ｐゴシック" panose="020B0600070205080204" pitchFamily="34" charset="-128"/>
              </a:rPr>
              <a:t>　　住宅設備の基礎知識〈</a:t>
            </a:r>
            <a:r>
              <a:rPr lang="ja-JP" altLang="en-US" sz="1100">
                <a:solidFill>
                  <a:srgbClr val="000000"/>
                </a:solidFill>
                <a:latin typeface="ＭＳ Ｐゴシック" panose="020B0600070205080204" pitchFamily="34" charset="-128"/>
              </a:rPr>
              <a:t>浴室編</a:t>
            </a:r>
            <a:r>
              <a:rPr lang="ja-JP" altLang="ja-JP" sz="1100">
                <a:solidFill>
                  <a:srgbClr val="000000"/>
                </a:solidFill>
                <a:latin typeface="ＭＳ Ｐゴシック" panose="020B0600070205080204" pitchFamily="34" charset="-128"/>
              </a:rPr>
              <a:t>〉</a:t>
            </a:r>
          </a:p>
        </p:txBody>
      </p:sp>
      <p:sp>
        <p:nvSpPr>
          <p:cNvPr id="11" name="Text Box 46">
            <a:extLst>
              <a:ext uri="{FF2B5EF4-FFF2-40B4-BE49-F238E27FC236}">
                <a16:creationId xmlns:a16="http://schemas.microsoft.com/office/drawing/2014/main" id="{5905CA2F-8A38-08BE-E491-544F90A46335}"/>
              </a:ext>
            </a:extLst>
          </p:cNvPr>
          <p:cNvSpPr txBox="1">
            <a:spLocks noChangeArrowheads="1"/>
          </p:cNvSpPr>
          <p:nvPr/>
        </p:nvSpPr>
        <p:spPr bwMode="auto">
          <a:xfrm>
            <a:off x="686759" y="1709372"/>
            <a:ext cx="2913063" cy="5580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txBody>
          <a:bodyPr lIns="36576" tIns="36576" rIns="36576" bIns="36576"/>
          <a:lstStyle>
            <a:lvl1pPr defTabSz="1474788">
              <a:spcBef>
                <a:spcPct val="20000"/>
              </a:spcBef>
              <a:buChar char="•"/>
              <a:defRPr kumimoji="1" sz="5200">
                <a:solidFill>
                  <a:schemeClr val="tx1"/>
                </a:solidFill>
                <a:latin typeface="Arial" panose="020B0604020202020204" pitchFamily="34" charset="0"/>
                <a:ea typeface="ＭＳ Ｐゴシック" panose="020B0600070205080204" pitchFamily="34" charset="-128"/>
              </a:defRPr>
            </a:lvl1pPr>
            <a:lvl2pPr marL="742950" indent="-285750" defTabSz="1474788">
              <a:spcBef>
                <a:spcPct val="20000"/>
              </a:spcBef>
              <a:buChar char="–"/>
              <a:defRPr kumimoji="1" sz="4500">
                <a:solidFill>
                  <a:schemeClr val="tx1"/>
                </a:solidFill>
                <a:latin typeface="Arial" panose="020B0604020202020204" pitchFamily="34" charset="0"/>
                <a:ea typeface="ＭＳ Ｐゴシック" panose="020B0600070205080204" pitchFamily="34" charset="-128"/>
              </a:defRPr>
            </a:lvl2pPr>
            <a:lvl3pPr marL="1143000" indent="-228600" defTabSz="1474788">
              <a:spcBef>
                <a:spcPct val="20000"/>
              </a:spcBef>
              <a:buChar char="•"/>
              <a:defRPr kumimoji="1" sz="3900">
                <a:solidFill>
                  <a:schemeClr val="tx1"/>
                </a:solidFill>
                <a:latin typeface="Arial" panose="020B0604020202020204" pitchFamily="34" charset="0"/>
                <a:ea typeface="ＭＳ Ｐゴシック" panose="020B0600070205080204" pitchFamily="34" charset="-128"/>
              </a:defRPr>
            </a:lvl3pPr>
            <a:lvl4pPr marL="1600200" indent="-228600" defTabSz="1474788">
              <a:spcBef>
                <a:spcPct val="20000"/>
              </a:spcBef>
              <a:buChar char="–"/>
              <a:defRPr kumimoji="1" sz="3200">
                <a:solidFill>
                  <a:schemeClr val="tx1"/>
                </a:solidFill>
                <a:latin typeface="Arial" panose="020B0604020202020204" pitchFamily="34" charset="0"/>
                <a:ea typeface="ＭＳ Ｐゴシック" panose="020B0600070205080204" pitchFamily="34" charset="-128"/>
              </a:defRPr>
            </a:lvl4pPr>
            <a:lvl5pPr marL="2057400" indent="-228600" defTabSz="1474788">
              <a:spcBef>
                <a:spcPct val="20000"/>
              </a:spcBef>
              <a:buChar char="»"/>
              <a:defRPr kumimoji="1" sz="3200">
                <a:solidFill>
                  <a:schemeClr val="tx1"/>
                </a:solidFill>
                <a:latin typeface="Arial" panose="020B0604020202020204" pitchFamily="34" charset="0"/>
                <a:ea typeface="ＭＳ Ｐゴシック" panose="020B0600070205080204" pitchFamily="34" charset="-128"/>
              </a:defRPr>
            </a:lvl5pPr>
            <a:lvl6pPr marL="2514600" indent="-228600" defTabSz="1474788" eaLnBrk="0" fontAlgn="base" hangingPunct="0">
              <a:spcBef>
                <a:spcPct val="20000"/>
              </a:spcBef>
              <a:spcAft>
                <a:spcPct val="0"/>
              </a:spcAft>
              <a:buChar char="»"/>
              <a:defRPr kumimoji="1" sz="3200">
                <a:solidFill>
                  <a:schemeClr val="tx1"/>
                </a:solidFill>
                <a:latin typeface="Arial" panose="020B0604020202020204" pitchFamily="34" charset="0"/>
                <a:ea typeface="ＭＳ Ｐゴシック" panose="020B0600070205080204" pitchFamily="34" charset="-128"/>
              </a:defRPr>
            </a:lvl6pPr>
            <a:lvl7pPr marL="2971800" indent="-228600" defTabSz="1474788" eaLnBrk="0" fontAlgn="base" hangingPunct="0">
              <a:spcBef>
                <a:spcPct val="20000"/>
              </a:spcBef>
              <a:spcAft>
                <a:spcPct val="0"/>
              </a:spcAft>
              <a:buChar char="»"/>
              <a:defRPr kumimoji="1" sz="3200">
                <a:solidFill>
                  <a:schemeClr val="tx1"/>
                </a:solidFill>
                <a:latin typeface="Arial" panose="020B0604020202020204" pitchFamily="34" charset="0"/>
                <a:ea typeface="ＭＳ Ｐゴシック" panose="020B0600070205080204" pitchFamily="34" charset="-128"/>
              </a:defRPr>
            </a:lvl7pPr>
            <a:lvl8pPr marL="3429000" indent="-228600" defTabSz="1474788" eaLnBrk="0" fontAlgn="base" hangingPunct="0">
              <a:spcBef>
                <a:spcPct val="20000"/>
              </a:spcBef>
              <a:spcAft>
                <a:spcPct val="0"/>
              </a:spcAft>
              <a:buChar char="»"/>
              <a:defRPr kumimoji="1" sz="3200">
                <a:solidFill>
                  <a:schemeClr val="tx1"/>
                </a:solidFill>
                <a:latin typeface="Arial" panose="020B0604020202020204" pitchFamily="34" charset="0"/>
                <a:ea typeface="ＭＳ Ｐゴシック" panose="020B0600070205080204" pitchFamily="34" charset="-128"/>
              </a:defRPr>
            </a:lvl8pPr>
            <a:lvl9pPr marL="3886200" indent="-228600" defTabSz="1474788" eaLnBrk="0" fontAlgn="base" hangingPunct="0">
              <a:spcBef>
                <a:spcPct val="20000"/>
              </a:spcBef>
              <a:spcAft>
                <a:spcPct val="0"/>
              </a:spcAft>
              <a:buChar char="»"/>
              <a:defRPr kumimoji="1" sz="3200">
                <a:solidFill>
                  <a:schemeClr val="tx1"/>
                </a:solidFill>
                <a:latin typeface="Arial" panose="020B0604020202020204" pitchFamily="34" charset="0"/>
                <a:ea typeface="ＭＳ Ｐゴシック" panose="020B0600070205080204" pitchFamily="34" charset="-128"/>
              </a:defRPr>
            </a:lvl9pPr>
          </a:lstStyle>
          <a:p>
            <a:pPr eaLnBrk="1" hangingPunct="1">
              <a:spcBef>
                <a:spcPts val="100"/>
              </a:spcBef>
              <a:buFontTx/>
              <a:buNone/>
            </a:pPr>
            <a:r>
              <a:rPr lang="ja-JP" altLang="ja-JP" sz="1100">
                <a:solidFill>
                  <a:srgbClr val="F28705"/>
                </a:solidFill>
                <a:latin typeface="ＭＳ Ｐゴシック" panose="020B0600070205080204" pitchFamily="34" charset="-128"/>
              </a:rPr>
              <a:t>■</a:t>
            </a:r>
            <a:r>
              <a:rPr lang="ja-JP" altLang="ja-JP" sz="1100" b="1">
                <a:solidFill>
                  <a:srgbClr val="000000"/>
                </a:solidFill>
                <a:latin typeface="ＭＳ Ｐゴシック" panose="020B0600070205080204" pitchFamily="34" charset="-128"/>
              </a:rPr>
              <a:t>浴室の種類</a:t>
            </a:r>
            <a:endParaRPr lang="en-US" altLang="ja-JP" sz="1100" b="1" dirty="0">
              <a:solidFill>
                <a:srgbClr val="000000"/>
              </a:solidFill>
              <a:latin typeface="ＭＳ Ｐゴシック" panose="020B0600070205080204" pitchFamily="34" charset="-128"/>
            </a:endParaRPr>
          </a:p>
          <a:p>
            <a:pPr eaLnBrk="1" hangingPunct="1">
              <a:spcBef>
                <a:spcPts val="100"/>
              </a:spcBef>
              <a:buFontTx/>
              <a:buNone/>
            </a:pPr>
            <a:endParaRPr lang="ja-JP" altLang="ja-JP" sz="1100" b="1">
              <a:solidFill>
                <a:srgbClr val="000000"/>
              </a:solidFill>
              <a:latin typeface="ＭＳ Ｐゴシック" panose="020B0600070205080204" pitchFamily="34" charset="-128"/>
            </a:endParaRPr>
          </a:p>
          <a:p>
            <a:pPr eaLnBrk="1" hangingPunct="1">
              <a:spcBef>
                <a:spcPts val="100"/>
              </a:spcBef>
              <a:buFontTx/>
              <a:buNone/>
            </a:pPr>
            <a:r>
              <a:rPr lang="ja-JP" altLang="ja-JP" sz="1100">
                <a:solidFill>
                  <a:srgbClr val="000000"/>
                </a:solidFill>
                <a:latin typeface="ＭＳ Ｐゴシック" panose="020B0600070205080204" pitchFamily="34" charset="-128"/>
              </a:rPr>
              <a:t>毎日の疲れを癒してくれる浴室。浴室の施工法は大きく分けて</a:t>
            </a:r>
            <a:r>
              <a:rPr lang="en-US" altLang="ja-JP" sz="1100" dirty="0">
                <a:solidFill>
                  <a:srgbClr val="000000"/>
                </a:solidFill>
                <a:latin typeface="ＭＳ Ｐゴシック" panose="020B0600070205080204" pitchFamily="34" charset="-128"/>
              </a:rPr>
              <a:t>2</a:t>
            </a:r>
            <a:r>
              <a:rPr lang="ja-JP" altLang="ja-JP" sz="1100">
                <a:solidFill>
                  <a:srgbClr val="000000"/>
                </a:solidFill>
                <a:latin typeface="ＭＳ Ｐゴシック" panose="020B0600070205080204" pitchFamily="34" charset="-128"/>
              </a:rPr>
              <a:t>つの方法があります。</a:t>
            </a:r>
            <a:endParaRPr lang="en-US" altLang="ja-JP" sz="1100" dirty="0">
              <a:solidFill>
                <a:srgbClr val="000000"/>
              </a:solidFill>
              <a:latin typeface="ＭＳ Ｐゴシック" panose="020B0600070205080204" pitchFamily="34" charset="-128"/>
            </a:endParaRPr>
          </a:p>
          <a:p>
            <a:pPr eaLnBrk="1" hangingPunct="1">
              <a:spcBef>
                <a:spcPts val="100"/>
              </a:spcBef>
              <a:buFontTx/>
              <a:buNone/>
            </a:pPr>
            <a:endParaRPr lang="ja-JP" altLang="ja-JP" sz="1100">
              <a:solidFill>
                <a:srgbClr val="000000"/>
              </a:solidFill>
              <a:latin typeface="ＭＳ Ｐゴシック" panose="020B0600070205080204" pitchFamily="34" charset="-128"/>
            </a:endParaRPr>
          </a:p>
          <a:p>
            <a:pPr eaLnBrk="1" hangingPunct="1">
              <a:spcBef>
                <a:spcPts val="100"/>
              </a:spcBef>
              <a:buFontTx/>
              <a:buNone/>
            </a:pPr>
            <a:endParaRPr lang="en-US" altLang="ja-JP" sz="1100" dirty="0">
              <a:solidFill>
                <a:srgbClr val="000000"/>
              </a:solidFill>
              <a:latin typeface="ＭＳ Ｐゴシック" panose="020B0600070205080204" pitchFamily="34" charset="-128"/>
            </a:endParaRPr>
          </a:p>
          <a:p>
            <a:pPr eaLnBrk="1" hangingPunct="1">
              <a:spcBef>
                <a:spcPts val="100"/>
              </a:spcBef>
              <a:buFontTx/>
              <a:buNone/>
            </a:pPr>
            <a:r>
              <a:rPr lang="ja-JP" altLang="ja-JP" sz="1100">
                <a:solidFill>
                  <a:srgbClr val="000000"/>
                </a:solidFill>
                <a:latin typeface="ＭＳ Ｐゴシック" panose="020B0600070205080204" pitchFamily="34" charset="-128"/>
              </a:rPr>
              <a:t>各々の家ごとの条件に合わせ、浴槽やタイルなどを選び現場で作る方法。</a:t>
            </a:r>
          </a:p>
          <a:p>
            <a:pPr eaLnBrk="1" hangingPunct="1">
              <a:spcBef>
                <a:spcPts val="100"/>
              </a:spcBef>
              <a:buFontTx/>
              <a:buNone/>
            </a:pPr>
            <a:r>
              <a:rPr lang="ja-JP" altLang="ja-JP" sz="1100">
                <a:solidFill>
                  <a:srgbClr val="000000"/>
                </a:solidFill>
                <a:latin typeface="ＭＳ Ｐゴシック" panose="020B0600070205080204" pitchFamily="34" charset="-128"/>
              </a:rPr>
              <a:t>（メリット）</a:t>
            </a:r>
          </a:p>
          <a:p>
            <a:pPr eaLnBrk="1" hangingPunct="1">
              <a:spcBef>
                <a:spcPts val="100"/>
              </a:spcBef>
              <a:buFontTx/>
              <a:buNone/>
            </a:pPr>
            <a:r>
              <a:rPr lang="ja-JP" altLang="ja-JP" sz="1100">
                <a:solidFill>
                  <a:srgbClr val="000000"/>
                </a:solidFill>
                <a:latin typeface="ＭＳ Ｐゴシック" panose="020B0600070205080204" pitchFamily="34" charset="-128"/>
              </a:rPr>
              <a:t>寸法の制限などがなく、間取りなども自由に出来ます。</a:t>
            </a:r>
          </a:p>
          <a:p>
            <a:pPr eaLnBrk="1" hangingPunct="1">
              <a:spcBef>
                <a:spcPts val="100"/>
              </a:spcBef>
              <a:buFontTx/>
              <a:buNone/>
            </a:pPr>
            <a:r>
              <a:rPr lang="ja-JP" altLang="ja-JP" sz="1100">
                <a:solidFill>
                  <a:srgbClr val="000000"/>
                </a:solidFill>
                <a:latin typeface="ＭＳ Ｐゴシック" panose="020B0600070205080204" pitchFamily="34" charset="-128"/>
              </a:rPr>
              <a:t>（デメリット）工期が長くなり工費も高くなります。</a:t>
            </a:r>
          </a:p>
          <a:p>
            <a:pPr eaLnBrk="1" hangingPunct="1">
              <a:spcBef>
                <a:spcPts val="100"/>
              </a:spcBef>
              <a:buFontTx/>
              <a:buNone/>
            </a:pPr>
            <a:endParaRPr lang="ja-JP" altLang="ja-JP" sz="1100">
              <a:solidFill>
                <a:srgbClr val="000000"/>
              </a:solidFill>
              <a:latin typeface="ＭＳ Ｐゴシック" panose="020B0600070205080204" pitchFamily="34" charset="-128"/>
            </a:endParaRPr>
          </a:p>
          <a:p>
            <a:pPr eaLnBrk="1" hangingPunct="1">
              <a:spcBef>
                <a:spcPts val="100"/>
              </a:spcBef>
              <a:buFontTx/>
              <a:buNone/>
            </a:pPr>
            <a:endParaRPr lang="en-US" altLang="ja-JP" sz="1100" dirty="0">
              <a:solidFill>
                <a:srgbClr val="000000"/>
              </a:solidFill>
              <a:latin typeface="ＭＳ Ｐゴシック" panose="020B0600070205080204" pitchFamily="34" charset="-128"/>
            </a:endParaRPr>
          </a:p>
          <a:p>
            <a:pPr eaLnBrk="1" hangingPunct="1">
              <a:spcBef>
                <a:spcPts val="100"/>
              </a:spcBef>
              <a:buFontTx/>
              <a:buNone/>
            </a:pPr>
            <a:r>
              <a:rPr lang="ja-JP" altLang="ja-JP" sz="1100">
                <a:solidFill>
                  <a:srgbClr val="000000"/>
                </a:solidFill>
                <a:latin typeface="ＭＳ Ｐゴシック" panose="020B0600070205080204" pitchFamily="34" charset="-128"/>
              </a:rPr>
              <a:t>パッケージ化された部材を現場で組み立てる方法。</a:t>
            </a:r>
          </a:p>
          <a:p>
            <a:pPr eaLnBrk="1" hangingPunct="1">
              <a:spcBef>
                <a:spcPts val="100"/>
              </a:spcBef>
              <a:buFontTx/>
              <a:buNone/>
            </a:pPr>
            <a:r>
              <a:rPr lang="ja-JP" altLang="ja-JP" sz="1100">
                <a:solidFill>
                  <a:srgbClr val="000000"/>
                </a:solidFill>
                <a:latin typeface="ＭＳ Ｐゴシック" panose="020B0600070205080204" pitchFamily="34" charset="-128"/>
              </a:rPr>
              <a:t>（メリット）</a:t>
            </a:r>
          </a:p>
          <a:p>
            <a:pPr eaLnBrk="1" hangingPunct="1">
              <a:spcBef>
                <a:spcPts val="100"/>
              </a:spcBef>
              <a:buFontTx/>
              <a:buNone/>
            </a:pPr>
            <a:r>
              <a:rPr lang="ja-JP" altLang="ja-JP" sz="1100">
                <a:solidFill>
                  <a:srgbClr val="000000"/>
                </a:solidFill>
                <a:latin typeface="ＭＳ Ｐゴシック" panose="020B0600070205080204" pitchFamily="34" charset="-128"/>
              </a:rPr>
              <a:t>軽量で工期も短く工費も安くなります。工場生産の為、性能が均一です。</a:t>
            </a:r>
          </a:p>
          <a:p>
            <a:pPr eaLnBrk="1" hangingPunct="1">
              <a:spcBef>
                <a:spcPts val="100"/>
              </a:spcBef>
              <a:buFontTx/>
              <a:buNone/>
            </a:pPr>
            <a:r>
              <a:rPr lang="ja-JP" altLang="ja-JP" sz="1100">
                <a:solidFill>
                  <a:srgbClr val="000000"/>
                </a:solidFill>
                <a:latin typeface="ＭＳ Ｐゴシック" panose="020B0600070205080204" pitchFamily="34" charset="-128"/>
              </a:rPr>
              <a:t>（デメリット）</a:t>
            </a:r>
          </a:p>
          <a:p>
            <a:pPr eaLnBrk="1" hangingPunct="1">
              <a:spcBef>
                <a:spcPts val="100"/>
              </a:spcBef>
              <a:buFontTx/>
              <a:buNone/>
            </a:pPr>
            <a:r>
              <a:rPr lang="ja-JP" altLang="ja-JP" sz="1100">
                <a:solidFill>
                  <a:srgbClr val="000000"/>
                </a:solidFill>
                <a:latin typeface="ＭＳ Ｐゴシック" panose="020B0600070205080204" pitchFamily="34" charset="-128"/>
              </a:rPr>
              <a:t>在来工法よりは自由度は低く、規格サイズの為スペースが合わないと使えない場合も。</a:t>
            </a:r>
          </a:p>
          <a:p>
            <a:pPr eaLnBrk="1" hangingPunct="1">
              <a:spcBef>
                <a:spcPts val="100"/>
              </a:spcBef>
              <a:buFontTx/>
              <a:buNone/>
            </a:pPr>
            <a:endParaRPr lang="ja-JP" altLang="ja-JP" sz="1100">
              <a:solidFill>
                <a:srgbClr val="000000"/>
              </a:solidFill>
              <a:latin typeface="ＭＳ Ｐゴシック" panose="020B0600070205080204" pitchFamily="34" charset="-128"/>
            </a:endParaRPr>
          </a:p>
          <a:p>
            <a:pPr eaLnBrk="1" hangingPunct="1">
              <a:spcBef>
                <a:spcPts val="100"/>
              </a:spcBef>
              <a:buFontTx/>
              <a:buNone/>
            </a:pPr>
            <a:r>
              <a:rPr lang="ja-JP" altLang="ja-JP" sz="1100">
                <a:solidFill>
                  <a:srgbClr val="F28705"/>
                </a:solidFill>
                <a:latin typeface="ＭＳ Ｐゴシック" panose="020B0600070205080204" pitchFamily="34" charset="-128"/>
              </a:rPr>
              <a:t>■</a:t>
            </a:r>
            <a:r>
              <a:rPr lang="ja-JP" altLang="ja-JP" sz="1100" b="1">
                <a:solidFill>
                  <a:srgbClr val="000000"/>
                </a:solidFill>
                <a:latin typeface="ＭＳ Ｐゴシック" panose="020B0600070205080204" pitchFamily="34" charset="-128"/>
              </a:rPr>
              <a:t>システムバスが一般的？</a:t>
            </a:r>
          </a:p>
          <a:p>
            <a:pPr eaLnBrk="1" hangingPunct="1">
              <a:spcBef>
                <a:spcPts val="100"/>
              </a:spcBef>
              <a:buFontTx/>
              <a:buNone/>
            </a:pPr>
            <a:r>
              <a:rPr lang="ja-JP" altLang="ja-JP" sz="1100">
                <a:solidFill>
                  <a:srgbClr val="000000"/>
                </a:solidFill>
                <a:latin typeface="ＭＳ Ｐゴシック" panose="020B0600070205080204" pitchFamily="34" charset="-128"/>
              </a:rPr>
              <a:t>システムバスは防水性が高い為、</a:t>
            </a:r>
            <a:r>
              <a:rPr lang="en-US" altLang="ja-JP" sz="1100" dirty="0">
                <a:solidFill>
                  <a:srgbClr val="000000"/>
                </a:solidFill>
                <a:latin typeface="ＭＳ Ｐゴシック" panose="020B0600070205080204" pitchFamily="34" charset="-128"/>
              </a:rPr>
              <a:t>2</a:t>
            </a:r>
            <a:r>
              <a:rPr lang="ja-JP" altLang="ja-JP" sz="1100">
                <a:solidFill>
                  <a:srgbClr val="000000"/>
                </a:solidFill>
                <a:latin typeface="ＭＳ Ｐゴシック" panose="020B0600070205080204" pitchFamily="34" charset="-128"/>
              </a:rPr>
              <a:t>階の浴室にも最適です。また最近は、デザイン性や清掃性にすぐれた製品が多い為、リフォームをはじめ、新築でもシステムバスを取り入れる人がほとんどの様です。</a:t>
            </a:r>
          </a:p>
          <a:p>
            <a:pPr eaLnBrk="1" hangingPunct="1">
              <a:spcBef>
                <a:spcPct val="0"/>
              </a:spcBef>
              <a:buFontTx/>
              <a:buNone/>
            </a:pPr>
            <a:endParaRPr lang="ja-JP" altLang="ja-JP" sz="2900"/>
          </a:p>
        </p:txBody>
      </p:sp>
      <p:sp>
        <p:nvSpPr>
          <p:cNvPr id="13" name="Text Box 47">
            <a:extLst>
              <a:ext uri="{FF2B5EF4-FFF2-40B4-BE49-F238E27FC236}">
                <a16:creationId xmlns:a16="http://schemas.microsoft.com/office/drawing/2014/main" id="{FCB7C99A-5AB3-3625-20FC-72A8AF307FB5}"/>
              </a:ext>
            </a:extLst>
          </p:cNvPr>
          <p:cNvSpPr txBox="1">
            <a:spLocks noChangeArrowheads="1"/>
          </p:cNvSpPr>
          <p:nvPr/>
        </p:nvSpPr>
        <p:spPr bwMode="auto">
          <a:xfrm>
            <a:off x="3975319" y="1706552"/>
            <a:ext cx="1561433" cy="14436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txBody>
          <a:bodyPr lIns="36576" tIns="36576" rIns="36576" bIns="36576"/>
          <a:lstStyle>
            <a:lvl1pPr defTabSz="1474788">
              <a:spcBef>
                <a:spcPct val="20000"/>
              </a:spcBef>
              <a:buChar char="•"/>
              <a:defRPr kumimoji="1" sz="5200">
                <a:solidFill>
                  <a:schemeClr val="tx1"/>
                </a:solidFill>
                <a:latin typeface="Arial" panose="020B0604020202020204" pitchFamily="34" charset="0"/>
                <a:ea typeface="ＭＳ Ｐゴシック" panose="020B0600070205080204" pitchFamily="34" charset="-128"/>
              </a:defRPr>
            </a:lvl1pPr>
            <a:lvl2pPr marL="742950" indent="-285750" defTabSz="1474788">
              <a:spcBef>
                <a:spcPct val="20000"/>
              </a:spcBef>
              <a:buChar char="–"/>
              <a:defRPr kumimoji="1" sz="4500">
                <a:solidFill>
                  <a:schemeClr val="tx1"/>
                </a:solidFill>
                <a:latin typeface="Arial" panose="020B0604020202020204" pitchFamily="34" charset="0"/>
                <a:ea typeface="ＭＳ Ｐゴシック" panose="020B0600070205080204" pitchFamily="34" charset="-128"/>
              </a:defRPr>
            </a:lvl2pPr>
            <a:lvl3pPr marL="1143000" indent="-228600" defTabSz="1474788">
              <a:spcBef>
                <a:spcPct val="20000"/>
              </a:spcBef>
              <a:buChar char="•"/>
              <a:defRPr kumimoji="1" sz="3900">
                <a:solidFill>
                  <a:schemeClr val="tx1"/>
                </a:solidFill>
                <a:latin typeface="Arial" panose="020B0604020202020204" pitchFamily="34" charset="0"/>
                <a:ea typeface="ＭＳ Ｐゴシック" panose="020B0600070205080204" pitchFamily="34" charset="-128"/>
              </a:defRPr>
            </a:lvl3pPr>
            <a:lvl4pPr marL="1600200" indent="-228600" defTabSz="1474788">
              <a:spcBef>
                <a:spcPct val="20000"/>
              </a:spcBef>
              <a:buChar char="–"/>
              <a:defRPr kumimoji="1" sz="3200">
                <a:solidFill>
                  <a:schemeClr val="tx1"/>
                </a:solidFill>
                <a:latin typeface="Arial" panose="020B0604020202020204" pitchFamily="34" charset="0"/>
                <a:ea typeface="ＭＳ Ｐゴシック" panose="020B0600070205080204" pitchFamily="34" charset="-128"/>
              </a:defRPr>
            </a:lvl4pPr>
            <a:lvl5pPr marL="2057400" indent="-228600" defTabSz="1474788">
              <a:spcBef>
                <a:spcPct val="20000"/>
              </a:spcBef>
              <a:buChar char="»"/>
              <a:defRPr kumimoji="1" sz="3200">
                <a:solidFill>
                  <a:schemeClr val="tx1"/>
                </a:solidFill>
                <a:latin typeface="Arial" panose="020B0604020202020204" pitchFamily="34" charset="0"/>
                <a:ea typeface="ＭＳ Ｐゴシック" panose="020B0600070205080204" pitchFamily="34" charset="-128"/>
              </a:defRPr>
            </a:lvl5pPr>
            <a:lvl6pPr marL="2514600" indent="-228600" defTabSz="1474788" eaLnBrk="0" fontAlgn="base" hangingPunct="0">
              <a:spcBef>
                <a:spcPct val="20000"/>
              </a:spcBef>
              <a:spcAft>
                <a:spcPct val="0"/>
              </a:spcAft>
              <a:buChar char="»"/>
              <a:defRPr kumimoji="1" sz="3200">
                <a:solidFill>
                  <a:schemeClr val="tx1"/>
                </a:solidFill>
                <a:latin typeface="Arial" panose="020B0604020202020204" pitchFamily="34" charset="0"/>
                <a:ea typeface="ＭＳ Ｐゴシック" panose="020B0600070205080204" pitchFamily="34" charset="-128"/>
              </a:defRPr>
            </a:lvl6pPr>
            <a:lvl7pPr marL="2971800" indent="-228600" defTabSz="1474788" eaLnBrk="0" fontAlgn="base" hangingPunct="0">
              <a:spcBef>
                <a:spcPct val="20000"/>
              </a:spcBef>
              <a:spcAft>
                <a:spcPct val="0"/>
              </a:spcAft>
              <a:buChar char="»"/>
              <a:defRPr kumimoji="1" sz="3200">
                <a:solidFill>
                  <a:schemeClr val="tx1"/>
                </a:solidFill>
                <a:latin typeface="Arial" panose="020B0604020202020204" pitchFamily="34" charset="0"/>
                <a:ea typeface="ＭＳ Ｐゴシック" panose="020B0600070205080204" pitchFamily="34" charset="-128"/>
              </a:defRPr>
            </a:lvl7pPr>
            <a:lvl8pPr marL="3429000" indent="-228600" defTabSz="1474788" eaLnBrk="0" fontAlgn="base" hangingPunct="0">
              <a:spcBef>
                <a:spcPct val="20000"/>
              </a:spcBef>
              <a:spcAft>
                <a:spcPct val="0"/>
              </a:spcAft>
              <a:buChar char="»"/>
              <a:defRPr kumimoji="1" sz="3200">
                <a:solidFill>
                  <a:schemeClr val="tx1"/>
                </a:solidFill>
                <a:latin typeface="Arial" panose="020B0604020202020204" pitchFamily="34" charset="0"/>
                <a:ea typeface="ＭＳ Ｐゴシック" panose="020B0600070205080204" pitchFamily="34" charset="-128"/>
              </a:defRPr>
            </a:lvl8pPr>
            <a:lvl9pPr marL="3886200" indent="-228600" defTabSz="1474788" eaLnBrk="0" fontAlgn="base" hangingPunct="0">
              <a:spcBef>
                <a:spcPct val="20000"/>
              </a:spcBef>
              <a:spcAft>
                <a:spcPct val="0"/>
              </a:spcAft>
              <a:buChar char="»"/>
              <a:defRPr kumimoji="1" sz="3200">
                <a:solidFill>
                  <a:schemeClr val="tx1"/>
                </a:solidFill>
                <a:latin typeface="Arial" panose="020B0604020202020204" pitchFamily="34" charset="0"/>
                <a:ea typeface="ＭＳ Ｐゴシック" panose="020B0600070205080204" pitchFamily="34" charset="-128"/>
              </a:defRPr>
            </a:lvl9pPr>
          </a:lstStyle>
          <a:p>
            <a:pPr eaLnBrk="1" hangingPunct="1">
              <a:spcBef>
                <a:spcPts val="100"/>
              </a:spcBef>
              <a:buFontTx/>
              <a:buNone/>
            </a:pPr>
            <a:r>
              <a:rPr lang="ja-JP" altLang="ja-JP" sz="1100">
                <a:solidFill>
                  <a:srgbClr val="000000"/>
                </a:solidFill>
                <a:latin typeface="ＭＳ Ｐゴシック" panose="020B0600070205080204" pitchFamily="34" charset="-128"/>
              </a:rPr>
              <a:t>システムバスのサイズは床面積で表され、主に</a:t>
            </a:r>
            <a:r>
              <a:rPr lang="en-US" altLang="ja-JP" sz="1100" dirty="0">
                <a:solidFill>
                  <a:srgbClr val="000000"/>
                </a:solidFill>
                <a:latin typeface="ＭＳ Ｐゴシック" panose="020B0600070205080204" pitchFamily="34" charset="-128"/>
              </a:rPr>
              <a:t>0.75</a:t>
            </a:r>
            <a:r>
              <a:rPr lang="ja-JP" altLang="ja-JP" sz="1100">
                <a:solidFill>
                  <a:srgbClr val="000000"/>
                </a:solidFill>
                <a:latin typeface="ＭＳ Ｐゴシック" panose="020B0600070205080204" pitchFamily="34" charset="-128"/>
              </a:rPr>
              <a:t>坪サイズ（</a:t>
            </a:r>
            <a:r>
              <a:rPr lang="en-US" altLang="ja-JP" sz="1100" dirty="0">
                <a:solidFill>
                  <a:srgbClr val="000000"/>
                </a:solidFill>
                <a:latin typeface="ＭＳ Ｐゴシック" panose="020B0600070205080204" pitchFamily="34" charset="-128"/>
              </a:rPr>
              <a:t>1216</a:t>
            </a:r>
            <a:r>
              <a:rPr lang="ja-JP" altLang="ja-JP" sz="1100">
                <a:solidFill>
                  <a:srgbClr val="000000"/>
                </a:solidFill>
                <a:latin typeface="ＭＳ Ｐゴシック" panose="020B0600070205080204" pitchFamily="34" charset="-128"/>
              </a:rPr>
              <a:t>）、</a:t>
            </a:r>
            <a:r>
              <a:rPr lang="en-US" altLang="ja-JP" sz="1100" dirty="0">
                <a:solidFill>
                  <a:srgbClr val="000000"/>
                </a:solidFill>
                <a:latin typeface="ＭＳ Ｐゴシック" panose="020B0600070205080204" pitchFamily="34" charset="-128"/>
              </a:rPr>
              <a:t>1</a:t>
            </a:r>
            <a:r>
              <a:rPr lang="ja-JP" altLang="ja-JP" sz="1100">
                <a:solidFill>
                  <a:srgbClr val="000000"/>
                </a:solidFill>
                <a:latin typeface="ＭＳ Ｐゴシック" panose="020B0600070205080204" pitchFamily="34" charset="-128"/>
              </a:rPr>
              <a:t>坪サイズ（</a:t>
            </a:r>
            <a:r>
              <a:rPr lang="en-US" altLang="ja-JP" sz="1100" dirty="0">
                <a:solidFill>
                  <a:srgbClr val="000000"/>
                </a:solidFill>
                <a:latin typeface="ＭＳ Ｐゴシック" panose="020B0600070205080204" pitchFamily="34" charset="-128"/>
              </a:rPr>
              <a:t>1616</a:t>
            </a:r>
            <a:r>
              <a:rPr lang="ja-JP" altLang="ja-JP" sz="1100">
                <a:solidFill>
                  <a:srgbClr val="000000"/>
                </a:solidFill>
                <a:latin typeface="ＭＳ Ｐゴシック" panose="020B0600070205080204" pitchFamily="34" charset="-128"/>
              </a:rPr>
              <a:t>）、</a:t>
            </a:r>
            <a:r>
              <a:rPr lang="en-US" altLang="ja-JP" sz="1100" dirty="0">
                <a:solidFill>
                  <a:srgbClr val="000000"/>
                </a:solidFill>
                <a:latin typeface="ＭＳ Ｐゴシック" panose="020B0600070205080204" pitchFamily="34" charset="-128"/>
              </a:rPr>
              <a:t>1.25</a:t>
            </a:r>
            <a:r>
              <a:rPr lang="ja-JP" altLang="ja-JP" sz="1100">
                <a:solidFill>
                  <a:srgbClr val="000000"/>
                </a:solidFill>
                <a:latin typeface="ＭＳ Ｐゴシック" panose="020B0600070205080204" pitchFamily="34" charset="-128"/>
              </a:rPr>
              <a:t>坪</a:t>
            </a:r>
            <a:endParaRPr lang="en-US" altLang="ja-JP" sz="1100" dirty="0">
              <a:solidFill>
                <a:srgbClr val="000000"/>
              </a:solidFill>
              <a:latin typeface="ＭＳ Ｐゴシック" panose="020B0600070205080204" pitchFamily="34" charset="-128"/>
            </a:endParaRPr>
          </a:p>
          <a:p>
            <a:pPr eaLnBrk="1" hangingPunct="1">
              <a:spcBef>
                <a:spcPts val="100"/>
              </a:spcBef>
              <a:buFontTx/>
              <a:buNone/>
            </a:pPr>
            <a:r>
              <a:rPr lang="ja-JP" altLang="ja-JP" sz="1100">
                <a:solidFill>
                  <a:srgbClr val="000000"/>
                </a:solidFill>
                <a:latin typeface="ＭＳ Ｐゴシック" panose="020B0600070205080204" pitchFamily="34" charset="-128"/>
              </a:rPr>
              <a:t>サイズ（</a:t>
            </a:r>
            <a:r>
              <a:rPr lang="en-US" altLang="ja-JP" sz="1100" dirty="0">
                <a:solidFill>
                  <a:srgbClr val="000000"/>
                </a:solidFill>
                <a:latin typeface="ＭＳ Ｐゴシック" panose="020B0600070205080204" pitchFamily="34" charset="-128"/>
              </a:rPr>
              <a:t>1620</a:t>
            </a:r>
            <a:r>
              <a:rPr lang="ja-JP" altLang="ja-JP" sz="1100">
                <a:solidFill>
                  <a:srgbClr val="000000"/>
                </a:solidFill>
                <a:latin typeface="ＭＳ Ｐゴシック" panose="020B0600070205080204" pitchFamily="34" charset="-128"/>
              </a:rPr>
              <a:t>）の</a:t>
            </a:r>
            <a:r>
              <a:rPr lang="en-US" altLang="ja-JP" sz="1100" dirty="0">
                <a:solidFill>
                  <a:srgbClr val="000000"/>
                </a:solidFill>
                <a:latin typeface="ＭＳ Ｐゴシック" panose="020B0600070205080204" pitchFamily="34" charset="-128"/>
              </a:rPr>
              <a:t>3</a:t>
            </a:r>
            <a:r>
              <a:rPr lang="ja-JP" altLang="ja-JP" sz="1100">
                <a:solidFill>
                  <a:srgbClr val="000000"/>
                </a:solidFill>
                <a:latin typeface="ＭＳ Ｐゴシック" panose="020B0600070205080204" pitchFamily="34" charset="-128"/>
              </a:rPr>
              <a:t>種類が多く使われます。</a:t>
            </a:r>
            <a:endParaRPr lang="en-US" altLang="ja-JP" sz="1100" dirty="0">
              <a:solidFill>
                <a:srgbClr val="000000"/>
              </a:solidFill>
              <a:latin typeface="ＭＳ Ｐゴシック" panose="020B0600070205080204" pitchFamily="34" charset="-128"/>
            </a:endParaRPr>
          </a:p>
          <a:p>
            <a:pPr>
              <a:spcBef>
                <a:spcPts val="100"/>
              </a:spcBef>
              <a:buNone/>
            </a:pPr>
            <a:r>
              <a:rPr lang="ja-JP" altLang="ja-JP" sz="1100">
                <a:solidFill>
                  <a:srgbClr val="000000"/>
                </a:solidFill>
                <a:latin typeface="ＭＳ Ｐゴシック" panose="020B0600070205080204" pitchFamily="34" charset="-128"/>
              </a:rPr>
              <a:t>注文住宅を建てる際、多くの場合、</a:t>
            </a:r>
            <a:r>
              <a:rPr lang="en-US" altLang="ja-JP" sz="1100" dirty="0">
                <a:solidFill>
                  <a:srgbClr val="000000"/>
                </a:solidFill>
                <a:latin typeface="ＭＳ Ｐゴシック" panose="020B0600070205080204" pitchFamily="34" charset="-128"/>
              </a:rPr>
              <a:t>1</a:t>
            </a:r>
            <a:r>
              <a:rPr lang="ja-JP" altLang="ja-JP" sz="1100">
                <a:solidFill>
                  <a:srgbClr val="000000"/>
                </a:solidFill>
                <a:latin typeface="ＭＳ Ｐゴシック" panose="020B0600070205080204" pitchFamily="34" charset="-128"/>
              </a:rPr>
              <a:t>坪サイズか</a:t>
            </a:r>
            <a:r>
              <a:rPr lang="en-US" altLang="ja-JP" sz="1100" dirty="0">
                <a:solidFill>
                  <a:srgbClr val="000000"/>
                </a:solidFill>
                <a:latin typeface="ＭＳ Ｐゴシック" panose="020B0600070205080204" pitchFamily="34" charset="-128"/>
              </a:rPr>
              <a:t>1.25</a:t>
            </a:r>
            <a:r>
              <a:rPr lang="ja-JP" altLang="ja-JP" sz="1100">
                <a:solidFill>
                  <a:srgbClr val="000000"/>
                </a:solidFill>
                <a:latin typeface="ＭＳ Ｐゴシック" panose="020B0600070205080204" pitchFamily="34" charset="-128"/>
              </a:rPr>
              <a:t>坪サイズを選ぶ人が多いようです。</a:t>
            </a:r>
          </a:p>
          <a:p>
            <a:pPr eaLnBrk="1" hangingPunct="1">
              <a:spcBef>
                <a:spcPts val="100"/>
              </a:spcBef>
              <a:buFontTx/>
              <a:buNone/>
            </a:pPr>
            <a:endParaRPr lang="ja-JP" altLang="ja-JP" sz="1100">
              <a:solidFill>
                <a:srgbClr val="000000"/>
              </a:solidFill>
              <a:latin typeface="ＭＳ Ｐゴシック" panose="020B0600070205080204" pitchFamily="34" charset="-128"/>
            </a:endParaRPr>
          </a:p>
        </p:txBody>
      </p:sp>
      <p:sp>
        <p:nvSpPr>
          <p:cNvPr id="24" name="角丸四角形 23">
            <a:extLst>
              <a:ext uri="{FF2B5EF4-FFF2-40B4-BE49-F238E27FC236}">
                <a16:creationId xmlns:a16="http://schemas.microsoft.com/office/drawing/2014/main" id="{C114C879-6E2C-BA19-B351-274BF930D879}"/>
              </a:ext>
            </a:extLst>
          </p:cNvPr>
          <p:cNvSpPr/>
          <p:nvPr/>
        </p:nvSpPr>
        <p:spPr>
          <a:xfrm>
            <a:off x="625432" y="2547632"/>
            <a:ext cx="783051" cy="207360"/>
          </a:xfrm>
          <a:prstGeom prst="roundRect">
            <a:avLst/>
          </a:prstGeom>
          <a:solidFill>
            <a:srgbClr val="F28705">
              <a:alpha val="50196"/>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6" name="テキスト ボックス 25">
            <a:extLst>
              <a:ext uri="{FF2B5EF4-FFF2-40B4-BE49-F238E27FC236}">
                <a16:creationId xmlns:a16="http://schemas.microsoft.com/office/drawing/2014/main" id="{2DA06438-13C7-1D7A-80E0-B758933302A0}"/>
              </a:ext>
            </a:extLst>
          </p:cNvPr>
          <p:cNvSpPr txBox="1"/>
          <p:nvPr/>
        </p:nvSpPr>
        <p:spPr>
          <a:xfrm>
            <a:off x="634871" y="2504015"/>
            <a:ext cx="748923" cy="261610"/>
          </a:xfrm>
          <a:prstGeom prst="rect">
            <a:avLst/>
          </a:prstGeom>
          <a:noFill/>
        </p:spPr>
        <p:txBody>
          <a:bodyPr wrap="none" rtlCol="0">
            <a:spAutoFit/>
          </a:bodyPr>
          <a:lstStyle/>
          <a:p>
            <a:r>
              <a:rPr kumimoji="1" lang="ja-JP" altLang="en-US" sz="1100">
                <a:latin typeface="MS PGothic" panose="020B0600070205080204" pitchFamily="34" charset="-128"/>
                <a:ea typeface="MS PGothic" panose="020B0600070205080204" pitchFamily="34" charset="-128"/>
              </a:rPr>
              <a:t>在来工法</a:t>
            </a:r>
          </a:p>
        </p:txBody>
      </p:sp>
      <p:sp>
        <p:nvSpPr>
          <p:cNvPr id="27" name="角丸四角形 26">
            <a:extLst>
              <a:ext uri="{FF2B5EF4-FFF2-40B4-BE49-F238E27FC236}">
                <a16:creationId xmlns:a16="http://schemas.microsoft.com/office/drawing/2014/main" id="{B64C8391-6CF8-1C7E-BAEA-3F03DD0717CF}"/>
              </a:ext>
            </a:extLst>
          </p:cNvPr>
          <p:cNvSpPr/>
          <p:nvPr/>
        </p:nvSpPr>
        <p:spPr>
          <a:xfrm>
            <a:off x="625432" y="3975689"/>
            <a:ext cx="1598153" cy="207360"/>
          </a:xfrm>
          <a:prstGeom prst="roundRect">
            <a:avLst/>
          </a:prstGeom>
          <a:solidFill>
            <a:srgbClr val="F28705">
              <a:alpha val="50196"/>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 name="テキスト ボックス 27">
            <a:extLst>
              <a:ext uri="{FF2B5EF4-FFF2-40B4-BE49-F238E27FC236}">
                <a16:creationId xmlns:a16="http://schemas.microsoft.com/office/drawing/2014/main" id="{9E928216-86B5-3B5D-0A90-4E65C2242FE3}"/>
              </a:ext>
            </a:extLst>
          </p:cNvPr>
          <p:cNvSpPr txBox="1"/>
          <p:nvPr/>
        </p:nvSpPr>
        <p:spPr>
          <a:xfrm>
            <a:off x="653925" y="3944945"/>
            <a:ext cx="1569660" cy="261610"/>
          </a:xfrm>
          <a:prstGeom prst="rect">
            <a:avLst/>
          </a:prstGeom>
          <a:noFill/>
        </p:spPr>
        <p:txBody>
          <a:bodyPr wrap="none" rtlCol="0">
            <a:spAutoFit/>
          </a:bodyPr>
          <a:lstStyle/>
          <a:p>
            <a:r>
              <a:rPr kumimoji="1" lang="ja-JP" altLang="en-US" sz="1100">
                <a:latin typeface="MS PGothic" panose="020B0600070205080204" pitchFamily="34" charset="-128"/>
                <a:ea typeface="MS PGothic" panose="020B0600070205080204" pitchFamily="34" charset="-128"/>
              </a:rPr>
              <a:t>システム（ユニット）バス</a:t>
            </a:r>
          </a:p>
        </p:txBody>
      </p:sp>
      <p:sp>
        <p:nvSpPr>
          <p:cNvPr id="41" name="Text Box 78">
            <a:extLst>
              <a:ext uri="{FF2B5EF4-FFF2-40B4-BE49-F238E27FC236}">
                <a16:creationId xmlns:a16="http://schemas.microsoft.com/office/drawing/2014/main" id="{B2F751A5-EAE2-1F17-4512-BB25002E30C3}"/>
              </a:ext>
            </a:extLst>
          </p:cNvPr>
          <p:cNvSpPr txBox="1">
            <a:spLocks noChangeArrowheads="1"/>
          </p:cNvSpPr>
          <p:nvPr/>
        </p:nvSpPr>
        <p:spPr bwMode="auto">
          <a:xfrm>
            <a:off x="575038" y="7673555"/>
            <a:ext cx="2464662"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txBody>
          <a:bodyPr lIns="576" tIns="36576" rIns="576" bIns="36576"/>
          <a:lstStyle>
            <a:lvl1pPr defTabSz="1474788">
              <a:spcBef>
                <a:spcPct val="20000"/>
              </a:spcBef>
              <a:buChar char="•"/>
              <a:defRPr kumimoji="1" sz="5200">
                <a:solidFill>
                  <a:schemeClr val="tx1"/>
                </a:solidFill>
                <a:latin typeface="Arial" panose="020B0604020202020204" pitchFamily="34" charset="0"/>
                <a:ea typeface="ＭＳ Ｐゴシック" panose="020B0600070205080204" pitchFamily="34" charset="-128"/>
              </a:defRPr>
            </a:lvl1pPr>
            <a:lvl2pPr marL="742950" indent="-285750" defTabSz="1474788">
              <a:spcBef>
                <a:spcPct val="20000"/>
              </a:spcBef>
              <a:buChar char="–"/>
              <a:defRPr kumimoji="1" sz="4500">
                <a:solidFill>
                  <a:schemeClr val="tx1"/>
                </a:solidFill>
                <a:latin typeface="Arial" panose="020B0604020202020204" pitchFamily="34" charset="0"/>
                <a:ea typeface="ＭＳ Ｐゴシック" panose="020B0600070205080204" pitchFamily="34" charset="-128"/>
              </a:defRPr>
            </a:lvl2pPr>
            <a:lvl3pPr marL="1143000" indent="-228600" defTabSz="1474788">
              <a:spcBef>
                <a:spcPct val="20000"/>
              </a:spcBef>
              <a:buChar char="•"/>
              <a:defRPr kumimoji="1" sz="3900">
                <a:solidFill>
                  <a:schemeClr val="tx1"/>
                </a:solidFill>
                <a:latin typeface="Arial" panose="020B0604020202020204" pitchFamily="34" charset="0"/>
                <a:ea typeface="ＭＳ Ｐゴシック" panose="020B0600070205080204" pitchFamily="34" charset="-128"/>
              </a:defRPr>
            </a:lvl3pPr>
            <a:lvl4pPr marL="1600200" indent="-228600" defTabSz="1474788">
              <a:spcBef>
                <a:spcPct val="20000"/>
              </a:spcBef>
              <a:buChar char="–"/>
              <a:defRPr kumimoji="1" sz="3200">
                <a:solidFill>
                  <a:schemeClr val="tx1"/>
                </a:solidFill>
                <a:latin typeface="Arial" panose="020B0604020202020204" pitchFamily="34" charset="0"/>
                <a:ea typeface="ＭＳ Ｐゴシック" panose="020B0600070205080204" pitchFamily="34" charset="-128"/>
              </a:defRPr>
            </a:lvl4pPr>
            <a:lvl5pPr marL="2057400" indent="-228600" defTabSz="1474788">
              <a:spcBef>
                <a:spcPct val="20000"/>
              </a:spcBef>
              <a:buChar char="»"/>
              <a:defRPr kumimoji="1" sz="3200">
                <a:solidFill>
                  <a:schemeClr val="tx1"/>
                </a:solidFill>
                <a:latin typeface="Arial" panose="020B0604020202020204" pitchFamily="34" charset="0"/>
                <a:ea typeface="ＭＳ Ｐゴシック" panose="020B0600070205080204" pitchFamily="34" charset="-128"/>
              </a:defRPr>
            </a:lvl5pPr>
            <a:lvl6pPr marL="2514600" indent="-228600" defTabSz="1474788" eaLnBrk="0" fontAlgn="base" hangingPunct="0">
              <a:spcBef>
                <a:spcPct val="20000"/>
              </a:spcBef>
              <a:spcAft>
                <a:spcPct val="0"/>
              </a:spcAft>
              <a:buChar char="»"/>
              <a:defRPr kumimoji="1" sz="3200">
                <a:solidFill>
                  <a:schemeClr val="tx1"/>
                </a:solidFill>
                <a:latin typeface="Arial" panose="020B0604020202020204" pitchFamily="34" charset="0"/>
                <a:ea typeface="ＭＳ Ｐゴシック" panose="020B0600070205080204" pitchFamily="34" charset="-128"/>
              </a:defRPr>
            </a:lvl6pPr>
            <a:lvl7pPr marL="2971800" indent="-228600" defTabSz="1474788" eaLnBrk="0" fontAlgn="base" hangingPunct="0">
              <a:spcBef>
                <a:spcPct val="20000"/>
              </a:spcBef>
              <a:spcAft>
                <a:spcPct val="0"/>
              </a:spcAft>
              <a:buChar char="»"/>
              <a:defRPr kumimoji="1" sz="3200">
                <a:solidFill>
                  <a:schemeClr val="tx1"/>
                </a:solidFill>
                <a:latin typeface="Arial" panose="020B0604020202020204" pitchFamily="34" charset="0"/>
                <a:ea typeface="ＭＳ Ｐゴシック" panose="020B0600070205080204" pitchFamily="34" charset="-128"/>
              </a:defRPr>
            </a:lvl7pPr>
            <a:lvl8pPr marL="3429000" indent="-228600" defTabSz="1474788" eaLnBrk="0" fontAlgn="base" hangingPunct="0">
              <a:spcBef>
                <a:spcPct val="20000"/>
              </a:spcBef>
              <a:spcAft>
                <a:spcPct val="0"/>
              </a:spcAft>
              <a:buChar char="»"/>
              <a:defRPr kumimoji="1" sz="3200">
                <a:solidFill>
                  <a:schemeClr val="tx1"/>
                </a:solidFill>
                <a:latin typeface="Arial" panose="020B0604020202020204" pitchFamily="34" charset="0"/>
                <a:ea typeface="ＭＳ Ｐゴシック" panose="020B0600070205080204" pitchFamily="34" charset="-128"/>
              </a:defRPr>
            </a:lvl8pPr>
            <a:lvl9pPr marL="3886200" indent="-228600" defTabSz="1474788" eaLnBrk="0" fontAlgn="base" hangingPunct="0">
              <a:spcBef>
                <a:spcPct val="20000"/>
              </a:spcBef>
              <a:spcAft>
                <a:spcPct val="0"/>
              </a:spcAft>
              <a:buChar char="»"/>
              <a:defRPr kumimoji="1" sz="3200">
                <a:solidFill>
                  <a:schemeClr val="tx1"/>
                </a:solidFill>
                <a:latin typeface="Arial" panose="020B0604020202020204" pitchFamily="34" charset="0"/>
                <a:ea typeface="ＭＳ Ｐゴシック" panose="020B0600070205080204" pitchFamily="34" charset="-128"/>
              </a:defRPr>
            </a:lvl9pPr>
          </a:lstStyle>
          <a:p>
            <a:pPr eaLnBrk="1" hangingPunct="1">
              <a:spcBef>
                <a:spcPct val="0"/>
              </a:spcBef>
              <a:buFontTx/>
              <a:buNone/>
            </a:pPr>
            <a:r>
              <a:rPr lang="ja-JP" altLang="ja-JP" sz="1100">
                <a:solidFill>
                  <a:srgbClr val="000000"/>
                </a:solidFill>
                <a:latin typeface="ＭＳ Ｐゴシック" panose="020B0600070205080204" pitchFamily="34" charset="-128"/>
              </a:rPr>
              <a:t>　披露宴や結婚式に招待された時、</a:t>
            </a:r>
            <a:endParaRPr lang="en-US" altLang="ja-JP" sz="1100" dirty="0">
              <a:solidFill>
                <a:srgbClr val="000000"/>
              </a:solidFill>
              <a:latin typeface="ＭＳ Ｐゴシック" panose="020B0600070205080204" pitchFamily="34" charset="-128"/>
            </a:endParaRPr>
          </a:p>
          <a:p>
            <a:pPr eaLnBrk="1" hangingPunct="1">
              <a:spcBef>
                <a:spcPct val="0"/>
              </a:spcBef>
              <a:buFontTx/>
              <a:buNone/>
            </a:pPr>
            <a:r>
              <a:rPr lang="ja-JP" altLang="ja-JP" sz="1100">
                <a:solidFill>
                  <a:srgbClr val="000000"/>
                </a:solidFill>
                <a:latin typeface="ＭＳ Ｐゴシック" panose="020B0600070205080204" pitchFamily="34" charset="-128"/>
              </a:rPr>
              <a:t>出席できない場合は、返信ハガキの</a:t>
            </a:r>
            <a:endParaRPr lang="en-US" altLang="ja-JP" sz="1100" dirty="0">
              <a:solidFill>
                <a:srgbClr val="000000"/>
              </a:solidFill>
              <a:latin typeface="ＭＳ Ｐゴシック" panose="020B0600070205080204" pitchFamily="34" charset="-128"/>
            </a:endParaRPr>
          </a:p>
          <a:p>
            <a:pPr eaLnBrk="1" hangingPunct="1">
              <a:spcBef>
                <a:spcPct val="0"/>
              </a:spcBef>
              <a:buFontTx/>
              <a:buNone/>
            </a:pPr>
            <a:r>
              <a:rPr lang="ja-JP" altLang="ja-JP" sz="1100">
                <a:solidFill>
                  <a:srgbClr val="000000"/>
                </a:solidFill>
                <a:latin typeface="ＭＳ Ｐゴシック" panose="020B0600070205080204" pitchFamily="34" charset="-128"/>
              </a:rPr>
              <a:t>余白部分に欠席理由を簡潔に</a:t>
            </a:r>
            <a:endParaRPr lang="en-US" altLang="ja-JP" sz="1100" dirty="0">
              <a:solidFill>
                <a:srgbClr val="000000"/>
              </a:solidFill>
              <a:latin typeface="ＭＳ Ｐゴシック" panose="020B0600070205080204" pitchFamily="34" charset="-128"/>
            </a:endParaRPr>
          </a:p>
          <a:p>
            <a:pPr eaLnBrk="1" hangingPunct="1">
              <a:spcBef>
                <a:spcPct val="0"/>
              </a:spcBef>
              <a:buFontTx/>
              <a:buNone/>
            </a:pPr>
            <a:r>
              <a:rPr lang="ja-JP" altLang="ja-JP" sz="1100">
                <a:solidFill>
                  <a:srgbClr val="000000"/>
                </a:solidFill>
                <a:latin typeface="ＭＳ Ｐゴシック" panose="020B0600070205080204" pitchFamily="34" charset="-128"/>
              </a:rPr>
              <a:t>書いて出しましょう。</a:t>
            </a:r>
            <a:endParaRPr lang="ja-JP" altLang="ja-JP" sz="2900"/>
          </a:p>
        </p:txBody>
      </p:sp>
      <p:sp>
        <p:nvSpPr>
          <p:cNvPr id="46" name="Text Box 80">
            <a:extLst>
              <a:ext uri="{FF2B5EF4-FFF2-40B4-BE49-F238E27FC236}">
                <a16:creationId xmlns:a16="http://schemas.microsoft.com/office/drawing/2014/main" id="{E42B26A8-AA22-38AA-1FB2-A24C7BB47C49}"/>
              </a:ext>
            </a:extLst>
          </p:cNvPr>
          <p:cNvSpPr txBox="1">
            <a:spLocks noChangeArrowheads="1"/>
          </p:cNvSpPr>
          <p:nvPr/>
        </p:nvSpPr>
        <p:spPr bwMode="auto">
          <a:xfrm>
            <a:off x="743385" y="8540287"/>
            <a:ext cx="3024188" cy="1549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txBody>
          <a:bodyPr lIns="576" tIns="36576" rIns="576" bIns="36576"/>
          <a:lstStyle>
            <a:lvl1pPr defTabSz="1474788">
              <a:spcBef>
                <a:spcPct val="20000"/>
              </a:spcBef>
              <a:buChar char="•"/>
              <a:defRPr kumimoji="1" sz="5200">
                <a:solidFill>
                  <a:schemeClr val="tx1"/>
                </a:solidFill>
                <a:latin typeface="Arial" panose="020B0604020202020204" pitchFamily="34" charset="0"/>
                <a:ea typeface="ＭＳ Ｐゴシック" panose="020B0600070205080204" pitchFamily="34" charset="-128"/>
              </a:defRPr>
            </a:lvl1pPr>
            <a:lvl2pPr marL="742950" indent="-285750" defTabSz="1474788">
              <a:spcBef>
                <a:spcPct val="20000"/>
              </a:spcBef>
              <a:buChar char="–"/>
              <a:defRPr kumimoji="1" sz="4500">
                <a:solidFill>
                  <a:schemeClr val="tx1"/>
                </a:solidFill>
                <a:latin typeface="Arial" panose="020B0604020202020204" pitchFamily="34" charset="0"/>
                <a:ea typeface="ＭＳ Ｐゴシック" panose="020B0600070205080204" pitchFamily="34" charset="-128"/>
              </a:defRPr>
            </a:lvl2pPr>
            <a:lvl3pPr marL="1143000" indent="-228600" defTabSz="1474788">
              <a:spcBef>
                <a:spcPct val="20000"/>
              </a:spcBef>
              <a:buChar char="•"/>
              <a:defRPr kumimoji="1" sz="3900">
                <a:solidFill>
                  <a:schemeClr val="tx1"/>
                </a:solidFill>
                <a:latin typeface="Arial" panose="020B0604020202020204" pitchFamily="34" charset="0"/>
                <a:ea typeface="ＭＳ Ｐゴシック" panose="020B0600070205080204" pitchFamily="34" charset="-128"/>
              </a:defRPr>
            </a:lvl3pPr>
            <a:lvl4pPr marL="1600200" indent="-228600" defTabSz="1474788">
              <a:spcBef>
                <a:spcPct val="20000"/>
              </a:spcBef>
              <a:buChar char="–"/>
              <a:defRPr kumimoji="1" sz="3200">
                <a:solidFill>
                  <a:schemeClr val="tx1"/>
                </a:solidFill>
                <a:latin typeface="Arial" panose="020B0604020202020204" pitchFamily="34" charset="0"/>
                <a:ea typeface="ＭＳ Ｐゴシック" panose="020B0600070205080204" pitchFamily="34" charset="-128"/>
              </a:defRPr>
            </a:lvl4pPr>
            <a:lvl5pPr marL="2057400" indent="-228600" defTabSz="1474788">
              <a:spcBef>
                <a:spcPct val="20000"/>
              </a:spcBef>
              <a:buChar char="»"/>
              <a:defRPr kumimoji="1" sz="3200">
                <a:solidFill>
                  <a:schemeClr val="tx1"/>
                </a:solidFill>
                <a:latin typeface="Arial" panose="020B0604020202020204" pitchFamily="34" charset="0"/>
                <a:ea typeface="ＭＳ Ｐゴシック" panose="020B0600070205080204" pitchFamily="34" charset="-128"/>
              </a:defRPr>
            </a:lvl5pPr>
            <a:lvl6pPr marL="2514600" indent="-228600" defTabSz="1474788" eaLnBrk="0" fontAlgn="base" hangingPunct="0">
              <a:spcBef>
                <a:spcPct val="20000"/>
              </a:spcBef>
              <a:spcAft>
                <a:spcPct val="0"/>
              </a:spcAft>
              <a:buChar char="»"/>
              <a:defRPr kumimoji="1" sz="3200">
                <a:solidFill>
                  <a:schemeClr val="tx1"/>
                </a:solidFill>
                <a:latin typeface="Arial" panose="020B0604020202020204" pitchFamily="34" charset="0"/>
                <a:ea typeface="ＭＳ Ｐゴシック" panose="020B0600070205080204" pitchFamily="34" charset="-128"/>
              </a:defRPr>
            </a:lvl6pPr>
            <a:lvl7pPr marL="2971800" indent="-228600" defTabSz="1474788" eaLnBrk="0" fontAlgn="base" hangingPunct="0">
              <a:spcBef>
                <a:spcPct val="20000"/>
              </a:spcBef>
              <a:spcAft>
                <a:spcPct val="0"/>
              </a:spcAft>
              <a:buChar char="»"/>
              <a:defRPr kumimoji="1" sz="3200">
                <a:solidFill>
                  <a:schemeClr val="tx1"/>
                </a:solidFill>
                <a:latin typeface="Arial" panose="020B0604020202020204" pitchFamily="34" charset="0"/>
                <a:ea typeface="ＭＳ Ｐゴシック" panose="020B0600070205080204" pitchFamily="34" charset="-128"/>
              </a:defRPr>
            </a:lvl7pPr>
            <a:lvl8pPr marL="3429000" indent="-228600" defTabSz="1474788" eaLnBrk="0" fontAlgn="base" hangingPunct="0">
              <a:spcBef>
                <a:spcPct val="20000"/>
              </a:spcBef>
              <a:spcAft>
                <a:spcPct val="0"/>
              </a:spcAft>
              <a:buChar char="»"/>
              <a:defRPr kumimoji="1" sz="3200">
                <a:solidFill>
                  <a:schemeClr val="tx1"/>
                </a:solidFill>
                <a:latin typeface="Arial" panose="020B0604020202020204" pitchFamily="34" charset="0"/>
                <a:ea typeface="ＭＳ Ｐゴシック" panose="020B0600070205080204" pitchFamily="34" charset="-128"/>
              </a:defRPr>
            </a:lvl8pPr>
            <a:lvl9pPr marL="3886200" indent="-228600" defTabSz="1474788" eaLnBrk="0" fontAlgn="base" hangingPunct="0">
              <a:spcBef>
                <a:spcPct val="20000"/>
              </a:spcBef>
              <a:spcAft>
                <a:spcPct val="0"/>
              </a:spcAft>
              <a:buChar char="»"/>
              <a:defRPr kumimoji="1" sz="3200">
                <a:solidFill>
                  <a:schemeClr val="tx1"/>
                </a:solidFill>
                <a:latin typeface="Arial" panose="020B0604020202020204" pitchFamily="34" charset="0"/>
                <a:ea typeface="ＭＳ Ｐゴシック" panose="020B0600070205080204" pitchFamily="34" charset="-128"/>
              </a:defRPr>
            </a:lvl9pPr>
          </a:lstStyle>
          <a:p>
            <a:pPr eaLnBrk="1" hangingPunct="1">
              <a:spcBef>
                <a:spcPct val="0"/>
              </a:spcBef>
              <a:buFontTx/>
              <a:buNone/>
            </a:pPr>
            <a:r>
              <a:rPr lang="ja-JP" altLang="ja-JP" sz="1100" dirty="0">
                <a:latin typeface="ＭＳ Ｐゴシック" panose="020B0600070205080204" pitchFamily="34" charset="-128"/>
              </a:rPr>
              <a:t>仕事の場合</a:t>
            </a:r>
            <a:r>
              <a:rPr lang="ja-JP" altLang="ja-JP" sz="1100" dirty="0"/>
              <a:t>…</a:t>
            </a:r>
            <a:endParaRPr lang="en-US" altLang="ja-JP" sz="1100" dirty="0"/>
          </a:p>
          <a:p>
            <a:pPr eaLnBrk="1" hangingPunct="1">
              <a:spcBef>
                <a:spcPct val="0"/>
              </a:spcBef>
              <a:buFontTx/>
              <a:buNone/>
            </a:pPr>
            <a:endParaRPr lang="ja-JP" altLang="ja-JP" sz="1100" b="1" dirty="0">
              <a:solidFill>
                <a:srgbClr val="6E1419"/>
              </a:solidFill>
              <a:latin typeface="ＭＳ Ｐゴシック" panose="020B0600070205080204" pitchFamily="34" charset="-128"/>
            </a:endParaRPr>
          </a:p>
          <a:p>
            <a:pPr eaLnBrk="1" hangingPunct="1">
              <a:spcBef>
                <a:spcPct val="0"/>
              </a:spcBef>
              <a:buFontTx/>
              <a:buNone/>
            </a:pPr>
            <a:r>
              <a:rPr lang="ja-JP" altLang="ja-JP" sz="1100" dirty="0">
                <a:solidFill>
                  <a:srgbClr val="000000"/>
                </a:solidFill>
                <a:latin typeface="ＭＳ Ｐゴシック" panose="020B0600070205080204" pitchFamily="34" charset="-128"/>
              </a:rPr>
              <a:t>「多忙につき・・・」では失礼なので、「当日は出張で」「どうしても仕事の都合がつかず</a:t>
            </a:r>
            <a:r>
              <a:rPr lang="ja-JP" altLang="ja-JP" sz="1100" dirty="0">
                <a:solidFill>
                  <a:srgbClr val="000000"/>
                </a:solidFill>
              </a:rPr>
              <a:t>…</a:t>
            </a:r>
            <a:r>
              <a:rPr lang="ja-JP" altLang="ja-JP" sz="1100" dirty="0">
                <a:solidFill>
                  <a:srgbClr val="000000"/>
                </a:solidFill>
                <a:latin typeface="ＭＳ Ｐゴシック" panose="020B0600070205080204" pitchFamily="34" charset="-128"/>
              </a:rPr>
              <a:t>」など、当たり障りのない内容を書きましょう。</a:t>
            </a:r>
          </a:p>
          <a:p>
            <a:pPr eaLnBrk="1" hangingPunct="1">
              <a:spcBef>
                <a:spcPct val="0"/>
              </a:spcBef>
              <a:buFontTx/>
              <a:buNone/>
            </a:pPr>
            <a:endParaRPr lang="ja-JP" altLang="ja-JP" sz="1100" dirty="0">
              <a:solidFill>
                <a:srgbClr val="000000"/>
              </a:solidFill>
              <a:latin typeface="ＭＳ Ｐゴシック" panose="020B0600070205080204" pitchFamily="34" charset="-128"/>
            </a:endParaRPr>
          </a:p>
          <a:p>
            <a:pPr eaLnBrk="1" hangingPunct="1">
              <a:spcBef>
                <a:spcPct val="0"/>
              </a:spcBef>
              <a:buFontTx/>
              <a:buNone/>
            </a:pPr>
            <a:r>
              <a:rPr lang="ja-JP" altLang="ja-JP" sz="1100" dirty="0">
                <a:latin typeface="ＭＳ Ｐゴシック" panose="020B0600070205080204" pitchFamily="34" charset="-128"/>
              </a:rPr>
              <a:t>他の結婚式と重なったら</a:t>
            </a:r>
            <a:r>
              <a:rPr lang="ja-JP" altLang="ja-JP" sz="1100" dirty="0"/>
              <a:t>…</a:t>
            </a:r>
            <a:endParaRPr lang="en-US" altLang="ja-JP" sz="1100" dirty="0"/>
          </a:p>
          <a:p>
            <a:pPr eaLnBrk="1" hangingPunct="1">
              <a:spcBef>
                <a:spcPct val="0"/>
              </a:spcBef>
              <a:buFontTx/>
              <a:buNone/>
            </a:pPr>
            <a:endParaRPr lang="ja-JP" altLang="ja-JP" sz="1100" b="1" dirty="0">
              <a:solidFill>
                <a:srgbClr val="6E1419"/>
              </a:solidFill>
              <a:latin typeface="ＭＳ Ｐゴシック" panose="020B0600070205080204" pitchFamily="34" charset="-128"/>
            </a:endParaRPr>
          </a:p>
          <a:p>
            <a:pPr eaLnBrk="1" hangingPunct="1">
              <a:spcBef>
                <a:spcPct val="0"/>
              </a:spcBef>
              <a:buFontTx/>
              <a:buNone/>
            </a:pPr>
            <a:r>
              <a:rPr lang="ja-JP" altLang="ja-JP" sz="1100">
                <a:solidFill>
                  <a:srgbClr val="000000"/>
                </a:solidFill>
                <a:latin typeface="ＭＳ Ｐゴシック" panose="020B0600070205080204" pitchFamily="34" charset="-128"/>
              </a:rPr>
              <a:t>「あいにく先約がございまして</a:t>
            </a:r>
            <a:r>
              <a:rPr lang="ja-JP" altLang="ja-JP" sz="1100">
                <a:solidFill>
                  <a:srgbClr val="000000"/>
                </a:solidFill>
              </a:rPr>
              <a:t>…</a:t>
            </a:r>
            <a:r>
              <a:rPr lang="ja-JP" altLang="ja-JP" sz="1100">
                <a:solidFill>
                  <a:srgbClr val="000000"/>
                </a:solidFill>
                <a:latin typeface="ＭＳ Ｐゴシック" panose="020B0600070205080204" pitchFamily="34" charset="-128"/>
              </a:rPr>
              <a:t>」と一言</a:t>
            </a:r>
            <a:r>
              <a:rPr lang="ja-JP" altLang="en-US" sz="1100">
                <a:solidFill>
                  <a:srgbClr val="000000"/>
                </a:solidFill>
                <a:latin typeface="ＭＳ Ｐゴシック" panose="020B0600070205080204" pitchFamily="34" charset="-128"/>
              </a:rPr>
              <a:t>書</a:t>
            </a:r>
            <a:r>
              <a:rPr lang="ja-JP" altLang="ja-JP" sz="1100">
                <a:solidFill>
                  <a:srgbClr val="000000"/>
                </a:solidFill>
                <a:latin typeface="ＭＳ Ｐゴシック" panose="020B0600070205080204" pitchFamily="34" charset="-128"/>
              </a:rPr>
              <a:t>きましょう。</a:t>
            </a:r>
            <a:endParaRPr lang="ja-JP" altLang="ja-JP" sz="2900"/>
          </a:p>
        </p:txBody>
      </p:sp>
      <p:sp>
        <p:nvSpPr>
          <p:cNvPr id="51" name="Text Box 81">
            <a:extLst>
              <a:ext uri="{FF2B5EF4-FFF2-40B4-BE49-F238E27FC236}">
                <a16:creationId xmlns:a16="http://schemas.microsoft.com/office/drawing/2014/main" id="{47363F78-A9FC-BBA1-547A-DE6A3FAC0393}"/>
              </a:ext>
            </a:extLst>
          </p:cNvPr>
          <p:cNvSpPr txBox="1">
            <a:spLocks noChangeArrowheads="1"/>
          </p:cNvSpPr>
          <p:nvPr/>
        </p:nvSpPr>
        <p:spPr bwMode="auto">
          <a:xfrm>
            <a:off x="4167573" y="7724089"/>
            <a:ext cx="3024187" cy="9340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txBody>
          <a:bodyPr lIns="576" tIns="36576" rIns="576" bIns="36576"/>
          <a:lstStyle>
            <a:lvl1pPr defTabSz="1474788">
              <a:spcBef>
                <a:spcPct val="20000"/>
              </a:spcBef>
              <a:buChar char="•"/>
              <a:defRPr kumimoji="1" sz="5200">
                <a:solidFill>
                  <a:schemeClr val="tx1"/>
                </a:solidFill>
                <a:latin typeface="Arial" panose="020B0604020202020204" pitchFamily="34" charset="0"/>
                <a:ea typeface="ＭＳ Ｐゴシック" panose="020B0600070205080204" pitchFamily="34" charset="-128"/>
              </a:defRPr>
            </a:lvl1pPr>
            <a:lvl2pPr marL="742950" indent="-285750" defTabSz="1474788">
              <a:spcBef>
                <a:spcPct val="20000"/>
              </a:spcBef>
              <a:buChar char="–"/>
              <a:defRPr kumimoji="1" sz="4500">
                <a:solidFill>
                  <a:schemeClr val="tx1"/>
                </a:solidFill>
                <a:latin typeface="Arial" panose="020B0604020202020204" pitchFamily="34" charset="0"/>
                <a:ea typeface="ＭＳ Ｐゴシック" panose="020B0600070205080204" pitchFamily="34" charset="-128"/>
              </a:defRPr>
            </a:lvl2pPr>
            <a:lvl3pPr marL="1143000" indent="-228600" defTabSz="1474788">
              <a:spcBef>
                <a:spcPct val="20000"/>
              </a:spcBef>
              <a:buChar char="•"/>
              <a:defRPr kumimoji="1" sz="3900">
                <a:solidFill>
                  <a:schemeClr val="tx1"/>
                </a:solidFill>
                <a:latin typeface="Arial" panose="020B0604020202020204" pitchFamily="34" charset="0"/>
                <a:ea typeface="ＭＳ Ｐゴシック" panose="020B0600070205080204" pitchFamily="34" charset="-128"/>
              </a:defRPr>
            </a:lvl3pPr>
            <a:lvl4pPr marL="1600200" indent="-228600" defTabSz="1474788">
              <a:spcBef>
                <a:spcPct val="20000"/>
              </a:spcBef>
              <a:buChar char="–"/>
              <a:defRPr kumimoji="1" sz="3200">
                <a:solidFill>
                  <a:schemeClr val="tx1"/>
                </a:solidFill>
                <a:latin typeface="Arial" panose="020B0604020202020204" pitchFamily="34" charset="0"/>
                <a:ea typeface="ＭＳ Ｐゴシック" panose="020B0600070205080204" pitchFamily="34" charset="-128"/>
              </a:defRPr>
            </a:lvl4pPr>
            <a:lvl5pPr marL="2057400" indent="-228600" defTabSz="1474788">
              <a:spcBef>
                <a:spcPct val="20000"/>
              </a:spcBef>
              <a:buChar char="»"/>
              <a:defRPr kumimoji="1" sz="3200">
                <a:solidFill>
                  <a:schemeClr val="tx1"/>
                </a:solidFill>
                <a:latin typeface="Arial" panose="020B0604020202020204" pitchFamily="34" charset="0"/>
                <a:ea typeface="ＭＳ Ｐゴシック" panose="020B0600070205080204" pitchFamily="34" charset="-128"/>
              </a:defRPr>
            </a:lvl5pPr>
            <a:lvl6pPr marL="2514600" indent="-228600" defTabSz="1474788" eaLnBrk="0" fontAlgn="base" hangingPunct="0">
              <a:spcBef>
                <a:spcPct val="20000"/>
              </a:spcBef>
              <a:spcAft>
                <a:spcPct val="0"/>
              </a:spcAft>
              <a:buChar char="»"/>
              <a:defRPr kumimoji="1" sz="3200">
                <a:solidFill>
                  <a:schemeClr val="tx1"/>
                </a:solidFill>
                <a:latin typeface="Arial" panose="020B0604020202020204" pitchFamily="34" charset="0"/>
                <a:ea typeface="ＭＳ Ｐゴシック" panose="020B0600070205080204" pitchFamily="34" charset="-128"/>
              </a:defRPr>
            </a:lvl6pPr>
            <a:lvl7pPr marL="2971800" indent="-228600" defTabSz="1474788" eaLnBrk="0" fontAlgn="base" hangingPunct="0">
              <a:spcBef>
                <a:spcPct val="20000"/>
              </a:spcBef>
              <a:spcAft>
                <a:spcPct val="0"/>
              </a:spcAft>
              <a:buChar char="»"/>
              <a:defRPr kumimoji="1" sz="3200">
                <a:solidFill>
                  <a:schemeClr val="tx1"/>
                </a:solidFill>
                <a:latin typeface="Arial" panose="020B0604020202020204" pitchFamily="34" charset="0"/>
                <a:ea typeface="ＭＳ Ｐゴシック" panose="020B0600070205080204" pitchFamily="34" charset="-128"/>
              </a:defRPr>
            </a:lvl7pPr>
            <a:lvl8pPr marL="3429000" indent="-228600" defTabSz="1474788" eaLnBrk="0" fontAlgn="base" hangingPunct="0">
              <a:spcBef>
                <a:spcPct val="20000"/>
              </a:spcBef>
              <a:spcAft>
                <a:spcPct val="0"/>
              </a:spcAft>
              <a:buChar char="»"/>
              <a:defRPr kumimoji="1" sz="3200">
                <a:solidFill>
                  <a:schemeClr val="tx1"/>
                </a:solidFill>
                <a:latin typeface="Arial" panose="020B0604020202020204" pitchFamily="34" charset="0"/>
                <a:ea typeface="ＭＳ Ｐゴシック" panose="020B0600070205080204" pitchFamily="34" charset="-128"/>
              </a:defRPr>
            </a:lvl8pPr>
            <a:lvl9pPr marL="3886200" indent="-228600" defTabSz="1474788" eaLnBrk="0" fontAlgn="base" hangingPunct="0">
              <a:spcBef>
                <a:spcPct val="20000"/>
              </a:spcBef>
              <a:spcAft>
                <a:spcPct val="0"/>
              </a:spcAft>
              <a:buChar char="»"/>
              <a:defRPr kumimoji="1" sz="3200">
                <a:solidFill>
                  <a:schemeClr val="tx1"/>
                </a:solidFill>
                <a:latin typeface="Arial" panose="020B0604020202020204" pitchFamily="34" charset="0"/>
                <a:ea typeface="ＭＳ Ｐゴシック" panose="020B0600070205080204" pitchFamily="34" charset="-128"/>
              </a:defRPr>
            </a:lvl9pPr>
          </a:lstStyle>
          <a:p>
            <a:pPr eaLnBrk="1" hangingPunct="1">
              <a:spcBef>
                <a:spcPct val="0"/>
              </a:spcBef>
              <a:buFontTx/>
              <a:buNone/>
            </a:pPr>
            <a:r>
              <a:rPr lang="ja-JP" altLang="ja-JP" sz="1100">
                <a:latin typeface="ＭＳ Ｐゴシック" panose="020B0600070205080204" pitchFamily="34" charset="-128"/>
              </a:rPr>
              <a:t>病気やケガ、不幸があった場合</a:t>
            </a:r>
            <a:r>
              <a:rPr lang="ja-JP" altLang="ja-JP" sz="1100"/>
              <a:t>…</a:t>
            </a:r>
            <a:endParaRPr lang="en-US" altLang="ja-JP" sz="1100" dirty="0"/>
          </a:p>
          <a:p>
            <a:pPr eaLnBrk="1" hangingPunct="1">
              <a:spcBef>
                <a:spcPct val="0"/>
              </a:spcBef>
              <a:buFontTx/>
              <a:buNone/>
            </a:pPr>
            <a:endParaRPr lang="ja-JP" altLang="ja-JP" sz="1100" b="1">
              <a:solidFill>
                <a:srgbClr val="6E1419"/>
              </a:solidFill>
              <a:latin typeface="ＭＳ Ｐゴシック" panose="020B0600070205080204" pitchFamily="34" charset="-128"/>
            </a:endParaRPr>
          </a:p>
          <a:p>
            <a:pPr eaLnBrk="1" hangingPunct="1">
              <a:spcBef>
                <a:spcPct val="0"/>
              </a:spcBef>
              <a:buFontTx/>
              <a:buNone/>
            </a:pPr>
            <a:r>
              <a:rPr lang="ja-JP" altLang="ja-JP" sz="1100">
                <a:solidFill>
                  <a:srgbClr val="000000"/>
                </a:solidFill>
                <a:latin typeface="ＭＳ Ｐゴシック" panose="020B0600070205080204" pitchFamily="34" charset="-128"/>
              </a:rPr>
              <a:t>縁起を配慮して、具体的な内容ではなく「やむを得ない事情で・・・」などとしておき、後日伝えるようにしましょう。</a:t>
            </a:r>
            <a:endParaRPr lang="ja-JP" altLang="ja-JP" sz="2900"/>
          </a:p>
        </p:txBody>
      </p:sp>
      <p:sp>
        <p:nvSpPr>
          <p:cNvPr id="7" name="Text Box 93">
            <a:extLst>
              <a:ext uri="{FF2B5EF4-FFF2-40B4-BE49-F238E27FC236}">
                <a16:creationId xmlns:a16="http://schemas.microsoft.com/office/drawing/2014/main" id="{21B779C5-3971-CADF-5078-DAFD1BA8162C}"/>
              </a:ext>
            </a:extLst>
          </p:cNvPr>
          <p:cNvSpPr txBox="1">
            <a:spLocks noChangeArrowheads="1"/>
          </p:cNvSpPr>
          <p:nvPr/>
        </p:nvSpPr>
        <p:spPr bwMode="auto">
          <a:xfrm>
            <a:off x="7940712" y="6060150"/>
            <a:ext cx="3564037" cy="10321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txBody>
          <a:bodyPr lIns="36576" tIns="36576" rIns="36576" bIns="36576"/>
          <a:lstStyle>
            <a:lvl1pPr defTabSz="1474788">
              <a:spcBef>
                <a:spcPct val="20000"/>
              </a:spcBef>
              <a:buChar char="•"/>
              <a:defRPr kumimoji="1" sz="5200">
                <a:solidFill>
                  <a:schemeClr val="tx1"/>
                </a:solidFill>
                <a:latin typeface="Arial" panose="020B0604020202020204" pitchFamily="34" charset="0"/>
                <a:ea typeface="ＭＳ Ｐゴシック" panose="020B0600070205080204" pitchFamily="34" charset="-128"/>
              </a:defRPr>
            </a:lvl1pPr>
            <a:lvl2pPr marL="742950" indent="-285750" defTabSz="1474788">
              <a:spcBef>
                <a:spcPct val="20000"/>
              </a:spcBef>
              <a:buChar char="–"/>
              <a:defRPr kumimoji="1" sz="4500">
                <a:solidFill>
                  <a:schemeClr val="tx1"/>
                </a:solidFill>
                <a:latin typeface="Arial" panose="020B0604020202020204" pitchFamily="34" charset="0"/>
                <a:ea typeface="ＭＳ Ｐゴシック" panose="020B0600070205080204" pitchFamily="34" charset="-128"/>
              </a:defRPr>
            </a:lvl2pPr>
            <a:lvl3pPr marL="1143000" indent="-228600" defTabSz="1474788">
              <a:spcBef>
                <a:spcPct val="20000"/>
              </a:spcBef>
              <a:buChar char="•"/>
              <a:defRPr kumimoji="1" sz="3900">
                <a:solidFill>
                  <a:schemeClr val="tx1"/>
                </a:solidFill>
                <a:latin typeface="Arial" panose="020B0604020202020204" pitchFamily="34" charset="0"/>
                <a:ea typeface="ＭＳ Ｐゴシック" panose="020B0600070205080204" pitchFamily="34" charset="-128"/>
              </a:defRPr>
            </a:lvl3pPr>
            <a:lvl4pPr marL="1600200" indent="-228600" defTabSz="1474788">
              <a:spcBef>
                <a:spcPct val="20000"/>
              </a:spcBef>
              <a:buChar char="–"/>
              <a:defRPr kumimoji="1" sz="3200">
                <a:solidFill>
                  <a:schemeClr val="tx1"/>
                </a:solidFill>
                <a:latin typeface="Arial" panose="020B0604020202020204" pitchFamily="34" charset="0"/>
                <a:ea typeface="ＭＳ Ｐゴシック" panose="020B0600070205080204" pitchFamily="34" charset="-128"/>
              </a:defRPr>
            </a:lvl4pPr>
            <a:lvl5pPr marL="2057400" indent="-228600" defTabSz="1474788">
              <a:spcBef>
                <a:spcPct val="20000"/>
              </a:spcBef>
              <a:buChar char="»"/>
              <a:defRPr kumimoji="1" sz="3200">
                <a:solidFill>
                  <a:schemeClr val="tx1"/>
                </a:solidFill>
                <a:latin typeface="Arial" panose="020B0604020202020204" pitchFamily="34" charset="0"/>
                <a:ea typeface="ＭＳ Ｐゴシック" panose="020B0600070205080204" pitchFamily="34" charset="-128"/>
              </a:defRPr>
            </a:lvl5pPr>
            <a:lvl6pPr marL="2514600" indent="-228600" defTabSz="1474788" eaLnBrk="0" fontAlgn="base" hangingPunct="0">
              <a:spcBef>
                <a:spcPct val="20000"/>
              </a:spcBef>
              <a:spcAft>
                <a:spcPct val="0"/>
              </a:spcAft>
              <a:buChar char="»"/>
              <a:defRPr kumimoji="1" sz="3200">
                <a:solidFill>
                  <a:schemeClr val="tx1"/>
                </a:solidFill>
                <a:latin typeface="Arial" panose="020B0604020202020204" pitchFamily="34" charset="0"/>
                <a:ea typeface="ＭＳ Ｐゴシック" panose="020B0600070205080204" pitchFamily="34" charset="-128"/>
              </a:defRPr>
            </a:lvl6pPr>
            <a:lvl7pPr marL="2971800" indent="-228600" defTabSz="1474788" eaLnBrk="0" fontAlgn="base" hangingPunct="0">
              <a:spcBef>
                <a:spcPct val="20000"/>
              </a:spcBef>
              <a:spcAft>
                <a:spcPct val="0"/>
              </a:spcAft>
              <a:buChar char="»"/>
              <a:defRPr kumimoji="1" sz="3200">
                <a:solidFill>
                  <a:schemeClr val="tx1"/>
                </a:solidFill>
                <a:latin typeface="Arial" panose="020B0604020202020204" pitchFamily="34" charset="0"/>
                <a:ea typeface="ＭＳ Ｐゴシック" panose="020B0600070205080204" pitchFamily="34" charset="-128"/>
              </a:defRPr>
            </a:lvl7pPr>
            <a:lvl8pPr marL="3429000" indent="-228600" defTabSz="1474788" eaLnBrk="0" fontAlgn="base" hangingPunct="0">
              <a:spcBef>
                <a:spcPct val="20000"/>
              </a:spcBef>
              <a:spcAft>
                <a:spcPct val="0"/>
              </a:spcAft>
              <a:buChar char="»"/>
              <a:defRPr kumimoji="1" sz="3200">
                <a:solidFill>
                  <a:schemeClr val="tx1"/>
                </a:solidFill>
                <a:latin typeface="Arial" panose="020B0604020202020204" pitchFamily="34" charset="0"/>
                <a:ea typeface="ＭＳ Ｐゴシック" panose="020B0600070205080204" pitchFamily="34" charset="-128"/>
              </a:defRPr>
            </a:lvl8pPr>
            <a:lvl9pPr marL="3886200" indent="-228600" defTabSz="1474788" eaLnBrk="0" fontAlgn="base" hangingPunct="0">
              <a:spcBef>
                <a:spcPct val="20000"/>
              </a:spcBef>
              <a:spcAft>
                <a:spcPct val="0"/>
              </a:spcAft>
              <a:buChar char="»"/>
              <a:defRPr kumimoji="1" sz="3200">
                <a:solidFill>
                  <a:schemeClr val="tx1"/>
                </a:solidFill>
                <a:latin typeface="Arial" panose="020B0604020202020204" pitchFamily="34" charset="0"/>
                <a:ea typeface="ＭＳ Ｐゴシック" panose="020B0600070205080204" pitchFamily="34" charset="-128"/>
              </a:defRPr>
            </a:lvl9pPr>
          </a:lstStyle>
          <a:p>
            <a:pPr eaLnBrk="1" hangingPunct="1">
              <a:spcBef>
                <a:spcPts val="100"/>
              </a:spcBef>
              <a:buFontTx/>
              <a:buNone/>
            </a:pPr>
            <a:r>
              <a:rPr lang="ja-JP" altLang="ja-JP" sz="1100">
                <a:solidFill>
                  <a:srgbClr val="000000"/>
                </a:solidFill>
                <a:latin typeface="ＭＳ Ｐゴシック" panose="020B0600070205080204" pitchFamily="34" charset="-128"/>
              </a:rPr>
              <a:t>　玄関に必ずある「表札」。どのようなイメージをお持ちですか？最初にイメージするのは、石や木でできた板状のものに名前を彫ったものではないでしょうか。</a:t>
            </a:r>
          </a:p>
          <a:p>
            <a:pPr eaLnBrk="1" hangingPunct="1">
              <a:spcBef>
                <a:spcPts val="100"/>
              </a:spcBef>
              <a:buFontTx/>
              <a:buNone/>
            </a:pPr>
            <a:r>
              <a:rPr lang="ja-JP" altLang="ja-JP" sz="1100">
                <a:solidFill>
                  <a:srgbClr val="000000"/>
                </a:solidFill>
                <a:latin typeface="ＭＳ Ｐゴシック" panose="020B0600070205080204" pitchFamily="34" charset="-128"/>
              </a:rPr>
              <a:t>ところが最近では、素材やデザインも様々な個性的な表札が多く登場しています。例えば・・・</a:t>
            </a:r>
          </a:p>
        </p:txBody>
      </p:sp>
      <p:sp>
        <p:nvSpPr>
          <p:cNvPr id="8" name="Text Box 94">
            <a:extLst>
              <a:ext uri="{FF2B5EF4-FFF2-40B4-BE49-F238E27FC236}">
                <a16:creationId xmlns:a16="http://schemas.microsoft.com/office/drawing/2014/main" id="{C4B7D989-FAA2-2BF6-C9EA-F65C15EADA9F}"/>
              </a:ext>
            </a:extLst>
          </p:cNvPr>
          <p:cNvSpPr txBox="1">
            <a:spLocks noChangeArrowheads="1"/>
          </p:cNvSpPr>
          <p:nvPr/>
        </p:nvSpPr>
        <p:spPr bwMode="auto">
          <a:xfrm>
            <a:off x="11773687" y="6147908"/>
            <a:ext cx="2608620" cy="39245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txBody>
          <a:bodyPr lIns="36576" tIns="36576" rIns="36576" bIns="36576"/>
          <a:lstStyle>
            <a:lvl1pPr defTabSz="1474788">
              <a:spcBef>
                <a:spcPct val="20000"/>
              </a:spcBef>
              <a:buChar char="•"/>
              <a:defRPr kumimoji="1" sz="5200">
                <a:solidFill>
                  <a:schemeClr val="tx1"/>
                </a:solidFill>
                <a:latin typeface="Arial" panose="020B0604020202020204" pitchFamily="34" charset="0"/>
                <a:ea typeface="ＭＳ Ｐゴシック" panose="020B0600070205080204" pitchFamily="34" charset="-128"/>
              </a:defRPr>
            </a:lvl1pPr>
            <a:lvl2pPr marL="742950" indent="-285750" defTabSz="1474788">
              <a:spcBef>
                <a:spcPct val="20000"/>
              </a:spcBef>
              <a:buChar char="–"/>
              <a:defRPr kumimoji="1" sz="4500">
                <a:solidFill>
                  <a:schemeClr val="tx1"/>
                </a:solidFill>
                <a:latin typeface="Arial" panose="020B0604020202020204" pitchFamily="34" charset="0"/>
                <a:ea typeface="ＭＳ Ｐゴシック" panose="020B0600070205080204" pitchFamily="34" charset="-128"/>
              </a:defRPr>
            </a:lvl2pPr>
            <a:lvl3pPr marL="1143000" indent="-228600" defTabSz="1474788">
              <a:spcBef>
                <a:spcPct val="20000"/>
              </a:spcBef>
              <a:buChar char="•"/>
              <a:defRPr kumimoji="1" sz="3900">
                <a:solidFill>
                  <a:schemeClr val="tx1"/>
                </a:solidFill>
                <a:latin typeface="Arial" panose="020B0604020202020204" pitchFamily="34" charset="0"/>
                <a:ea typeface="ＭＳ Ｐゴシック" panose="020B0600070205080204" pitchFamily="34" charset="-128"/>
              </a:defRPr>
            </a:lvl3pPr>
            <a:lvl4pPr marL="1600200" indent="-228600" defTabSz="1474788">
              <a:spcBef>
                <a:spcPct val="20000"/>
              </a:spcBef>
              <a:buChar char="–"/>
              <a:defRPr kumimoji="1" sz="3200">
                <a:solidFill>
                  <a:schemeClr val="tx1"/>
                </a:solidFill>
                <a:latin typeface="Arial" panose="020B0604020202020204" pitchFamily="34" charset="0"/>
                <a:ea typeface="ＭＳ Ｐゴシック" panose="020B0600070205080204" pitchFamily="34" charset="-128"/>
              </a:defRPr>
            </a:lvl4pPr>
            <a:lvl5pPr marL="2057400" indent="-228600" defTabSz="1474788">
              <a:spcBef>
                <a:spcPct val="20000"/>
              </a:spcBef>
              <a:buChar char="»"/>
              <a:defRPr kumimoji="1" sz="3200">
                <a:solidFill>
                  <a:schemeClr val="tx1"/>
                </a:solidFill>
                <a:latin typeface="Arial" panose="020B0604020202020204" pitchFamily="34" charset="0"/>
                <a:ea typeface="ＭＳ Ｐゴシック" panose="020B0600070205080204" pitchFamily="34" charset="-128"/>
              </a:defRPr>
            </a:lvl5pPr>
            <a:lvl6pPr marL="2514600" indent="-228600" defTabSz="1474788" eaLnBrk="0" fontAlgn="base" hangingPunct="0">
              <a:spcBef>
                <a:spcPct val="20000"/>
              </a:spcBef>
              <a:spcAft>
                <a:spcPct val="0"/>
              </a:spcAft>
              <a:buChar char="»"/>
              <a:defRPr kumimoji="1" sz="3200">
                <a:solidFill>
                  <a:schemeClr val="tx1"/>
                </a:solidFill>
                <a:latin typeface="Arial" panose="020B0604020202020204" pitchFamily="34" charset="0"/>
                <a:ea typeface="ＭＳ Ｐゴシック" panose="020B0600070205080204" pitchFamily="34" charset="-128"/>
              </a:defRPr>
            </a:lvl6pPr>
            <a:lvl7pPr marL="2971800" indent="-228600" defTabSz="1474788" eaLnBrk="0" fontAlgn="base" hangingPunct="0">
              <a:spcBef>
                <a:spcPct val="20000"/>
              </a:spcBef>
              <a:spcAft>
                <a:spcPct val="0"/>
              </a:spcAft>
              <a:buChar char="»"/>
              <a:defRPr kumimoji="1" sz="3200">
                <a:solidFill>
                  <a:schemeClr val="tx1"/>
                </a:solidFill>
                <a:latin typeface="Arial" panose="020B0604020202020204" pitchFamily="34" charset="0"/>
                <a:ea typeface="ＭＳ Ｐゴシック" panose="020B0600070205080204" pitchFamily="34" charset="-128"/>
              </a:defRPr>
            </a:lvl7pPr>
            <a:lvl8pPr marL="3429000" indent="-228600" defTabSz="1474788" eaLnBrk="0" fontAlgn="base" hangingPunct="0">
              <a:spcBef>
                <a:spcPct val="20000"/>
              </a:spcBef>
              <a:spcAft>
                <a:spcPct val="0"/>
              </a:spcAft>
              <a:buChar char="»"/>
              <a:defRPr kumimoji="1" sz="3200">
                <a:solidFill>
                  <a:schemeClr val="tx1"/>
                </a:solidFill>
                <a:latin typeface="Arial" panose="020B0604020202020204" pitchFamily="34" charset="0"/>
                <a:ea typeface="ＭＳ Ｐゴシック" panose="020B0600070205080204" pitchFamily="34" charset="-128"/>
              </a:defRPr>
            </a:lvl8pPr>
            <a:lvl9pPr marL="3886200" indent="-228600" defTabSz="1474788" eaLnBrk="0" fontAlgn="base" hangingPunct="0">
              <a:spcBef>
                <a:spcPct val="20000"/>
              </a:spcBef>
              <a:spcAft>
                <a:spcPct val="0"/>
              </a:spcAft>
              <a:buChar char="»"/>
              <a:defRPr kumimoji="1" sz="3200">
                <a:solidFill>
                  <a:schemeClr val="tx1"/>
                </a:solidFill>
                <a:latin typeface="Arial" panose="020B0604020202020204" pitchFamily="34" charset="0"/>
                <a:ea typeface="ＭＳ Ｐゴシック" panose="020B0600070205080204" pitchFamily="34" charset="-128"/>
              </a:defRPr>
            </a:lvl9pPr>
          </a:lstStyle>
          <a:p>
            <a:pPr algn="ctr" eaLnBrk="1" hangingPunct="1">
              <a:spcBef>
                <a:spcPts val="100"/>
              </a:spcBef>
              <a:buFontTx/>
              <a:buNone/>
            </a:pPr>
            <a:r>
              <a:rPr lang="ja-JP" altLang="ja-JP" sz="1100">
                <a:solidFill>
                  <a:srgbClr val="F28705"/>
                </a:solidFill>
                <a:latin typeface="ＭＳ Ｐゴシック" panose="020B0600070205080204" pitchFamily="34" charset="-128"/>
              </a:rPr>
              <a:t>表札のはじまりは？</a:t>
            </a:r>
            <a:endParaRPr lang="en-US" altLang="ja-JP" sz="1100" dirty="0">
              <a:solidFill>
                <a:srgbClr val="F28705"/>
              </a:solidFill>
              <a:latin typeface="ＭＳ Ｐゴシック" panose="020B0600070205080204" pitchFamily="34" charset="-128"/>
            </a:endParaRPr>
          </a:p>
          <a:p>
            <a:pPr algn="ctr" eaLnBrk="1" hangingPunct="1">
              <a:spcBef>
                <a:spcPts val="100"/>
              </a:spcBef>
              <a:buFontTx/>
              <a:buNone/>
            </a:pPr>
            <a:endParaRPr lang="ja-JP" altLang="ja-JP" sz="1100">
              <a:solidFill>
                <a:srgbClr val="F28705"/>
              </a:solidFill>
              <a:latin typeface="ＭＳ Ｐゴシック" panose="020B0600070205080204" pitchFamily="34" charset="-128"/>
            </a:endParaRPr>
          </a:p>
          <a:p>
            <a:pPr eaLnBrk="1" hangingPunct="1">
              <a:spcBef>
                <a:spcPts val="100"/>
              </a:spcBef>
              <a:buFontTx/>
              <a:buNone/>
            </a:pPr>
            <a:r>
              <a:rPr lang="ja-JP" altLang="ja-JP" sz="1100">
                <a:solidFill>
                  <a:srgbClr val="000000"/>
                </a:solidFill>
                <a:latin typeface="ＭＳ Ｐゴシック" panose="020B0600070205080204" pitchFamily="34" charset="-128"/>
              </a:rPr>
              <a:t>表札は、住まいの印象を左右する大切な存在ですが、日本で普及し始めたのはいつ頃なのでしょうか？</a:t>
            </a:r>
          </a:p>
          <a:p>
            <a:pPr eaLnBrk="1" hangingPunct="1">
              <a:spcBef>
                <a:spcPts val="100"/>
              </a:spcBef>
              <a:buFontTx/>
              <a:buNone/>
            </a:pPr>
            <a:r>
              <a:rPr lang="ja-JP" altLang="ja-JP" sz="1100">
                <a:solidFill>
                  <a:srgbClr val="000000"/>
                </a:solidFill>
                <a:latin typeface="ＭＳ Ｐゴシック" panose="020B0600070205080204" pitchFamily="34" charset="-128"/>
              </a:rPr>
              <a:t>意外にもそのきっかけは大正</a:t>
            </a:r>
            <a:r>
              <a:rPr lang="en-US" altLang="ja-JP" sz="1100" dirty="0">
                <a:solidFill>
                  <a:srgbClr val="000000"/>
                </a:solidFill>
                <a:latin typeface="ＭＳ Ｐゴシック" panose="020B0600070205080204" pitchFamily="34" charset="-128"/>
              </a:rPr>
              <a:t>12</a:t>
            </a:r>
            <a:r>
              <a:rPr lang="ja-JP" altLang="ja-JP" sz="1100">
                <a:solidFill>
                  <a:srgbClr val="000000"/>
                </a:solidFill>
                <a:latin typeface="ＭＳ Ｐゴシック" panose="020B0600070205080204" pitchFamily="34" charset="-128"/>
              </a:rPr>
              <a:t>年に発生した「関東大震災」だそうです。被災により町の様相がすっかり変ってしまった為、その家ごとに「この家には私たちが住んでいますよ！」と表す為に名前を掲げる人が多くなり普及したそうです。また、一方で明治時代から郵便制度が始まり、配達人がその家の住む人の名前を把握できるようにと住所だけでなく、家族全員の名前を記したいわゆる「家族表札」という形態の表札が普及していったそうです。</a:t>
            </a:r>
          </a:p>
          <a:p>
            <a:pPr eaLnBrk="1" hangingPunct="1">
              <a:spcBef>
                <a:spcPts val="100"/>
              </a:spcBef>
              <a:buFontTx/>
              <a:buNone/>
            </a:pPr>
            <a:endParaRPr lang="ja-JP" altLang="ja-JP" sz="1100">
              <a:solidFill>
                <a:srgbClr val="000000"/>
              </a:solidFill>
              <a:latin typeface="ＭＳ Ｐゴシック" panose="020B0600070205080204" pitchFamily="34" charset="-128"/>
            </a:endParaRPr>
          </a:p>
          <a:p>
            <a:pPr eaLnBrk="1" hangingPunct="1">
              <a:spcBef>
                <a:spcPts val="100"/>
              </a:spcBef>
              <a:buFontTx/>
              <a:buNone/>
            </a:pPr>
            <a:r>
              <a:rPr lang="ja-JP" altLang="ja-JP" sz="1100">
                <a:solidFill>
                  <a:srgbClr val="000000"/>
                </a:solidFill>
                <a:latin typeface="ＭＳ Ｐゴシック" panose="020B0600070205080204" pitchFamily="34" charset="-128"/>
              </a:rPr>
              <a:t>玄関は住まいの顔。表札一つでも雰囲気が大分変わりますよ。インターネットの検索でも「表札」と入れるだけで様々なメーカーの情報が出てきます。家族みんなで選んでみてはいかがでしょうか。</a:t>
            </a:r>
          </a:p>
          <a:p>
            <a:pPr eaLnBrk="1" hangingPunct="1">
              <a:spcBef>
                <a:spcPct val="0"/>
              </a:spcBef>
              <a:buFontTx/>
              <a:buNone/>
            </a:pPr>
            <a:endParaRPr lang="ja-JP" altLang="ja-JP" sz="2900"/>
          </a:p>
        </p:txBody>
      </p:sp>
      <p:pic>
        <p:nvPicPr>
          <p:cNvPr id="15" name="図 14" descr="テキスト&#10;&#10;自動的に生成された説明">
            <a:extLst>
              <a:ext uri="{FF2B5EF4-FFF2-40B4-BE49-F238E27FC236}">
                <a16:creationId xmlns:a16="http://schemas.microsoft.com/office/drawing/2014/main" id="{462D1681-ADF4-04DB-4BEE-9A7734A5F8C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105797" y="7134694"/>
            <a:ext cx="1398953" cy="1008000"/>
          </a:xfrm>
          <a:prstGeom prst="rect">
            <a:avLst/>
          </a:prstGeom>
        </p:spPr>
      </p:pic>
      <p:pic>
        <p:nvPicPr>
          <p:cNvPr id="17" name="図 16" descr="ケーキ, テーブル, 座る, 誕生日 が含まれている画像&#10;&#10;自動的に生成された説明">
            <a:extLst>
              <a:ext uri="{FF2B5EF4-FFF2-40B4-BE49-F238E27FC236}">
                <a16:creationId xmlns:a16="http://schemas.microsoft.com/office/drawing/2014/main" id="{0858CD83-4DE3-71DA-2392-0DB265F0CC12}"/>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0105797" y="8285163"/>
            <a:ext cx="1399735" cy="1008000"/>
          </a:xfrm>
          <a:prstGeom prst="rect">
            <a:avLst/>
          </a:prstGeom>
        </p:spPr>
      </p:pic>
      <p:sp>
        <p:nvSpPr>
          <p:cNvPr id="19" name="Text Box 93">
            <a:extLst>
              <a:ext uri="{FF2B5EF4-FFF2-40B4-BE49-F238E27FC236}">
                <a16:creationId xmlns:a16="http://schemas.microsoft.com/office/drawing/2014/main" id="{D37E5E81-72BC-5509-D9B6-42DE317F300B}"/>
              </a:ext>
            </a:extLst>
          </p:cNvPr>
          <p:cNvSpPr txBox="1">
            <a:spLocks noChangeArrowheads="1"/>
          </p:cNvSpPr>
          <p:nvPr/>
        </p:nvSpPr>
        <p:spPr bwMode="auto">
          <a:xfrm>
            <a:off x="7930765" y="7124354"/>
            <a:ext cx="2134428" cy="22988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txBody>
          <a:bodyPr lIns="36576" tIns="36576" rIns="36576" bIns="36576"/>
          <a:lstStyle>
            <a:lvl1pPr defTabSz="1474788">
              <a:spcBef>
                <a:spcPct val="20000"/>
              </a:spcBef>
              <a:buChar char="•"/>
              <a:defRPr kumimoji="1" sz="5200">
                <a:solidFill>
                  <a:schemeClr val="tx1"/>
                </a:solidFill>
                <a:latin typeface="Arial" panose="020B0604020202020204" pitchFamily="34" charset="0"/>
                <a:ea typeface="ＭＳ Ｐゴシック" panose="020B0600070205080204" pitchFamily="34" charset="-128"/>
              </a:defRPr>
            </a:lvl1pPr>
            <a:lvl2pPr marL="742950" indent="-285750" defTabSz="1474788">
              <a:spcBef>
                <a:spcPct val="20000"/>
              </a:spcBef>
              <a:buChar char="–"/>
              <a:defRPr kumimoji="1" sz="4500">
                <a:solidFill>
                  <a:schemeClr val="tx1"/>
                </a:solidFill>
                <a:latin typeface="Arial" panose="020B0604020202020204" pitchFamily="34" charset="0"/>
                <a:ea typeface="ＭＳ Ｐゴシック" panose="020B0600070205080204" pitchFamily="34" charset="-128"/>
              </a:defRPr>
            </a:lvl2pPr>
            <a:lvl3pPr marL="1143000" indent="-228600" defTabSz="1474788">
              <a:spcBef>
                <a:spcPct val="20000"/>
              </a:spcBef>
              <a:buChar char="•"/>
              <a:defRPr kumimoji="1" sz="3900">
                <a:solidFill>
                  <a:schemeClr val="tx1"/>
                </a:solidFill>
                <a:latin typeface="Arial" panose="020B0604020202020204" pitchFamily="34" charset="0"/>
                <a:ea typeface="ＭＳ Ｐゴシック" panose="020B0600070205080204" pitchFamily="34" charset="-128"/>
              </a:defRPr>
            </a:lvl3pPr>
            <a:lvl4pPr marL="1600200" indent="-228600" defTabSz="1474788">
              <a:spcBef>
                <a:spcPct val="20000"/>
              </a:spcBef>
              <a:buChar char="–"/>
              <a:defRPr kumimoji="1" sz="3200">
                <a:solidFill>
                  <a:schemeClr val="tx1"/>
                </a:solidFill>
                <a:latin typeface="Arial" panose="020B0604020202020204" pitchFamily="34" charset="0"/>
                <a:ea typeface="ＭＳ Ｐゴシック" panose="020B0600070205080204" pitchFamily="34" charset="-128"/>
              </a:defRPr>
            </a:lvl4pPr>
            <a:lvl5pPr marL="2057400" indent="-228600" defTabSz="1474788">
              <a:spcBef>
                <a:spcPct val="20000"/>
              </a:spcBef>
              <a:buChar char="»"/>
              <a:defRPr kumimoji="1" sz="3200">
                <a:solidFill>
                  <a:schemeClr val="tx1"/>
                </a:solidFill>
                <a:latin typeface="Arial" panose="020B0604020202020204" pitchFamily="34" charset="0"/>
                <a:ea typeface="ＭＳ Ｐゴシック" panose="020B0600070205080204" pitchFamily="34" charset="-128"/>
              </a:defRPr>
            </a:lvl5pPr>
            <a:lvl6pPr marL="2514600" indent="-228600" defTabSz="1474788" eaLnBrk="0" fontAlgn="base" hangingPunct="0">
              <a:spcBef>
                <a:spcPct val="20000"/>
              </a:spcBef>
              <a:spcAft>
                <a:spcPct val="0"/>
              </a:spcAft>
              <a:buChar char="»"/>
              <a:defRPr kumimoji="1" sz="3200">
                <a:solidFill>
                  <a:schemeClr val="tx1"/>
                </a:solidFill>
                <a:latin typeface="Arial" panose="020B0604020202020204" pitchFamily="34" charset="0"/>
                <a:ea typeface="ＭＳ Ｐゴシック" panose="020B0600070205080204" pitchFamily="34" charset="-128"/>
              </a:defRPr>
            </a:lvl6pPr>
            <a:lvl7pPr marL="2971800" indent="-228600" defTabSz="1474788" eaLnBrk="0" fontAlgn="base" hangingPunct="0">
              <a:spcBef>
                <a:spcPct val="20000"/>
              </a:spcBef>
              <a:spcAft>
                <a:spcPct val="0"/>
              </a:spcAft>
              <a:buChar char="»"/>
              <a:defRPr kumimoji="1" sz="3200">
                <a:solidFill>
                  <a:schemeClr val="tx1"/>
                </a:solidFill>
                <a:latin typeface="Arial" panose="020B0604020202020204" pitchFamily="34" charset="0"/>
                <a:ea typeface="ＭＳ Ｐゴシック" panose="020B0600070205080204" pitchFamily="34" charset="-128"/>
              </a:defRPr>
            </a:lvl7pPr>
            <a:lvl8pPr marL="3429000" indent="-228600" defTabSz="1474788" eaLnBrk="0" fontAlgn="base" hangingPunct="0">
              <a:spcBef>
                <a:spcPct val="20000"/>
              </a:spcBef>
              <a:spcAft>
                <a:spcPct val="0"/>
              </a:spcAft>
              <a:buChar char="»"/>
              <a:defRPr kumimoji="1" sz="3200">
                <a:solidFill>
                  <a:schemeClr val="tx1"/>
                </a:solidFill>
                <a:latin typeface="Arial" panose="020B0604020202020204" pitchFamily="34" charset="0"/>
                <a:ea typeface="ＭＳ Ｐゴシック" panose="020B0600070205080204" pitchFamily="34" charset="-128"/>
              </a:defRPr>
            </a:lvl8pPr>
            <a:lvl9pPr marL="3886200" indent="-228600" defTabSz="1474788" eaLnBrk="0" fontAlgn="base" hangingPunct="0">
              <a:spcBef>
                <a:spcPct val="20000"/>
              </a:spcBef>
              <a:spcAft>
                <a:spcPct val="0"/>
              </a:spcAft>
              <a:buChar char="»"/>
              <a:defRPr kumimoji="1" sz="3200">
                <a:solidFill>
                  <a:schemeClr val="tx1"/>
                </a:solidFill>
                <a:latin typeface="Arial" panose="020B0604020202020204" pitchFamily="34" charset="0"/>
                <a:ea typeface="ＭＳ Ｐゴシック" panose="020B0600070205080204" pitchFamily="34" charset="-128"/>
              </a:defRPr>
            </a:lvl9pPr>
          </a:lstStyle>
          <a:p>
            <a:pPr eaLnBrk="1" hangingPunct="1">
              <a:spcBef>
                <a:spcPts val="100"/>
              </a:spcBef>
              <a:buFontTx/>
              <a:buNone/>
            </a:pPr>
            <a:r>
              <a:rPr lang="ja-JP" altLang="ja-JP" sz="1100">
                <a:solidFill>
                  <a:srgbClr val="000000"/>
                </a:solidFill>
                <a:latin typeface="ＭＳ Ｐゴシック" panose="020B0600070205080204" pitchFamily="34" charset="-128"/>
              </a:rPr>
              <a:t>㈱美濃クラフト　</a:t>
            </a:r>
          </a:p>
          <a:p>
            <a:pPr eaLnBrk="1" hangingPunct="1">
              <a:spcBef>
                <a:spcPts val="100"/>
              </a:spcBef>
              <a:buFontTx/>
              <a:buNone/>
            </a:pPr>
            <a:r>
              <a:rPr lang="ja-JP" altLang="ja-JP" sz="1100">
                <a:solidFill>
                  <a:srgbClr val="F28705"/>
                </a:solidFill>
                <a:latin typeface="ＭＳ Ｐゴシック" panose="020B0600070205080204" pitchFamily="34" charset="-128"/>
              </a:rPr>
              <a:t>■</a:t>
            </a:r>
            <a:r>
              <a:rPr lang="en-US" altLang="ja-JP" sz="1100" dirty="0">
                <a:solidFill>
                  <a:srgbClr val="F28705"/>
                </a:solidFill>
                <a:latin typeface="ＭＳ Ｐゴシック" panose="020B0600070205080204" pitchFamily="34" charset="-128"/>
              </a:rPr>
              <a:t>  </a:t>
            </a:r>
            <a:r>
              <a:rPr lang="ja-JP" altLang="en-US" sz="1100" b="1">
                <a:solidFill>
                  <a:srgbClr val="6E1419"/>
                </a:solidFill>
                <a:latin typeface="ＭＳ Ｐゴシック" panose="020B0600070205080204" pitchFamily="34" charset="-128"/>
              </a:rPr>
              <a:t>アイアンクラフト表札</a:t>
            </a:r>
            <a:endParaRPr lang="ja-JP" altLang="ja-JP" sz="1100" b="1">
              <a:solidFill>
                <a:srgbClr val="6E1419"/>
              </a:solidFill>
              <a:latin typeface="ＭＳ Ｐゴシック" panose="020B0600070205080204" pitchFamily="34" charset="-128"/>
            </a:endParaRPr>
          </a:p>
          <a:p>
            <a:pPr eaLnBrk="1" hangingPunct="1">
              <a:spcBef>
                <a:spcPts val="100"/>
              </a:spcBef>
              <a:buFontTx/>
              <a:buNone/>
            </a:pPr>
            <a:r>
              <a:rPr lang="en-US" altLang="ja-JP" sz="1100" dirty="0">
                <a:latin typeface="ＭＳ Ｐゴシック" panose="020B0600070205080204" pitchFamily="34" charset="-128"/>
              </a:rPr>
              <a:t>『</a:t>
            </a:r>
            <a:r>
              <a:rPr lang="ja-JP" altLang="en-US" sz="1100">
                <a:latin typeface="ＭＳ Ｐゴシック" panose="020B0600070205080204" pitchFamily="34" charset="-128"/>
              </a:rPr>
              <a:t>シンプルでも存在感があるデザインが欲しい</a:t>
            </a:r>
            <a:r>
              <a:rPr lang="en-US" altLang="ja-JP" sz="1100" dirty="0">
                <a:latin typeface="ＭＳ Ｐゴシック" panose="020B0600070205080204" pitchFamily="34" charset="-128"/>
              </a:rPr>
              <a:t>』</a:t>
            </a:r>
            <a:r>
              <a:rPr lang="ja-JP" altLang="en-US" sz="1100">
                <a:latin typeface="ＭＳ Ｐゴシック" panose="020B0600070205080204" pitchFamily="34" charset="-128"/>
              </a:rPr>
              <a:t>最近流行りのスタイルにもアイアンクラフト表札はぴったりです。</a:t>
            </a:r>
            <a:endParaRPr lang="en-US" altLang="ja-JP" sz="1100" dirty="0">
              <a:latin typeface="ＭＳ Ｐゴシック" panose="020B0600070205080204" pitchFamily="34" charset="-128"/>
            </a:endParaRPr>
          </a:p>
          <a:p>
            <a:pPr eaLnBrk="1" hangingPunct="1">
              <a:spcBef>
                <a:spcPts val="100"/>
              </a:spcBef>
              <a:buFontTx/>
              <a:buNone/>
            </a:pPr>
            <a:endParaRPr lang="ja-JP" altLang="ja-JP" sz="1100">
              <a:latin typeface="ＭＳ Ｐゴシック" panose="020B0600070205080204" pitchFamily="34" charset="-128"/>
            </a:endParaRPr>
          </a:p>
          <a:p>
            <a:pPr eaLnBrk="1" hangingPunct="1">
              <a:spcBef>
                <a:spcPts val="100"/>
              </a:spcBef>
              <a:buFontTx/>
              <a:buNone/>
            </a:pPr>
            <a:r>
              <a:rPr lang="ja-JP" altLang="ja-JP" sz="1100">
                <a:solidFill>
                  <a:srgbClr val="F28705"/>
                </a:solidFill>
                <a:latin typeface="ＭＳ Ｐゴシック" panose="020B0600070205080204" pitchFamily="34" charset="-128"/>
              </a:rPr>
              <a:t>■</a:t>
            </a:r>
            <a:r>
              <a:rPr lang="en-US" altLang="ja-JP" sz="1100" dirty="0">
                <a:solidFill>
                  <a:srgbClr val="F28705"/>
                </a:solidFill>
                <a:latin typeface="ＭＳ Ｐゴシック" panose="020B0600070205080204" pitchFamily="34" charset="-128"/>
              </a:rPr>
              <a:t>  </a:t>
            </a:r>
            <a:r>
              <a:rPr lang="ja-JP" altLang="ja-JP" sz="1100" b="1">
                <a:solidFill>
                  <a:srgbClr val="6E1419"/>
                </a:solidFill>
                <a:latin typeface="ＭＳ Ｐゴシック" panose="020B0600070205080204" pitchFamily="34" charset="-128"/>
              </a:rPr>
              <a:t>ガラス表札</a:t>
            </a:r>
          </a:p>
          <a:p>
            <a:pPr eaLnBrk="1" hangingPunct="1">
              <a:spcBef>
                <a:spcPts val="100"/>
              </a:spcBef>
              <a:buFontTx/>
              <a:buNone/>
            </a:pPr>
            <a:r>
              <a:rPr lang="ja-JP" altLang="en-US" sz="1100">
                <a:latin typeface="ＭＳ Ｐゴシック" panose="020B0600070205080204" pitchFamily="34" charset="-128"/>
              </a:rPr>
              <a:t>色・形・独特の透明感。作り方にようって様々な表情をみせるガラスたち。きっとお気に入りの表札が見つかります。</a:t>
            </a:r>
            <a:endParaRPr lang="en-US" altLang="ja-JP" sz="1100" dirty="0">
              <a:latin typeface="ＭＳ Ｐゴシック" panose="020B0600070205080204" pitchFamily="34" charset="-128"/>
            </a:endParaRPr>
          </a:p>
        </p:txBody>
      </p:sp>
      <p:sp>
        <p:nvSpPr>
          <p:cNvPr id="20" name="Text Box 93">
            <a:extLst>
              <a:ext uri="{FF2B5EF4-FFF2-40B4-BE49-F238E27FC236}">
                <a16:creationId xmlns:a16="http://schemas.microsoft.com/office/drawing/2014/main" id="{0D3BB9D3-B435-5CB3-C186-0966CE8C660E}"/>
              </a:ext>
            </a:extLst>
          </p:cNvPr>
          <p:cNvSpPr txBox="1">
            <a:spLocks noChangeArrowheads="1"/>
          </p:cNvSpPr>
          <p:nvPr/>
        </p:nvSpPr>
        <p:spPr bwMode="auto">
          <a:xfrm>
            <a:off x="7928809" y="9487389"/>
            <a:ext cx="3564037" cy="7050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txBody>
          <a:bodyPr lIns="36576" tIns="36576" rIns="36576" bIns="36576"/>
          <a:lstStyle>
            <a:lvl1pPr defTabSz="1474788">
              <a:spcBef>
                <a:spcPct val="20000"/>
              </a:spcBef>
              <a:buChar char="•"/>
              <a:defRPr kumimoji="1" sz="5200">
                <a:solidFill>
                  <a:schemeClr val="tx1"/>
                </a:solidFill>
                <a:latin typeface="Arial" panose="020B0604020202020204" pitchFamily="34" charset="0"/>
                <a:ea typeface="ＭＳ Ｐゴシック" panose="020B0600070205080204" pitchFamily="34" charset="-128"/>
              </a:defRPr>
            </a:lvl1pPr>
            <a:lvl2pPr marL="742950" indent="-285750" defTabSz="1474788">
              <a:spcBef>
                <a:spcPct val="20000"/>
              </a:spcBef>
              <a:buChar char="–"/>
              <a:defRPr kumimoji="1" sz="4500">
                <a:solidFill>
                  <a:schemeClr val="tx1"/>
                </a:solidFill>
                <a:latin typeface="Arial" panose="020B0604020202020204" pitchFamily="34" charset="0"/>
                <a:ea typeface="ＭＳ Ｐゴシック" panose="020B0600070205080204" pitchFamily="34" charset="-128"/>
              </a:defRPr>
            </a:lvl2pPr>
            <a:lvl3pPr marL="1143000" indent="-228600" defTabSz="1474788">
              <a:spcBef>
                <a:spcPct val="20000"/>
              </a:spcBef>
              <a:buChar char="•"/>
              <a:defRPr kumimoji="1" sz="3900">
                <a:solidFill>
                  <a:schemeClr val="tx1"/>
                </a:solidFill>
                <a:latin typeface="Arial" panose="020B0604020202020204" pitchFamily="34" charset="0"/>
                <a:ea typeface="ＭＳ Ｐゴシック" panose="020B0600070205080204" pitchFamily="34" charset="-128"/>
              </a:defRPr>
            </a:lvl3pPr>
            <a:lvl4pPr marL="1600200" indent="-228600" defTabSz="1474788">
              <a:spcBef>
                <a:spcPct val="20000"/>
              </a:spcBef>
              <a:buChar char="–"/>
              <a:defRPr kumimoji="1" sz="3200">
                <a:solidFill>
                  <a:schemeClr val="tx1"/>
                </a:solidFill>
                <a:latin typeface="Arial" panose="020B0604020202020204" pitchFamily="34" charset="0"/>
                <a:ea typeface="ＭＳ Ｐゴシック" panose="020B0600070205080204" pitchFamily="34" charset="-128"/>
              </a:defRPr>
            </a:lvl4pPr>
            <a:lvl5pPr marL="2057400" indent="-228600" defTabSz="1474788">
              <a:spcBef>
                <a:spcPct val="20000"/>
              </a:spcBef>
              <a:buChar char="»"/>
              <a:defRPr kumimoji="1" sz="3200">
                <a:solidFill>
                  <a:schemeClr val="tx1"/>
                </a:solidFill>
                <a:latin typeface="Arial" panose="020B0604020202020204" pitchFamily="34" charset="0"/>
                <a:ea typeface="ＭＳ Ｐゴシック" panose="020B0600070205080204" pitchFamily="34" charset="-128"/>
              </a:defRPr>
            </a:lvl5pPr>
            <a:lvl6pPr marL="2514600" indent="-228600" defTabSz="1474788" eaLnBrk="0" fontAlgn="base" hangingPunct="0">
              <a:spcBef>
                <a:spcPct val="20000"/>
              </a:spcBef>
              <a:spcAft>
                <a:spcPct val="0"/>
              </a:spcAft>
              <a:buChar char="»"/>
              <a:defRPr kumimoji="1" sz="3200">
                <a:solidFill>
                  <a:schemeClr val="tx1"/>
                </a:solidFill>
                <a:latin typeface="Arial" panose="020B0604020202020204" pitchFamily="34" charset="0"/>
                <a:ea typeface="ＭＳ Ｐゴシック" panose="020B0600070205080204" pitchFamily="34" charset="-128"/>
              </a:defRPr>
            </a:lvl6pPr>
            <a:lvl7pPr marL="2971800" indent="-228600" defTabSz="1474788" eaLnBrk="0" fontAlgn="base" hangingPunct="0">
              <a:spcBef>
                <a:spcPct val="20000"/>
              </a:spcBef>
              <a:spcAft>
                <a:spcPct val="0"/>
              </a:spcAft>
              <a:buChar char="»"/>
              <a:defRPr kumimoji="1" sz="3200">
                <a:solidFill>
                  <a:schemeClr val="tx1"/>
                </a:solidFill>
                <a:latin typeface="Arial" panose="020B0604020202020204" pitchFamily="34" charset="0"/>
                <a:ea typeface="ＭＳ Ｐゴシック" panose="020B0600070205080204" pitchFamily="34" charset="-128"/>
              </a:defRPr>
            </a:lvl7pPr>
            <a:lvl8pPr marL="3429000" indent="-228600" defTabSz="1474788" eaLnBrk="0" fontAlgn="base" hangingPunct="0">
              <a:spcBef>
                <a:spcPct val="20000"/>
              </a:spcBef>
              <a:spcAft>
                <a:spcPct val="0"/>
              </a:spcAft>
              <a:buChar char="»"/>
              <a:defRPr kumimoji="1" sz="3200">
                <a:solidFill>
                  <a:schemeClr val="tx1"/>
                </a:solidFill>
                <a:latin typeface="Arial" panose="020B0604020202020204" pitchFamily="34" charset="0"/>
                <a:ea typeface="ＭＳ Ｐゴシック" panose="020B0600070205080204" pitchFamily="34" charset="-128"/>
              </a:defRPr>
            </a:lvl8pPr>
            <a:lvl9pPr marL="3886200" indent="-228600" defTabSz="1474788" eaLnBrk="0" fontAlgn="base" hangingPunct="0">
              <a:spcBef>
                <a:spcPct val="20000"/>
              </a:spcBef>
              <a:spcAft>
                <a:spcPct val="0"/>
              </a:spcAft>
              <a:buChar char="»"/>
              <a:defRPr kumimoji="1" sz="3200">
                <a:solidFill>
                  <a:schemeClr val="tx1"/>
                </a:solidFill>
                <a:latin typeface="Arial" panose="020B0604020202020204" pitchFamily="34" charset="0"/>
                <a:ea typeface="ＭＳ Ｐゴシック" panose="020B0600070205080204" pitchFamily="34" charset="-128"/>
              </a:defRPr>
            </a:lvl9pPr>
          </a:lstStyle>
          <a:p>
            <a:pPr eaLnBrk="1" hangingPunct="1">
              <a:spcBef>
                <a:spcPts val="100"/>
              </a:spcBef>
              <a:buFontTx/>
              <a:buNone/>
            </a:pPr>
            <a:r>
              <a:rPr lang="ja-JP" altLang="ja-JP" sz="1100">
                <a:latin typeface="ＭＳ Ｐゴシック" panose="020B0600070205080204" pitchFamily="34" charset="-128"/>
              </a:rPr>
              <a:t>住宅の外観が多様になったことに加え、ガーデニング人気によって門柱やフェンスなどのエクステリアに関心が集まり、表札にも個性を求める傾向が出て</a:t>
            </a:r>
            <a:r>
              <a:rPr lang="ja-JP" altLang="en-US" sz="1100">
                <a:latin typeface="ＭＳ Ｐゴシック" panose="020B0600070205080204" pitchFamily="34" charset="-128"/>
              </a:rPr>
              <a:t>きているようです。</a:t>
            </a:r>
            <a:endParaRPr lang="ja-JP" altLang="ja-JP" sz="1100">
              <a:latin typeface="ＭＳ Ｐゴシック" panose="020B0600070205080204" pitchFamily="34" charset="-128"/>
            </a:endParaRPr>
          </a:p>
        </p:txBody>
      </p:sp>
      <p:sp>
        <p:nvSpPr>
          <p:cNvPr id="22" name="角丸四角形 21">
            <a:extLst>
              <a:ext uri="{FF2B5EF4-FFF2-40B4-BE49-F238E27FC236}">
                <a16:creationId xmlns:a16="http://schemas.microsoft.com/office/drawing/2014/main" id="{0A7D496C-3612-F188-E9BE-6CEFBE3BC9CE}"/>
              </a:ext>
            </a:extLst>
          </p:cNvPr>
          <p:cNvSpPr/>
          <p:nvPr/>
        </p:nvSpPr>
        <p:spPr>
          <a:xfrm>
            <a:off x="11625421" y="6060150"/>
            <a:ext cx="2915783" cy="4068100"/>
          </a:xfrm>
          <a:prstGeom prst="roundRect">
            <a:avLst>
              <a:gd name="adj" fmla="val 2362"/>
            </a:avLst>
          </a:prstGeom>
          <a:noFill/>
          <a:ln>
            <a:solidFill>
              <a:srgbClr val="6E1419"/>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0" name="Text Box 81">
            <a:extLst>
              <a:ext uri="{FF2B5EF4-FFF2-40B4-BE49-F238E27FC236}">
                <a16:creationId xmlns:a16="http://schemas.microsoft.com/office/drawing/2014/main" id="{E6EECFF6-E4A5-E101-3194-DB85DB9D0EE0}"/>
              </a:ext>
            </a:extLst>
          </p:cNvPr>
          <p:cNvSpPr txBox="1">
            <a:spLocks noChangeArrowheads="1"/>
          </p:cNvSpPr>
          <p:nvPr/>
        </p:nvSpPr>
        <p:spPr bwMode="auto">
          <a:xfrm>
            <a:off x="4239221" y="8722695"/>
            <a:ext cx="1678548" cy="13324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txBody>
          <a:bodyPr lIns="576" tIns="36576" rIns="576" bIns="36576"/>
          <a:lstStyle>
            <a:lvl1pPr defTabSz="1474788">
              <a:spcBef>
                <a:spcPct val="20000"/>
              </a:spcBef>
              <a:buChar char="•"/>
              <a:defRPr kumimoji="1" sz="5200">
                <a:solidFill>
                  <a:schemeClr val="tx1"/>
                </a:solidFill>
                <a:latin typeface="Arial" panose="020B0604020202020204" pitchFamily="34" charset="0"/>
                <a:ea typeface="ＭＳ Ｐゴシック" panose="020B0600070205080204" pitchFamily="34" charset="-128"/>
              </a:defRPr>
            </a:lvl1pPr>
            <a:lvl2pPr marL="742950" indent="-285750" defTabSz="1474788">
              <a:spcBef>
                <a:spcPct val="20000"/>
              </a:spcBef>
              <a:buChar char="–"/>
              <a:defRPr kumimoji="1" sz="4500">
                <a:solidFill>
                  <a:schemeClr val="tx1"/>
                </a:solidFill>
                <a:latin typeface="Arial" panose="020B0604020202020204" pitchFamily="34" charset="0"/>
                <a:ea typeface="ＭＳ Ｐゴシック" panose="020B0600070205080204" pitchFamily="34" charset="-128"/>
              </a:defRPr>
            </a:lvl2pPr>
            <a:lvl3pPr marL="1143000" indent="-228600" defTabSz="1474788">
              <a:spcBef>
                <a:spcPct val="20000"/>
              </a:spcBef>
              <a:buChar char="•"/>
              <a:defRPr kumimoji="1" sz="3900">
                <a:solidFill>
                  <a:schemeClr val="tx1"/>
                </a:solidFill>
                <a:latin typeface="Arial" panose="020B0604020202020204" pitchFamily="34" charset="0"/>
                <a:ea typeface="ＭＳ Ｐゴシック" panose="020B0600070205080204" pitchFamily="34" charset="-128"/>
              </a:defRPr>
            </a:lvl3pPr>
            <a:lvl4pPr marL="1600200" indent="-228600" defTabSz="1474788">
              <a:spcBef>
                <a:spcPct val="20000"/>
              </a:spcBef>
              <a:buChar char="–"/>
              <a:defRPr kumimoji="1" sz="3200">
                <a:solidFill>
                  <a:schemeClr val="tx1"/>
                </a:solidFill>
                <a:latin typeface="Arial" panose="020B0604020202020204" pitchFamily="34" charset="0"/>
                <a:ea typeface="ＭＳ Ｐゴシック" panose="020B0600070205080204" pitchFamily="34" charset="-128"/>
              </a:defRPr>
            </a:lvl4pPr>
            <a:lvl5pPr marL="2057400" indent="-228600" defTabSz="1474788">
              <a:spcBef>
                <a:spcPct val="20000"/>
              </a:spcBef>
              <a:buChar char="»"/>
              <a:defRPr kumimoji="1" sz="3200">
                <a:solidFill>
                  <a:schemeClr val="tx1"/>
                </a:solidFill>
                <a:latin typeface="Arial" panose="020B0604020202020204" pitchFamily="34" charset="0"/>
                <a:ea typeface="ＭＳ Ｐゴシック" panose="020B0600070205080204" pitchFamily="34" charset="-128"/>
              </a:defRPr>
            </a:lvl5pPr>
            <a:lvl6pPr marL="2514600" indent="-228600" defTabSz="1474788" eaLnBrk="0" fontAlgn="base" hangingPunct="0">
              <a:spcBef>
                <a:spcPct val="20000"/>
              </a:spcBef>
              <a:spcAft>
                <a:spcPct val="0"/>
              </a:spcAft>
              <a:buChar char="»"/>
              <a:defRPr kumimoji="1" sz="3200">
                <a:solidFill>
                  <a:schemeClr val="tx1"/>
                </a:solidFill>
                <a:latin typeface="Arial" panose="020B0604020202020204" pitchFamily="34" charset="0"/>
                <a:ea typeface="ＭＳ Ｐゴシック" panose="020B0600070205080204" pitchFamily="34" charset="-128"/>
              </a:defRPr>
            </a:lvl6pPr>
            <a:lvl7pPr marL="2971800" indent="-228600" defTabSz="1474788" eaLnBrk="0" fontAlgn="base" hangingPunct="0">
              <a:spcBef>
                <a:spcPct val="20000"/>
              </a:spcBef>
              <a:spcAft>
                <a:spcPct val="0"/>
              </a:spcAft>
              <a:buChar char="»"/>
              <a:defRPr kumimoji="1" sz="3200">
                <a:solidFill>
                  <a:schemeClr val="tx1"/>
                </a:solidFill>
                <a:latin typeface="Arial" panose="020B0604020202020204" pitchFamily="34" charset="0"/>
                <a:ea typeface="ＭＳ Ｐゴシック" panose="020B0600070205080204" pitchFamily="34" charset="-128"/>
              </a:defRPr>
            </a:lvl7pPr>
            <a:lvl8pPr marL="3429000" indent="-228600" defTabSz="1474788" eaLnBrk="0" fontAlgn="base" hangingPunct="0">
              <a:spcBef>
                <a:spcPct val="20000"/>
              </a:spcBef>
              <a:spcAft>
                <a:spcPct val="0"/>
              </a:spcAft>
              <a:buChar char="»"/>
              <a:defRPr kumimoji="1" sz="3200">
                <a:solidFill>
                  <a:schemeClr val="tx1"/>
                </a:solidFill>
                <a:latin typeface="Arial" panose="020B0604020202020204" pitchFamily="34" charset="0"/>
                <a:ea typeface="ＭＳ Ｐゴシック" panose="020B0600070205080204" pitchFamily="34" charset="-128"/>
              </a:defRPr>
            </a:lvl8pPr>
            <a:lvl9pPr marL="3886200" indent="-228600" defTabSz="1474788" eaLnBrk="0" fontAlgn="base" hangingPunct="0">
              <a:spcBef>
                <a:spcPct val="20000"/>
              </a:spcBef>
              <a:spcAft>
                <a:spcPct val="0"/>
              </a:spcAft>
              <a:buChar char="»"/>
              <a:defRPr kumimoji="1" sz="3200">
                <a:solidFill>
                  <a:schemeClr val="tx1"/>
                </a:solidFill>
                <a:latin typeface="Arial" panose="020B0604020202020204" pitchFamily="34" charset="0"/>
                <a:ea typeface="ＭＳ Ｐゴシック" panose="020B0600070205080204" pitchFamily="34" charset="-128"/>
              </a:defRPr>
            </a:lvl9pPr>
          </a:lstStyle>
          <a:p>
            <a:pPr eaLnBrk="1" hangingPunct="1">
              <a:spcBef>
                <a:spcPct val="0"/>
              </a:spcBef>
              <a:buFontTx/>
              <a:buNone/>
            </a:pPr>
            <a:r>
              <a:rPr lang="ja-JP" altLang="ja-JP" sz="1100">
                <a:solidFill>
                  <a:srgbClr val="000000"/>
                </a:solidFill>
                <a:latin typeface="ＭＳ Ｐゴシック" panose="020B0600070205080204" pitchFamily="34" charset="-128"/>
              </a:rPr>
              <a:t>出席できずにご祝儀を送る場合、金額は出席の時の半額をひとつの目安に。急遽キャンセルした時は出席時と同じ金額を包むのがマナーです。</a:t>
            </a:r>
            <a:endParaRPr lang="ja-JP" altLang="ja-JP" sz="2900"/>
          </a:p>
        </p:txBody>
      </p:sp>
      <p:sp>
        <p:nvSpPr>
          <p:cNvPr id="54" name="角丸四角形吹き出し 53">
            <a:extLst>
              <a:ext uri="{FF2B5EF4-FFF2-40B4-BE49-F238E27FC236}">
                <a16:creationId xmlns:a16="http://schemas.microsoft.com/office/drawing/2014/main" id="{B6EC26EA-5748-4295-0CEF-7539FFE8DA3A}"/>
              </a:ext>
            </a:extLst>
          </p:cNvPr>
          <p:cNvSpPr/>
          <p:nvPr/>
        </p:nvSpPr>
        <p:spPr>
          <a:xfrm>
            <a:off x="4077461" y="8658101"/>
            <a:ext cx="2233262" cy="1205746"/>
          </a:xfrm>
          <a:custGeom>
            <a:avLst/>
            <a:gdLst>
              <a:gd name="connsiteX0" fmla="*/ 0 w 1953689"/>
              <a:gd name="connsiteY0" fmla="*/ 200962 h 1205746"/>
              <a:gd name="connsiteX1" fmla="*/ 200962 w 1953689"/>
              <a:gd name="connsiteY1" fmla="*/ 0 h 1205746"/>
              <a:gd name="connsiteX2" fmla="*/ 1139652 w 1953689"/>
              <a:gd name="connsiteY2" fmla="*/ 0 h 1205746"/>
              <a:gd name="connsiteX3" fmla="*/ 1139652 w 1953689"/>
              <a:gd name="connsiteY3" fmla="*/ 0 h 1205746"/>
              <a:gd name="connsiteX4" fmla="*/ 1628074 w 1953689"/>
              <a:gd name="connsiteY4" fmla="*/ 0 h 1205746"/>
              <a:gd name="connsiteX5" fmla="*/ 1752727 w 1953689"/>
              <a:gd name="connsiteY5" fmla="*/ 0 h 1205746"/>
              <a:gd name="connsiteX6" fmla="*/ 1953689 w 1953689"/>
              <a:gd name="connsiteY6" fmla="*/ 200962 h 1205746"/>
              <a:gd name="connsiteX7" fmla="*/ 1953689 w 1953689"/>
              <a:gd name="connsiteY7" fmla="*/ 703352 h 1205746"/>
              <a:gd name="connsiteX8" fmla="*/ 2233262 w 1953689"/>
              <a:gd name="connsiteY8" fmla="*/ 753350 h 1205746"/>
              <a:gd name="connsiteX9" fmla="*/ 1953689 w 1953689"/>
              <a:gd name="connsiteY9" fmla="*/ 1004788 h 1205746"/>
              <a:gd name="connsiteX10" fmla="*/ 1953689 w 1953689"/>
              <a:gd name="connsiteY10" fmla="*/ 1004784 h 1205746"/>
              <a:gd name="connsiteX11" fmla="*/ 1752727 w 1953689"/>
              <a:gd name="connsiteY11" fmla="*/ 1205746 h 1205746"/>
              <a:gd name="connsiteX12" fmla="*/ 1628074 w 1953689"/>
              <a:gd name="connsiteY12" fmla="*/ 1205746 h 1205746"/>
              <a:gd name="connsiteX13" fmla="*/ 1139652 w 1953689"/>
              <a:gd name="connsiteY13" fmla="*/ 1205746 h 1205746"/>
              <a:gd name="connsiteX14" fmla="*/ 1139652 w 1953689"/>
              <a:gd name="connsiteY14" fmla="*/ 1205746 h 1205746"/>
              <a:gd name="connsiteX15" fmla="*/ 200962 w 1953689"/>
              <a:gd name="connsiteY15" fmla="*/ 1205746 h 1205746"/>
              <a:gd name="connsiteX16" fmla="*/ 0 w 1953689"/>
              <a:gd name="connsiteY16" fmla="*/ 1004784 h 1205746"/>
              <a:gd name="connsiteX17" fmla="*/ 0 w 1953689"/>
              <a:gd name="connsiteY17" fmla="*/ 1004788 h 1205746"/>
              <a:gd name="connsiteX18" fmla="*/ 0 w 1953689"/>
              <a:gd name="connsiteY18" fmla="*/ 703352 h 1205746"/>
              <a:gd name="connsiteX19" fmla="*/ 0 w 1953689"/>
              <a:gd name="connsiteY19" fmla="*/ 703352 h 1205746"/>
              <a:gd name="connsiteX20" fmla="*/ 0 w 1953689"/>
              <a:gd name="connsiteY20" fmla="*/ 200962 h 1205746"/>
              <a:gd name="connsiteX0" fmla="*/ 0 w 2233262"/>
              <a:gd name="connsiteY0" fmla="*/ 200962 h 1205746"/>
              <a:gd name="connsiteX1" fmla="*/ 200962 w 2233262"/>
              <a:gd name="connsiteY1" fmla="*/ 0 h 1205746"/>
              <a:gd name="connsiteX2" fmla="*/ 1139652 w 2233262"/>
              <a:gd name="connsiteY2" fmla="*/ 0 h 1205746"/>
              <a:gd name="connsiteX3" fmla="*/ 1139652 w 2233262"/>
              <a:gd name="connsiteY3" fmla="*/ 0 h 1205746"/>
              <a:gd name="connsiteX4" fmla="*/ 1628074 w 2233262"/>
              <a:gd name="connsiteY4" fmla="*/ 0 h 1205746"/>
              <a:gd name="connsiteX5" fmla="*/ 1752727 w 2233262"/>
              <a:gd name="connsiteY5" fmla="*/ 0 h 1205746"/>
              <a:gd name="connsiteX6" fmla="*/ 1953689 w 2233262"/>
              <a:gd name="connsiteY6" fmla="*/ 200962 h 1205746"/>
              <a:gd name="connsiteX7" fmla="*/ 1953689 w 2233262"/>
              <a:gd name="connsiteY7" fmla="*/ 703352 h 1205746"/>
              <a:gd name="connsiteX8" fmla="*/ 2233262 w 2233262"/>
              <a:gd name="connsiteY8" fmla="*/ 753350 h 1205746"/>
              <a:gd name="connsiteX9" fmla="*/ 1953689 w 2233262"/>
              <a:gd name="connsiteY9" fmla="*/ 1004788 h 1205746"/>
              <a:gd name="connsiteX10" fmla="*/ 1953689 w 2233262"/>
              <a:gd name="connsiteY10" fmla="*/ 884769 h 1205746"/>
              <a:gd name="connsiteX11" fmla="*/ 1752727 w 2233262"/>
              <a:gd name="connsiteY11" fmla="*/ 1205746 h 1205746"/>
              <a:gd name="connsiteX12" fmla="*/ 1628074 w 2233262"/>
              <a:gd name="connsiteY12" fmla="*/ 1205746 h 1205746"/>
              <a:gd name="connsiteX13" fmla="*/ 1139652 w 2233262"/>
              <a:gd name="connsiteY13" fmla="*/ 1205746 h 1205746"/>
              <a:gd name="connsiteX14" fmla="*/ 1139652 w 2233262"/>
              <a:gd name="connsiteY14" fmla="*/ 1205746 h 1205746"/>
              <a:gd name="connsiteX15" fmla="*/ 200962 w 2233262"/>
              <a:gd name="connsiteY15" fmla="*/ 1205746 h 1205746"/>
              <a:gd name="connsiteX16" fmla="*/ 0 w 2233262"/>
              <a:gd name="connsiteY16" fmla="*/ 1004784 h 1205746"/>
              <a:gd name="connsiteX17" fmla="*/ 0 w 2233262"/>
              <a:gd name="connsiteY17" fmla="*/ 1004788 h 1205746"/>
              <a:gd name="connsiteX18" fmla="*/ 0 w 2233262"/>
              <a:gd name="connsiteY18" fmla="*/ 703352 h 1205746"/>
              <a:gd name="connsiteX19" fmla="*/ 0 w 2233262"/>
              <a:gd name="connsiteY19" fmla="*/ 703352 h 1205746"/>
              <a:gd name="connsiteX20" fmla="*/ 0 w 2233262"/>
              <a:gd name="connsiteY20" fmla="*/ 200962 h 1205746"/>
              <a:gd name="connsiteX0" fmla="*/ 0 w 2233262"/>
              <a:gd name="connsiteY0" fmla="*/ 200962 h 1205746"/>
              <a:gd name="connsiteX1" fmla="*/ 200962 w 2233262"/>
              <a:gd name="connsiteY1" fmla="*/ 0 h 1205746"/>
              <a:gd name="connsiteX2" fmla="*/ 1139652 w 2233262"/>
              <a:gd name="connsiteY2" fmla="*/ 0 h 1205746"/>
              <a:gd name="connsiteX3" fmla="*/ 1139652 w 2233262"/>
              <a:gd name="connsiteY3" fmla="*/ 0 h 1205746"/>
              <a:gd name="connsiteX4" fmla="*/ 1628074 w 2233262"/>
              <a:gd name="connsiteY4" fmla="*/ 0 h 1205746"/>
              <a:gd name="connsiteX5" fmla="*/ 1752727 w 2233262"/>
              <a:gd name="connsiteY5" fmla="*/ 0 h 1205746"/>
              <a:gd name="connsiteX6" fmla="*/ 1953689 w 2233262"/>
              <a:gd name="connsiteY6" fmla="*/ 200962 h 1205746"/>
              <a:gd name="connsiteX7" fmla="*/ 1953689 w 2233262"/>
              <a:gd name="connsiteY7" fmla="*/ 703352 h 1205746"/>
              <a:gd name="connsiteX8" fmla="*/ 2233262 w 2233262"/>
              <a:gd name="connsiteY8" fmla="*/ 753350 h 1205746"/>
              <a:gd name="connsiteX9" fmla="*/ 1953689 w 2233262"/>
              <a:gd name="connsiteY9" fmla="*/ 1004788 h 1205746"/>
              <a:gd name="connsiteX10" fmla="*/ 1947974 w 2233262"/>
              <a:gd name="connsiteY10" fmla="*/ 1061934 h 1205746"/>
              <a:gd name="connsiteX11" fmla="*/ 1752727 w 2233262"/>
              <a:gd name="connsiteY11" fmla="*/ 1205746 h 1205746"/>
              <a:gd name="connsiteX12" fmla="*/ 1628074 w 2233262"/>
              <a:gd name="connsiteY12" fmla="*/ 1205746 h 1205746"/>
              <a:gd name="connsiteX13" fmla="*/ 1139652 w 2233262"/>
              <a:gd name="connsiteY13" fmla="*/ 1205746 h 1205746"/>
              <a:gd name="connsiteX14" fmla="*/ 1139652 w 2233262"/>
              <a:gd name="connsiteY14" fmla="*/ 1205746 h 1205746"/>
              <a:gd name="connsiteX15" fmla="*/ 200962 w 2233262"/>
              <a:gd name="connsiteY15" fmla="*/ 1205746 h 1205746"/>
              <a:gd name="connsiteX16" fmla="*/ 0 w 2233262"/>
              <a:gd name="connsiteY16" fmla="*/ 1004784 h 1205746"/>
              <a:gd name="connsiteX17" fmla="*/ 0 w 2233262"/>
              <a:gd name="connsiteY17" fmla="*/ 1004788 h 1205746"/>
              <a:gd name="connsiteX18" fmla="*/ 0 w 2233262"/>
              <a:gd name="connsiteY18" fmla="*/ 703352 h 1205746"/>
              <a:gd name="connsiteX19" fmla="*/ 0 w 2233262"/>
              <a:gd name="connsiteY19" fmla="*/ 703352 h 1205746"/>
              <a:gd name="connsiteX20" fmla="*/ 0 w 2233262"/>
              <a:gd name="connsiteY20" fmla="*/ 200962 h 1205746"/>
              <a:gd name="connsiteX0" fmla="*/ 0 w 2233262"/>
              <a:gd name="connsiteY0" fmla="*/ 200962 h 1205746"/>
              <a:gd name="connsiteX1" fmla="*/ 200962 w 2233262"/>
              <a:gd name="connsiteY1" fmla="*/ 0 h 1205746"/>
              <a:gd name="connsiteX2" fmla="*/ 1139652 w 2233262"/>
              <a:gd name="connsiteY2" fmla="*/ 0 h 1205746"/>
              <a:gd name="connsiteX3" fmla="*/ 1139652 w 2233262"/>
              <a:gd name="connsiteY3" fmla="*/ 0 h 1205746"/>
              <a:gd name="connsiteX4" fmla="*/ 1628074 w 2233262"/>
              <a:gd name="connsiteY4" fmla="*/ 0 h 1205746"/>
              <a:gd name="connsiteX5" fmla="*/ 1752727 w 2233262"/>
              <a:gd name="connsiteY5" fmla="*/ 0 h 1205746"/>
              <a:gd name="connsiteX6" fmla="*/ 1953689 w 2233262"/>
              <a:gd name="connsiteY6" fmla="*/ 200962 h 1205746"/>
              <a:gd name="connsiteX7" fmla="*/ 1953689 w 2233262"/>
              <a:gd name="connsiteY7" fmla="*/ 703352 h 1205746"/>
              <a:gd name="connsiteX8" fmla="*/ 2233262 w 2233262"/>
              <a:gd name="connsiteY8" fmla="*/ 753350 h 1205746"/>
              <a:gd name="connsiteX9" fmla="*/ 1947974 w 2233262"/>
              <a:gd name="connsiteY9" fmla="*/ 844768 h 1205746"/>
              <a:gd name="connsiteX10" fmla="*/ 1947974 w 2233262"/>
              <a:gd name="connsiteY10" fmla="*/ 1061934 h 1205746"/>
              <a:gd name="connsiteX11" fmla="*/ 1752727 w 2233262"/>
              <a:gd name="connsiteY11" fmla="*/ 1205746 h 1205746"/>
              <a:gd name="connsiteX12" fmla="*/ 1628074 w 2233262"/>
              <a:gd name="connsiteY12" fmla="*/ 1205746 h 1205746"/>
              <a:gd name="connsiteX13" fmla="*/ 1139652 w 2233262"/>
              <a:gd name="connsiteY13" fmla="*/ 1205746 h 1205746"/>
              <a:gd name="connsiteX14" fmla="*/ 1139652 w 2233262"/>
              <a:gd name="connsiteY14" fmla="*/ 1205746 h 1205746"/>
              <a:gd name="connsiteX15" fmla="*/ 200962 w 2233262"/>
              <a:gd name="connsiteY15" fmla="*/ 1205746 h 1205746"/>
              <a:gd name="connsiteX16" fmla="*/ 0 w 2233262"/>
              <a:gd name="connsiteY16" fmla="*/ 1004784 h 1205746"/>
              <a:gd name="connsiteX17" fmla="*/ 0 w 2233262"/>
              <a:gd name="connsiteY17" fmla="*/ 1004788 h 1205746"/>
              <a:gd name="connsiteX18" fmla="*/ 0 w 2233262"/>
              <a:gd name="connsiteY18" fmla="*/ 703352 h 1205746"/>
              <a:gd name="connsiteX19" fmla="*/ 0 w 2233262"/>
              <a:gd name="connsiteY19" fmla="*/ 703352 h 1205746"/>
              <a:gd name="connsiteX20" fmla="*/ 0 w 2233262"/>
              <a:gd name="connsiteY20" fmla="*/ 200962 h 1205746"/>
              <a:gd name="connsiteX0" fmla="*/ 0 w 2233262"/>
              <a:gd name="connsiteY0" fmla="*/ 200962 h 1205746"/>
              <a:gd name="connsiteX1" fmla="*/ 200962 w 2233262"/>
              <a:gd name="connsiteY1" fmla="*/ 0 h 1205746"/>
              <a:gd name="connsiteX2" fmla="*/ 1139652 w 2233262"/>
              <a:gd name="connsiteY2" fmla="*/ 0 h 1205746"/>
              <a:gd name="connsiteX3" fmla="*/ 1139652 w 2233262"/>
              <a:gd name="connsiteY3" fmla="*/ 0 h 1205746"/>
              <a:gd name="connsiteX4" fmla="*/ 1628074 w 2233262"/>
              <a:gd name="connsiteY4" fmla="*/ 0 h 1205746"/>
              <a:gd name="connsiteX5" fmla="*/ 1752727 w 2233262"/>
              <a:gd name="connsiteY5" fmla="*/ 0 h 1205746"/>
              <a:gd name="connsiteX6" fmla="*/ 1953689 w 2233262"/>
              <a:gd name="connsiteY6" fmla="*/ 200962 h 1205746"/>
              <a:gd name="connsiteX7" fmla="*/ 1953689 w 2233262"/>
              <a:gd name="connsiteY7" fmla="*/ 703352 h 1205746"/>
              <a:gd name="connsiteX8" fmla="*/ 2233262 w 2233262"/>
              <a:gd name="connsiteY8" fmla="*/ 753350 h 1205746"/>
              <a:gd name="connsiteX9" fmla="*/ 1959404 w 2233262"/>
              <a:gd name="connsiteY9" fmla="*/ 821908 h 1205746"/>
              <a:gd name="connsiteX10" fmla="*/ 1947974 w 2233262"/>
              <a:gd name="connsiteY10" fmla="*/ 1061934 h 1205746"/>
              <a:gd name="connsiteX11" fmla="*/ 1752727 w 2233262"/>
              <a:gd name="connsiteY11" fmla="*/ 1205746 h 1205746"/>
              <a:gd name="connsiteX12" fmla="*/ 1628074 w 2233262"/>
              <a:gd name="connsiteY12" fmla="*/ 1205746 h 1205746"/>
              <a:gd name="connsiteX13" fmla="*/ 1139652 w 2233262"/>
              <a:gd name="connsiteY13" fmla="*/ 1205746 h 1205746"/>
              <a:gd name="connsiteX14" fmla="*/ 1139652 w 2233262"/>
              <a:gd name="connsiteY14" fmla="*/ 1205746 h 1205746"/>
              <a:gd name="connsiteX15" fmla="*/ 200962 w 2233262"/>
              <a:gd name="connsiteY15" fmla="*/ 1205746 h 1205746"/>
              <a:gd name="connsiteX16" fmla="*/ 0 w 2233262"/>
              <a:gd name="connsiteY16" fmla="*/ 1004784 h 1205746"/>
              <a:gd name="connsiteX17" fmla="*/ 0 w 2233262"/>
              <a:gd name="connsiteY17" fmla="*/ 1004788 h 1205746"/>
              <a:gd name="connsiteX18" fmla="*/ 0 w 2233262"/>
              <a:gd name="connsiteY18" fmla="*/ 703352 h 1205746"/>
              <a:gd name="connsiteX19" fmla="*/ 0 w 2233262"/>
              <a:gd name="connsiteY19" fmla="*/ 703352 h 1205746"/>
              <a:gd name="connsiteX20" fmla="*/ 0 w 2233262"/>
              <a:gd name="connsiteY20" fmla="*/ 200962 h 1205746"/>
              <a:gd name="connsiteX0" fmla="*/ 0 w 2233262"/>
              <a:gd name="connsiteY0" fmla="*/ 200962 h 1205746"/>
              <a:gd name="connsiteX1" fmla="*/ 200962 w 2233262"/>
              <a:gd name="connsiteY1" fmla="*/ 0 h 1205746"/>
              <a:gd name="connsiteX2" fmla="*/ 1139652 w 2233262"/>
              <a:gd name="connsiteY2" fmla="*/ 0 h 1205746"/>
              <a:gd name="connsiteX3" fmla="*/ 1139652 w 2233262"/>
              <a:gd name="connsiteY3" fmla="*/ 0 h 1205746"/>
              <a:gd name="connsiteX4" fmla="*/ 1628074 w 2233262"/>
              <a:gd name="connsiteY4" fmla="*/ 0 h 1205746"/>
              <a:gd name="connsiteX5" fmla="*/ 1752727 w 2233262"/>
              <a:gd name="connsiteY5" fmla="*/ 0 h 1205746"/>
              <a:gd name="connsiteX6" fmla="*/ 1953689 w 2233262"/>
              <a:gd name="connsiteY6" fmla="*/ 200962 h 1205746"/>
              <a:gd name="connsiteX7" fmla="*/ 1953689 w 2233262"/>
              <a:gd name="connsiteY7" fmla="*/ 703352 h 1205746"/>
              <a:gd name="connsiteX8" fmla="*/ 2233262 w 2233262"/>
              <a:gd name="connsiteY8" fmla="*/ 753350 h 1205746"/>
              <a:gd name="connsiteX9" fmla="*/ 1959404 w 2233262"/>
              <a:gd name="connsiteY9" fmla="*/ 821908 h 1205746"/>
              <a:gd name="connsiteX10" fmla="*/ 1947974 w 2233262"/>
              <a:gd name="connsiteY10" fmla="*/ 1039074 h 1205746"/>
              <a:gd name="connsiteX11" fmla="*/ 1752727 w 2233262"/>
              <a:gd name="connsiteY11" fmla="*/ 1205746 h 1205746"/>
              <a:gd name="connsiteX12" fmla="*/ 1628074 w 2233262"/>
              <a:gd name="connsiteY12" fmla="*/ 1205746 h 1205746"/>
              <a:gd name="connsiteX13" fmla="*/ 1139652 w 2233262"/>
              <a:gd name="connsiteY13" fmla="*/ 1205746 h 1205746"/>
              <a:gd name="connsiteX14" fmla="*/ 1139652 w 2233262"/>
              <a:gd name="connsiteY14" fmla="*/ 1205746 h 1205746"/>
              <a:gd name="connsiteX15" fmla="*/ 200962 w 2233262"/>
              <a:gd name="connsiteY15" fmla="*/ 1205746 h 1205746"/>
              <a:gd name="connsiteX16" fmla="*/ 0 w 2233262"/>
              <a:gd name="connsiteY16" fmla="*/ 1004784 h 1205746"/>
              <a:gd name="connsiteX17" fmla="*/ 0 w 2233262"/>
              <a:gd name="connsiteY17" fmla="*/ 1004788 h 1205746"/>
              <a:gd name="connsiteX18" fmla="*/ 0 w 2233262"/>
              <a:gd name="connsiteY18" fmla="*/ 703352 h 1205746"/>
              <a:gd name="connsiteX19" fmla="*/ 0 w 2233262"/>
              <a:gd name="connsiteY19" fmla="*/ 703352 h 1205746"/>
              <a:gd name="connsiteX20" fmla="*/ 0 w 2233262"/>
              <a:gd name="connsiteY20" fmla="*/ 200962 h 12057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2233262" h="1205746">
                <a:moveTo>
                  <a:pt x="0" y="200962"/>
                </a:moveTo>
                <a:cubicBezTo>
                  <a:pt x="0" y="89974"/>
                  <a:pt x="89974" y="0"/>
                  <a:pt x="200962" y="0"/>
                </a:cubicBezTo>
                <a:lnTo>
                  <a:pt x="1139652" y="0"/>
                </a:lnTo>
                <a:lnTo>
                  <a:pt x="1139652" y="0"/>
                </a:lnTo>
                <a:lnTo>
                  <a:pt x="1628074" y="0"/>
                </a:lnTo>
                <a:lnTo>
                  <a:pt x="1752727" y="0"/>
                </a:lnTo>
                <a:cubicBezTo>
                  <a:pt x="1863715" y="0"/>
                  <a:pt x="1953689" y="89974"/>
                  <a:pt x="1953689" y="200962"/>
                </a:cubicBezTo>
                <a:lnTo>
                  <a:pt x="1953689" y="703352"/>
                </a:lnTo>
                <a:lnTo>
                  <a:pt x="2233262" y="753350"/>
                </a:lnTo>
                <a:lnTo>
                  <a:pt x="1959404" y="821908"/>
                </a:lnTo>
                <a:lnTo>
                  <a:pt x="1947974" y="1039074"/>
                </a:lnTo>
                <a:cubicBezTo>
                  <a:pt x="1947974" y="1150062"/>
                  <a:pt x="1863715" y="1205746"/>
                  <a:pt x="1752727" y="1205746"/>
                </a:cubicBezTo>
                <a:lnTo>
                  <a:pt x="1628074" y="1205746"/>
                </a:lnTo>
                <a:lnTo>
                  <a:pt x="1139652" y="1205746"/>
                </a:lnTo>
                <a:lnTo>
                  <a:pt x="1139652" y="1205746"/>
                </a:lnTo>
                <a:lnTo>
                  <a:pt x="200962" y="1205746"/>
                </a:lnTo>
                <a:cubicBezTo>
                  <a:pt x="89974" y="1205746"/>
                  <a:pt x="0" y="1115772"/>
                  <a:pt x="0" y="1004784"/>
                </a:cubicBezTo>
                <a:lnTo>
                  <a:pt x="0" y="1004788"/>
                </a:lnTo>
                <a:lnTo>
                  <a:pt x="0" y="703352"/>
                </a:lnTo>
                <a:lnTo>
                  <a:pt x="0" y="703352"/>
                </a:lnTo>
                <a:lnTo>
                  <a:pt x="0" y="200962"/>
                </a:lnTo>
                <a:close/>
              </a:path>
            </a:pathLst>
          </a:custGeom>
          <a:noFill/>
          <a:ln>
            <a:solidFill>
              <a:srgbClr val="6E1419"/>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18" name="図 17" descr="カレンダー が含まれている画像&#10;&#10;自動的に生成された説明">
            <a:extLst>
              <a:ext uri="{FF2B5EF4-FFF2-40B4-BE49-F238E27FC236}">
                <a16:creationId xmlns:a16="http://schemas.microsoft.com/office/drawing/2014/main" id="{139E6900-DF19-F4B7-E032-6315A5846196}"/>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792594" y="7692788"/>
            <a:ext cx="1027219" cy="1118528"/>
          </a:xfrm>
          <a:prstGeom prst="rect">
            <a:avLst/>
          </a:prstGeom>
        </p:spPr>
      </p:pic>
      <p:pic>
        <p:nvPicPr>
          <p:cNvPr id="25" name="図 24" descr="アイコン が含まれている画像&#10;&#10;自動的に生成された説明">
            <a:extLst>
              <a:ext uri="{FF2B5EF4-FFF2-40B4-BE49-F238E27FC236}">
                <a16:creationId xmlns:a16="http://schemas.microsoft.com/office/drawing/2014/main" id="{C652B7FD-F0CA-A3CE-42F1-BA78396B4CC2}"/>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709416" y="2101719"/>
            <a:ext cx="1189114" cy="1227721"/>
          </a:xfrm>
          <a:prstGeom prst="rect">
            <a:avLst/>
          </a:prstGeom>
        </p:spPr>
      </p:pic>
      <p:pic>
        <p:nvPicPr>
          <p:cNvPr id="36" name="図 35" descr="アイコン が含まれている画像&#10;&#10;自動的に生成された説明">
            <a:extLst>
              <a:ext uri="{FF2B5EF4-FFF2-40B4-BE49-F238E27FC236}">
                <a16:creationId xmlns:a16="http://schemas.microsoft.com/office/drawing/2014/main" id="{EFA551CF-0429-AFC2-4649-19A54DDF1236}"/>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3954142" y="4083036"/>
            <a:ext cx="1258607" cy="1335822"/>
          </a:xfrm>
          <a:prstGeom prst="rect">
            <a:avLst/>
          </a:prstGeom>
        </p:spPr>
      </p:pic>
      <p:pic>
        <p:nvPicPr>
          <p:cNvPr id="38" name="図 37" descr="アイコン が含まれている画像&#10;&#10;自動的に生成された説明">
            <a:extLst>
              <a:ext uri="{FF2B5EF4-FFF2-40B4-BE49-F238E27FC236}">
                <a16:creationId xmlns:a16="http://schemas.microsoft.com/office/drawing/2014/main" id="{31D7F101-EF89-0707-D370-17DD09D20F34}"/>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5473500" y="4078497"/>
            <a:ext cx="1428480" cy="1335822"/>
          </a:xfrm>
          <a:prstGeom prst="rect">
            <a:avLst/>
          </a:prstGeom>
        </p:spPr>
      </p:pic>
      <p:sp>
        <p:nvSpPr>
          <p:cNvPr id="39" name="Text Box 47">
            <a:extLst>
              <a:ext uri="{FF2B5EF4-FFF2-40B4-BE49-F238E27FC236}">
                <a16:creationId xmlns:a16="http://schemas.microsoft.com/office/drawing/2014/main" id="{3E16BAE1-320E-8574-0D1E-1CC5D58CDEA0}"/>
              </a:ext>
            </a:extLst>
          </p:cNvPr>
          <p:cNvSpPr txBox="1">
            <a:spLocks noChangeArrowheads="1"/>
          </p:cNvSpPr>
          <p:nvPr/>
        </p:nvSpPr>
        <p:spPr bwMode="auto">
          <a:xfrm>
            <a:off x="4022076" y="5800491"/>
            <a:ext cx="2669010" cy="842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txBody>
          <a:bodyPr lIns="36576" tIns="36576" rIns="36576" bIns="36576"/>
          <a:lstStyle>
            <a:lvl1pPr defTabSz="1474788">
              <a:spcBef>
                <a:spcPct val="20000"/>
              </a:spcBef>
              <a:buChar char="•"/>
              <a:defRPr kumimoji="1" sz="5200">
                <a:solidFill>
                  <a:schemeClr val="tx1"/>
                </a:solidFill>
                <a:latin typeface="Arial" panose="020B0604020202020204" pitchFamily="34" charset="0"/>
                <a:ea typeface="ＭＳ Ｐゴシック" panose="020B0600070205080204" pitchFamily="34" charset="-128"/>
              </a:defRPr>
            </a:lvl1pPr>
            <a:lvl2pPr marL="742950" indent="-285750" defTabSz="1474788">
              <a:spcBef>
                <a:spcPct val="20000"/>
              </a:spcBef>
              <a:buChar char="–"/>
              <a:defRPr kumimoji="1" sz="4500">
                <a:solidFill>
                  <a:schemeClr val="tx1"/>
                </a:solidFill>
                <a:latin typeface="Arial" panose="020B0604020202020204" pitchFamily="34" charset="0"/>
                <a:ea typeface="ＭＳ Ｐゴシック" panose="020B0600070205080204" pitchFamily="34" charset="-128"/>
              </a:defRPr>
            </a:lvl2pPr>
            <a:lvl3pPr marL="1143000" indent="-228600" defTabSz="1474788">
              <a:spcBef>
                <a:spcPct val="20000"/>
              </a:spcBef>
              <a:buChar char="•"/>
              <a:defRPr kumimoji="1" sz="3900">
                <a:solidFill>
                  <a:schemeClr val="tx1"/>
                </a:solidFill>
                <a:latin typeface="Arial" panose="020B0604020202020204" pitchFamily="34" charset="0"/>
                <a:ea typeface="ＭＳ Ｐゴシック" panose="020B0600070205080204" pitchFamily="34" charset="-128"/>
              </a:defRPr>
            </a:lvl3pPr>
            <a:lvl4pPr marL="1600200" indent="-228600" defTabSz="1474788">
              <a:spcBef>
                <a:spcPct val="20000"/>
              </a:spcBef>
              <a:buChar char="–"/>
              <a:defRPr kumimoji="1" sz="3200">
                <a:solidFill>
                  <a:schemeClr val="tx1"/>
                </a:solidFill>
                <a:latin typeface="Arial" panose="020B0604020202020204" pitchFamily="34" charset="0"/>
                <a:ea typeface="ＭＳ Ｐゴシック" panose="020B0600070205080204" pitchFamily="34" charset="-128"/>
              </a:defRPr>
            </a:lvl4pPr>
            <a:lvl5pPr marL="2057400" indent="-228600" defTabSz="1474788">
              <a:spcBef>
                <a:spcPct val="20000"/>
              </a:spcBef>
              <a:buChar char="»"/>
              <a:defRPr kumimoji="1" sz="3200">
                <a:solidFill>
                  <a:schemeClr val="tx1"/>
                </a:solidFill>
                <a:latin typeface="Arial" panose="020B0604020202020204" pitchFamily="34" charset="0"/>
                <a:ea typeface="ＭＳ Ｐゴシック" panose="020B0600070205080204" pitchFamily="34" charset="-128"/>
              </a:defRPr>
            </a:lvl5pPr>
            <a:lvl6pPr marL="2514600" indent="-228600" defTabSz="1474788" eaLnBrk="0" fontAlgn="base" hangingPunct="0">
              <a:spcBef>
                <a:spcPct val="20000"/>
              </a:spcBef>
              <a:spcAft>
                <a:spcPct val="0"/>
              </a:spcAft>
              <a:buChar char="»"/>
              <a:defRPr kumimoji="1" sz="3200">
                <a:solidFill>
                  <a:schemeClr val="tx1"/>
                </a:solidFill>
                <a:latin typeface="Arial" panose="020B0604020202020204" pitchFamily="34" charset="0"/>
                <a:ea typeface="ＭＳ Ｐゴシック" panose="020B0600070205080204" pitchFamily="34" charset="-128"/>
              </a:defRPr>
            </a:lvl6pPr>
            <a:lvl7pPr marL="2971800" indent="-228600" defTabSz="1474788" eaLnBrk="0" fontAlgn="base" hangingPunct="0">
              <a:spcBef>
                <a:spcPct val="20000"/>
              </a:spcBef>
              <a:spcAft>
                <a:spcPct val="0"/>
              </a:spcAft>
              <a:buChar char="»"/>
              <a:defRPr kumimoji="1" sz="3200">
                <a:solidFill>
                  <a:schemeClr val="tx1"/>
                </a:solidFill>
                <a:latin typeface="Arial" panose="020B0604020202020204" pitchFamily="34" charset="0"/>
                <a:ea typeface="ＭＳ Ｐゴシック" panose="020B0600070205080204" pitchFamily="34" charset="-128"/>
              </a:defRPr>
            </a:lvl7pPr>
            <a:lvl8pPr marL="3429000" indent="-228600" defTabSz="1474788" eaLnBrk="0" fontAlgn="base" hangingPunct="0">
              <a:spcBef>
                <a:spcPct val="20000"/>
              </a:spcBef>
              <a:spcAft>
                <a:spcPct val="0"/>
              </a:spcAft>
              <a:buChar char="»"/>
              <a:defRPr kumimoji="1" sz="3200">
                <a:solidFill>
                  <a:schemeClr val="tx1"/>
                </a:solidFill>
                <a:latin typeface="Arial" panose="020B0604020202020204" pitchFamily="34" charset="0"/>
                <a:ea typeface="ＭＳ Ｐゴシック" panose="020B0600070205080204" pitchFamily="34" charset="-128"/>
              </a:defRPr>
            </a:lvl8pPr>
            <a:lvl9pPr marL="3886200" indent="-228600" defTabSz="1474788" eaLnBrk="0" fontAlgn="base" hangingPunct="0">
              <a:spcBef>
                <a:spcPct val="20000"/>
              </a:spcBef>
              <a:spcAft>
                <a:spcPct val="0"/>
              </a:spcAft>
              <a:buChar char="»"/>
              <a:defRPr kumimoji="1" sz="3200">
                <a:solidFill>
                  <a:schemeClr val="tx1"/>
                </a:solidFill>
                <a:latin typeface="Arial" panose="020B0604020202020204" pitchFamily="34" charset="0"/>
                <a:ea typeface="ＭＳ Ｐゴシック" panose="020B0600070205080204" pitchFamily="34" charset="-128"/>
              </a:defRPr>
            </a:lvl9pPr>
          </a:lstStyle>
          <a:p>
            <a:pPr eaLnBrk="1" hangingPunct="1">
              <a:spcBef>
                <a:spcPts val="100"/>
              </a:spcBef>
              <a:buFontTx/>
              <a:buNone/>
            </a:pPr>
            <a:r>
              <a:rPr lang="en-US" altLang="ja-JP" sz="1100" dirty="0">
                <a:solidFill>
                  <a:srgbClr val="000000"/>
                </a:solidFill>
                <a:latin typeface="ＭＳ Ｐゴシック" panose="020B0600070205080204" pitchFamily="34" charset="-128"/>
              </a:rPr>
              <a:t>1</a:t>
            </a:r>
            <a:r>
              <a:rPr lang="ja-JP" altLang="ja-JP" sz="1100">
                <a:solidFill>
                  <a:srgbClr val="000000"/>
                </a:solidFill>
                <a:latin typeface="ＭＳ Ｐゴシック" panose="020B0600070205080204" pitchFamily="34" charset="-128"/>
              </a:rPr>
              <a:t>坪サイズと</a:t>
            </a:r>
            <a:r>
              <a:rPr lang="en-US" altLang="ja-JP" sz="1100" dirty="0">
                <a:solidFill>
                  <a:srgbClr val="000000"/>
                </a:solidFill>
                <a:latin typeface="ＭＳ Ｐゴシック" panose="020B0600070205080204" pitchFamily="34" charset="-128"/>
              </a:rPr>
              <a:t>1.25</a:t>
            </a:r>
            <a:r>
              <a:rPr lang="ja-JP" altLang="ja-JP" sz="1100">
                <a:solidFill>
                  <a:srgbClr val="000000"/>
                </a:solidFill>
                <a:latin typeface="ＭＳ Ｐゴシック" panose="020B0600070205080204" pitchFamily="34" charset="-128"/>
              </a:rPr>
              <a:t>坪サイズの主な違いは洗い場の広さ。子どもと一緒に入浴したり、介護が必要な場合などは洗い場が広いタイプが使い勝手が良いでしょう。</a:t>
            </a:r>
          </a:p>
          <a:p>
            <a:pPr eaLnBrk="1" hangingPunct="1">
              <a:spcBef>
                <a:spcPct val="0"/>
              </a:spcBef>
              <a:buFontTx/>
              <a:buNone/>
            </a:pPr>
            <a:endParaRPr lang="ja-JP" altLang="ja-JP" sz="1100">
              <a:solidFill>
                <a:srgbClr val="000000"/>
              </a:solidFill>
              <a:latin typeface="ＭＳ Ｐゴシック" panose="020B0600070205080204" pitchFamily="34" charset="-128"/>
            </a:endParaRPr>
          </a:p>
        </p:txBody>
      </p:sp>
      <p:grpSp>
        <p:nvGrpSpPr>
          <p:cNvPr id="57" name="グループ化 56">
            <a:extLst>
              <a:ext uri="{FF2B5EF4-FFF2-40B4-BE49-F238E27FC236}">
                <a16:creationId xmlns:a16="http://schemas.microsoft.com/office/drawing/2014/main" id="{F2B620B6-8B71-78ED-8648-0811E9F3B69F}"/>
              </a:ext>
            </a:extLst>
          </p:cNvPr>
          <p:cNvGrpSpPr/>
          <p:nvPr/>
        </p:nvGrpSpPr>
        <p:grpSpPr>
          <a:xfrm>
            <a:off x="5758500" y="1822293"/>
            <a:ext cx="483198" cy="261610"/>
            <a:chOff x="5679666" y="3264816"/>
            <a:chExt cx="483198" cy="261610"/>
          </a:xfrm>
        </p:grpSpPr>
        <p:sp>
          <p:nvSpPr>
            <p:cNvPr id="42" name="円/楕円 41">
              <a:extLst>
                <a:ext uri="{FF2B5EF4-FFF2-40B4-BE49-F238E27FC236}">
                  <a16:creationId xmlns:a16="http://schemas.microsoft.com/office/drawing/2014/main" id="{65421429-31CE-7C1A-D1D8-E1B815A4D56A}"/>
                </a:ext>
              </a:extLst>
            </p:cNvPr>
            <p:cNvSpPr/>
            <p:nvPr/>
          </p:nvSpPr>
          <p:spPr>
            <a:xfrm>
              <a:off x="5679666" y="3264816"/>
              <a:ext cx="483198" cy="261610"/>
            </a:xfrm>
            <a:prstGeom prst="ellipse">
              <a:avLst/>
            </a:prstGeom>
            <a:solidFill>
              <a:srgbClr val="F28705">
                <a:alpha val="50196"/>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0" name="テキスト ボックス 39">
              <a:extLst>
                <a:ext uri="{FF2B5EF4-FFF2-40B4-BE49-F238E27FC236}">
                  <a16:creationId xmlns:a16="http://schemas.microsoft.com/office/drawing/2014/main" id="{D6B37B70-1461-2EBB-1786-CF622B0DBBCE}"/>
                </a:ext>
              </a:extLst>
            </p:cNvPr>
            <p:cNvSpPr txBox="1"/>
            <p:nvPr/>
          </p:nvSpPr>
          <p:spPr>
            <a:xfrm>
              <a:off x="5733774" y="3264816"/>
              <a:ext cx="404278" cy="261610"/>
            </a:xfrm>
            <a:prstGeom prst="rect">
              <a:avLst/>
            </a:prstGeom>
            <a:noFill/>
          </p:spPr>
          <p:txBody>
            <a:bodyPr wrap="none" rtlCol="0">
              <a:spAutoFit/>
            </a:bodyPr>
            <a:lstStyle/>
            <a:p>
              <a:r>
                <a:rPr kumimoji="1" lang="en-US" altLang="ja-JP" sz="1100" dirty="0">
                  <a:latin typeface="MS PGothic" panose="020B0600070205080204" pitchFamily="34" charset="-128"/>
                  <a:ea typeface="MS PGothic" panose="020B0600070205080204" pitchFamily="34" charset="-128"/>
                </a:rPr>
                <a:t>1</a:t>
              </a:r>
              <a:r>
                <a:rPr lang="ja-JP" altLang="en-US" sz="1100">
                  <a:latin typeface="MS PGothic" panose="020B0600070205080204" pitchFamily="34" charset="-128"/>
                  <a:ea typeface="MS PGothic" panose="020B0600070205080204" pitchFamily="34" charset="-128"/>
                </a:rPr>
                <a:t>坪</a:t>
              </a:r>
              <a:endParaRPr kumimoji="1" lang="ja-JP" altLang="en-US" sz="1100">
                <a:latin typeface="MS PGothic" panose="020B0600070205080204" pitchFamily="34" charset="-128"/>
                <a:ea typeface="MS PGothic" panose="020B0600070205080204" pitchFamily="34" charset="-128"/>
              </a:endParaRPr>
            </a:p>
          </p:txBody>
        </p:sp>
      </p:grpSp>
      <p:grpSp>
        <p:nvGrpSpPr>
          <p:cNvPr id="58" name="グループ化 57">
            <a:extLst>
              <a:ext uri="{FF2B5EF4-FFF2-40B4-BE49-F238E27FC236}">
                <a16:creationId xmlns:a16="http://schemas.microsoft.com/office/drawing/2014/main" id="{685858BB-F827-F327-1747-58D5A03BB47A}"/>
              </a:ext>
            </a:extLst>
          </p:cNvPr>
          <p:cNvGrpSpPr/>
          <p:nvPr/>
        </p:nvGrpSpPr>
        <p:grpSpPr>
          <a:xfrm>
            <a:off x="4024409" y="3857998"/>
            <a:ext cx="566181" cy="261610"/>
            <a:chOff x="5644874" y="3946384"/>
            <a:chExt cx="566181" cy="261610"/>
          </a:xfrm>
        </p:grpSpPr>
        <p:sp>
          <p:nvSpPr>
            <p:cNvPr id="43" name="円/楕円 42">
              <a:extLst>
                <a:ext uri="{FF2B5EF4-FFF2-40B4-BE49-F238E27FC236}">
                  <a16:creationId xmlns:a16="http://schemas.microsoft.com/office/drawing/2014/main" id="{E6F5D908-4CDB-CC53-41B5-4DAA629F9E52}"/>
                </a:ext>
              </a:extLst>
            </p:cNvPr>
            <p:cNvSpPr/>
            <p:nvPr/>
          </p:nvSpPr>
          <p:spPr>
            <a:xfrm>
              <a:off x="5679666" y="3946384"/>
              <a:ext cx="483198" cy="261610"/>
            </a:xfrm>
            <a:prstGeom prst="ellipse">
              <a:avLst/>
            </a:prstGeom>
            <a:solidFill>
              <a:srgbClr val="F28705">
                <a:alpha val="50196"/>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7" name="テキスト ボックス 46">
              <a:extLst>
                <a:ext uri="{FF2B5EF4-FFF2-40B4-BE49-F238E27FC236}">
                  <a16:creationId xmlns:a16="http://schemas.microsoft.com/office/drawing/2014/main" id="{D37EF0BF-0A0B-6CDE-62C8-74564DA62075}"/>
                </a:ext>
              </a:extLst>
            </p:cNvPr>
            <p:cNvSpPr txBox="1"/>
            <p:nvPr/>
          </p:nvSpPr>
          <p:spPr>
            <a:xfrm>
              <a:off x="5644874" y="3946384"/>
              <a:ext cx="566181" cy="261610"/>
            </a:xfrm>
            <a:prstGeom prst="rect">
              <a:avLst/>
            </a:prstGeom>
            <a:noFill/>
          </p:spPr>
          <p:txBody>
            <a:bodyPr wrap="none" rtlCol="0">
              <a:spAutoFit/>
            </a:bodyPr>
            <a:lstStyle/>
            <a:p>
              <a:r>
                <a:rPr kumimoji="1" lang="en-US" altLang="ja-JP" sz="1100" dirty="0">
                  <a:latin typeface="MS PGothic" panose="020B0600070205080204" pitchFamily="34" charset="-128"/>
                  <a:ea typeface="MS PGothic" panose="020B0600070205080204" pitchFamily="34" charset="-128"/>
                </a:rPr>
                <a:t>1.25</a:t>
              </a:r>
              <a:r>
                <a:rPr lang="ja-JP" altLang="en-US" sz="1100">
                  <a:latin typeface="MS PGothic" panose="020B0600070205080204" pitchFamily="34" charset="-128"/>
                  <a:ea typeface="MS PGothic" panose="020B0600070205080204" pitchFamily="34" charset="-128"/>
                </a:rPr>
                <a:t>坪</a:t>
              </a:r>
              <a:endParaRPr kumimoji="1" lang="ja-JP" altLang="en-US" sz="1100">
                <a:latin typeface="MS PGothic" panose="020B0600070205080204" pitchFamily="34" charset="-128"/>
                <a:ea typeface="MS PGothic" panose="020B0600070205080204" pitchFamily="34" charset="-128"/>
              </a:endParaRPr>
            </a:p>
          </p:txBody>
        </p:sp>
      </p:grpSp>
      <p:grpSp>
        <p:nvGrpSpPr>
          <p:cNvPr id="59" name="グループ化 58">
            <a:extLst>
              <a:ext uri="{FF2B5EF4-FFF2-40B4-BE49-F238E27FC236}">
                <a16:creationId xmlns:a16="http://schemas.microsoft.com/office/drawing/2014/main" id="{91D603EC-5F91-F68F-134F-218BFBD6B6A3}"/>
              </a:ext>
            </a:extLst>
          </p:cNvPr>
          <p:cNvGrpSpPr/>
          <p:nvPr/>
        </p:nvGrpSpPr>
        <p:grpSpPr>
          <a:xfrm>
            <a:off x="5542193" y="3857998"/>
            <a:ext cx="495649" cy="261610"/>
            <a:chOff x="5670274" y="4592836"/>
            <a:chExt cx="495649" cy="261610"/>
          </a:xfrm>
        </p:grpSpPr>
        <p:sp>
          <p:nvSpPr>
            <p:cNvPr id="53" name="円/楕円 52">
              <a:extLst>
                <a:ext uri="{FF2B5EF4-FFF2-40B4-BE49-F238E27FC236}">
                  <a16:creationId xmlns:a16="http://schemas.microsoft.com/office/drawing/2014/main" id="{B68CA94C-F455-AA8F-7D43-00E28F027A7A}"/>
                </a:ext>
              </a:extLst>
            </p:cNvPr>
            <p:cNvSpPr/>
            <p:nvPr/>
          </p:nvSpPr>
          <p:spPr>
            <a:xfrm>
              <a:off x="5679666" y="4592836"/>
              <a:ext cx="483198" cy="261610"/>
            </a:xfrm>
            <a:prstGeom prst="ellipse">
              <a:avLst/>
            </a:prstGeom>
            <a:solidFill>
              <a:srgbClr val="F28705">
                <a:alpha val="50196"/>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6" name="テキスト ボックス 55">
              <a:extLst>
                <a:ext uri="{FF2B5EF4-FFF2-40B4-BE49-F238E27FC236}">
                  <a16:creationId xmlns:a16="http://schemas.microsoft.com/office/drawing/2014/main" id="{83601A36-7181-DA6C-8280-D224AD7CECF8}"/>
                </a:ext>
              </a:extLst>
            </p:cNvPr>
            <p:cNvSpPr txBox="1"/>
            <p:nvPr/>
          </p:nvSpPr>
          <p:spPr>
            <a:xfrm>
              <a:off x="5670274" y="4592836"/>
              <a:ext cx="495649" cy="261610"/>
            </a:xfrm>
            <a:prstGeom prst="rect">
              <a:avLst/>
            </a:prstGeom>
            <a:noFill/>
          </p:spPr>
          <p:txBody>
            <a:bodyPr wrap="none" rtlCol="0">
              <a:spAutoFit/>
            </a:bodyPr>
            <a:lstStyle/>
            <a:p>
              <a:r>
                <a:rPr kumimoji="1" lang="en-US" altLang="ja-JP" sz="1100" dirty="0">
                  <a:latin typeface="MS PGothic" panose="020B0600070205080204" pitchFamily="34" charset="-128"/>
                  <a:ea typeface="MS PGothic" panose="020B0600070205080204" pitchFamily="34" charset="-128"/>
                </a:rPr>
                <a:t>1.5</a:t>
              </a:r>
              <a:r>
                <a:rPr lang="ja-JP" altLang="en-US" sz="1100">
                  <a:latin typeface="MS PGothic" panose="020B0600070205080204" pitchFamily="34" charset="-128"/>
                  <a:ea typeface="MS PGothic" panose="020B0600070205080204" pitchFamily="34" charset="-128"/>
                </a:rPr>
                <a:t>坪</a:t>
              </a:r>
              <a:endParaRPr kumimoji="1" lang="ja-JP" altLang="en-US" sz="1100">
                <a:latin typeface="MS PGothic" panose="020B0600070205080204" pitchFamily="34" charset="-128"/>
                <a:ea typeface="MS PGothic" panose="020B0600070205080204" pitchFamily="34" charset="-128"/>
              </a:endParaRPr>
            </a:p>
          </p:txBody>
        </p:sp>
      </p:grpSp>
      <p:pic>
        <p:nvPicPr>
          <p:cNvPr id="63" name="図 62" descr="アイコン&#10;&#10;自動的に生成された説明">
            <a:extLst>
              <a:ext uri="{FF2B5EF4-FFF2-40B4-BE49-F238E27FC236}">
                <a16:creationId xmlns:a16="http://schemas.microsoft.com/office/drawing/2014/main" id="{76F751E2-E4C7-7717-560A-363608984277}"/>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6097673" y="9079369"/>
            <a:ext cx="969417" cy="1259243"/>
          </a:xfrm>
          <a:prstGeom prst="rect">
            <a:avLst/>
          </a:prstGeom>
        </p:spPr>
      </p:pic>
      <p:sp>
        <p:nvSpPr>
          <p:cNvPr id="6" name="Text Box 47">
            <a:extLst>
              <a:ext uri="{FF2B5EF4-FFF2-40B4-BE49-F238E27FC236}">
                <a16:creationId xmlns:a16="http://schemas.microsoft.com/office/drawing/2014/main" id="{33786931-E1AF-6298-F882-F09EB58BDBB6}"/>
              </a:ext>
            </a:extLst>
          </p:cNvPr>
          <p:cNvSpPr txBox="1">
            <a:spLocks noChangeArrowheads="1"/>
          </p:cNvSpPr>
          <p:nvPr/>
        </p:nvSpPr>
        <p:spPr bwMode="auto">
          <a:xfrm>
            <a:off x="3975319" y="1263422"/>
            <a:ext cx="2349557" cy="347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Lst>
        </p:spPr>
        <p:txBody>
          <a:bodyPr lIns="36576" tIns="36576" rIns="36576" bIns="36576"/>
          <a:lstStyle>
            <a:lvl1pPr defTabSz="1474788">
              <a:spcBef>
                <a:spcPct val="20000"/>
              </a:spcBef>
              <a:buChar char="•"/>
              <a:defRPr kumimoji="1" sz="5200">
                <a:solidFill>
                  <a:schemeClr val="tx1"/>
                </a:solidFill>
                <a:latin typeface="Arial" panose="020B0604020202020204" pitchFamily="34" charset="0"/>
                <a:ea typeface="ＭＳ Ｐゴシック" panose="020B0600070205080204" pitchFamily="34" charset="-128"/>
              </a:defRPr>
            </a:lvl1pPr>
            <a:lvl2pPr marL="742950" indent="-285750" defTabSz="1474788">
              <a:spcBef>
                <a:spcPct val="20000"/>
              </a:spcBef>
              <a:buChar char="–"/>
              <a:defRPr kumimoji="1" sz="4500">
                <a:solidFill>
                  <a:schemeClr val="tx1"/>
                </a:solidFill>
                <a:latin typeface="Arial" panose="020B0604020202020204" pitchFamily="34" charset="0"/>
                <a:ea typeface="ＭＳ Ｐゴシック" panose="020B0600070205080204" pitchFamily="34" charset="-128"/>
              </a:defRPr>
            </a:lvl2pPr>
            <a:lvl3pPr marL="1143000" indent="-228600" defTabSz="1474788">
              <a:spcBef>
                <a:spcPct val="20000"/>
              </a:spcBef>
              <a:buChar char="•"/>
              <a:defRPr kumimoji="1" sz="3900">
                <a:solidFill>
                  <a:schemeClr val="tx1"/>
                </a:solidFill>
                <a:latin typeface="Arial" panose="020B0604020202020204" pitchFamily="34" charset="0"/>
                <a:ea typeface="ＭＳ Ｐゴシック" panose="020B0600070205080204" pitchFamily="34" charset="-128"/>
              </a:defRPr>
            </a:lvl3pPr>
            <a:lvl4pPr marL="1600200" indent="-228600" defTabSz="1474788">
              <a:spcBef>
                <a:spcPct val="20000"/>
              </a:spcBef>
              <a:buChar char="–"/>
              <a:defRPr kumimoji="1" sz="3200">
                <a:solidFill>
                  <a:schemeClr val="tx1"/>
                </a:solidFill>
                <a:latin typeface="Arial" panose="020B0604020202020204" pitchFamily="34" charset="0"/>
                <a:ea typeface="ＭＳ Ｐゴシック" panose="020B0600070205080204" pitchFamily="34" charset="-128"/>
              </a:defRPr>
            </a:lvl4pPr>
            <a:lvl5pPr marL="2057400" indent="-228600" defTabSz="1474788">
              <a:spcBef>
                <a:spcPct val="20000"/>
              </a:spcBef>
              <a:buChar char="»"/>
              <a:defRPr kumimoji="1" sz="3200">
                <a:solidFill>
                  <a:schemeClr val="tx1"/>
                </a:solidFill>
                <a:latin typeface="Arial" panose="020B0604020202020204" pitchFamily="34" charset="0"/>
                <a:ea typeface="ＭＳ Ｐゴシック" panose="020B0600070205080204" pitchFamily="34" charset="-128"/>
              </a:defRPr>
            </a:lvl5pPr>
            <a:lvl6pPr marL="2514600" indent="-228600" defTabSz="1474788" eaLnBrk="0" fontAlgn="base" hangingPunct="0">
              <a:spcBef>
                <a:spcPct val="20000"/>
              </a:spcBef>
              <a:spcAft>
                <a:spcPct val="0"/>
              </a:spcAft>
              <a:buChar char="»"/>
              <a:defRPr kumimoji="1" sz="3200">
                <a:solidFill>
                  <a:schemeClr val="tx1"/>
                </a:solidFill>
                <a:latin typeface="Arial" panose="020B0604020202020204" pitchFamily="34" charset="0"/>
                <a:ea typeface="ＭＳ Ｐゴシック" panose="020B0600070205080204" pitchFamily="34" charset="-128"/>
              </a:defRPr>
            </a:lvl6pPr>
            <a:lvl7pPr marL="2971800" indent="-228600" defTabSz="1474788" eaLnBrk="0" fontAlgn="base" hangingPunct="0">
              <a:spcBef>
                <a:spcPct val="20000"/>
              </a:spcBef>
              <a:spcAft>
                <a:spcPct val="0"/>
              </a:spcAft>
              <a:buChar char="»"/>
              <a:defRPr kumimoji="1" sz="3200">
                <a:solidFill>
                  <a:schemeClr val="tx1"/>
                </a:solidFill>
                <a:latin typeface="Arial" panose="020B0604020202020204" pitchFamily="34" charset="0"/>
                <a:ea typeface="ＭＳ Ｐゴシック" panose="020B0600070205080204" pitchFamily="34" charset="-128"/>
              </a:defRPr>
            </a:lvl7pPr>
            <a:lvl8pPr marL="3429000" indent="-228600" defTabSz="1474788" eaLnBrk="0" fontAlgn="base" hangingPunct="0">
              <a:spcBef>
                <a:spcPct val="20000"/>
              </a:spcBef>
              <a:spcAft>
                <a:spcPct val="0"/>
              </a:spcAft>
              <a:buChar char="»"/>
              <a:defRPr kumimoji="1" sz="3200">
                <a:solidFill>
                  <a:schemeClr val="tx1"/>
                </a:solidFill>
                <a:latin typeface="Arial" panose="020B0604020202020204" pitchFamily="34" charset="0"/>
                <a:ea typeface="ＭＳ Ｐゴシック" panose="020B0600070205080204" pitchFamily="34" charset="-128"/>
              </a:defRPr>
            </a:lvl8pPr>
            <a:lvl9pPr marL="3886200" indent="-228600" defTabSz="1474788" eaLnBrk="0" fontAlgn="base" hangingPunct="0">
              <a:spcBef>
                <a:spcPct val="20000"/>
              </a:spcBef>
              <a:spcAft>
                <a:spcPct val="0"/>
              </a:spcAft>
              <a:buChar char="»"/>
              <a:defRPr kumimoji="1" sz="3200">
                <a:solidFill>
                  <a:schemeClr val="tx1"/>
                </a:solidFill>
                <a:latin typeface="Arial" panose="020B0604020202020204" pitchFamily="34" charset="0"/>
                <a:ea typeface="ＭＳ Ｐゴシック" panose="020B0600070205080204" pitchFamily="34" charset="-128"/>
              </a:defRPr>
            </a:lvl9pPr>
          </a:lstStyle>
          <a:p>
            <a:pPr eaLnBrk="1" hangingPunct="1">
              <a:spcBef>
                <a:spcPts val="100"/>
              </a:spcBef>
              <a:buFontTx/>
              <a:buNone/>
            </a:pPr>
            <a:r>
              <a:rPr lang="ja-JP" altLang="ja-JP" sz="1100">
                <a:solidFill>
                  <a:srgbClr val="F28705"/>
                </a:solidFill>
                <a:latin typeface="ＭＳ Ｐゴシック" panose="020B0600070205080204" pitchFamily="34" charset="-128"/>
              </a:rPr>
              <a:t>■</a:t>
            </a:r>
            <a:r>
              <a:rPr lang="ja-JP" altLang="ja-JP" sz="1100" b="1">
                <a:solidFill>
                  <a:srgbClr val="000000"/>
                </a:solidFill>
                <a:latin typeface="ＭＳ Ｐゴシック" panose="020B0600070205080204" pitchFamily="34" charset="-128"/>
              </a:rPr>
              <a:t>システムバスの一般的なサイズ</a:t>
            </a:r>
            <a:endParaRPr lang="en-US" altLang="ja-JP" sz="1100" b="1" dirty="0">
              <a:solidFill>
                <a:srgbClr val="000000"/>
              </a:solidFill>
              <a:latin typeface="ＭＳ Ｐゴシック" panose="020B0600070205080204" pitchFamily="34" charset="-128"/>
            </a:endParaRPr>
          </a:p>
        </p:txBody>
      </p:sp>
    </p:spTree>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2013 - 2022" id="{62F939B6-93AF-4DB8-9C6B-D6C7DFDC589F}" vid="{4A3C46E8-61CC-4603-A589-7422A47A8E4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13237</TotalTime>
  <Words>1688</Words>
  <Application>Microsoft Office PowerPoint</Application>
  <PresentationFormat>ユーザー設定</PresentationFormat>
  <Paragraphs>138</Paragraphs>
  <Slides>2</Slides>
  <Notes>1</Notes>
  <HiddenSlides>0</HiddenSlides>
  <MMClips>0</MMClips>
  <ScaleCrop>false</ScaleCrop>
  <HeadingPairs>
    <vt:vector size="6" baseType="variant">
      <vt:variant>
        <vt:lpstr>使用されているフォント</vt:lpstr>
      </vt:variant>
      <vt:variant>
        <vt:i4>7</vt:i4>
      </vt:variant>
      <vt:variant>
        <vt:lpstr>テーマ</vt:lpstr>
      </vt:variant>
      <vt:variant>
        <vt:i4>1</vt:i4>
      </vt:variant>
      <vt:variant>
        <vt:lpstr>スライド タイトル</vt:lpstr>
      </vt:variant>
      <vt:variant>
        <vt:i4>2</vt:i4>
      </vt:variant>
    </vt:vector>
  </HeadingPairs>
  <TitlesOfParts>
    <vt:vector size="10" baseType="lpstr">
      <vt:lpstr>Meiryo UI</vt:lpstr>
      <vt:lpstr>ＭＳ Ｐゴシック</vt:lpstr>
      <vt:lpstr>ＭＳ Ｐゴシック</vt:lpstr>
      <vt:lpstr>メイリオ</vt:lpstr>
      <vt:lpstr>游ゴシック</vt:lpstr>
      <vt:lpstr>游ゴシック Light</vt:lpstr>
      <vt:lpstr>Arial</vt:lpstr>
      <vt:lpstr>Office テーマ</vt:lpstr>
      <vt:lpstr>PowerPoint プレゼンテーション</vt:lpstr>
      <vt:lpstr>PowerPoint プレゼンテーション</vt:lpstr>
    </vt:vector>
  </TitlesOfParts>
  <Company>Be'sSystem</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スライド 1</dc:title>
  <dc:creator>フォーセンス</dc:creator>
  <cp:lastModifiedBy>飯村</cp:lastModifiedBy>
  <cp:revision>400</cp:revision>
  <cp:lastPrinted>2024-04-18T05:38:28Z</cp:lastPrinted>
  <dcterms:created xsi:type="dcterms:W3CDTF">2006-11-30T02:47:34Z</dcterms:created>
  <dcterms:modified xsi:type="dcterms:W3CDTF">2024-08-26T01:22:15Z</dcterms:modified>
</cp:coreProperties>
</file>