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
  </p:notesMasterIdLst>
  <p:sldIdLst>
    <p:sldId id="256" r:id="rId2"/>
    <p:sldId id="257" r:id="rId3"/>
  </p:sldIdLst>
  <p:sldSz cx="15122525" cy="10693400"/>
  <p:notesSz cx="6858000" cy="994568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68">
          <p15:clr>
            <a:srgbClr val="A4A3A4"/>
          </p15:clr>
        </p15:guide>
        <p15:guide id="2" pos="4763">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岸本 治美" initials="岸本" lastIdx="2" clrIdx="0">
    <p:extLst>
      <p:ext uri="{19B8F6BF-5375-455C-9EA6-DF929625EA0E}">
        <p15:presenceInfo xmlns:p15="http://schemas.microsoft.com/office/powerpoint/2012/main" userId="680817e7bfa88edc"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BF4D4A"/>
    <a:srgbClr val="FFF2CC"/>
    <a:srgbClr val="EDE5A9"/>
    <a:srgbClr val="EFCFA0"/>
    <a:srgbClr val="A1D7F5"/>
    <a:srgbClr val="B6D9BA"/>
    <a:srgbClr val="638269"/>
    <a:srgbClr val="D42520"/>
    <a:srgbClr val="D49092"/>
    <a:srgbClr val="A2D6A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テーマ スタイル 1 - アクセント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テーマ スタイル 1 - アクセント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FD0F851-EC5A-4D38-B0AD-8093EC10F338}" styleName="淡色スタイル 1 - アクセント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0660B408-B3CF-4A94-85FC-2B1E0A45F4A2}" styleName="濃色スタイル 2 - アクセント 1/アクセント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46F890A9-2807-4EBB-B81D-B2AA78EC7F39}" styleName="濃色スタイル 2 - アクセント 5/アクセント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3B4B98B0-60AC-42C2-AFA5-B58CD77FA1E5}" styleName="淡色スタイル 1 - アクセント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69CF1AB2-1976-4502-BF36-3FF5EA218861}" styleName="中間スタイル 4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FABFCF23-3B69-468F-B69F-88F6DE6A72F2}" styleName="中間スタイル 1 - アクセント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912C8C85-51F0-491E-9774-3900AFEF0FD7}" styleName="淡色スタイル 2 - アクセント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72833802-FEF1-4C79-8D5D-14CF1EAF98D9}" styleName="淡色スタイル 2 - アクセント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17292A2E-F333-43FB-9621-5CBBE7FDCDCB}" styleName="淡色スタイル 2 - アクセント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D27102A9-8310-4765-A935-A1911B00CA55}" styleName="淡色スタイル 1 - アクセント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68D230F3-CF80-4859-8CE7-A43EE81993B5}" styleName="淡色スタイル 1 - アクセント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0E3FDE45-AF77-4B5C-9715-49D594BDF05E}" styleName="淡色スタイル 1 - アクセント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10A1B5D5-9B99-4C35-A422-299274C87663}" styleName="中間スタイル 1 - アクセント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22838BEF-8BB2-4498-84A7-C5851F593DF1}" styleName="中間スタイル 4 - アクセント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8FD4443E-F989-4FC4-A0C8-D5A2AF1F390B}" styleName="濃色スタイル 1 - アクセント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91EBBBCC-DAD2-459C-BE2E-F6DE35CF9A28}" styleName="濃色スタイル 2 - アクセント 3/アクセント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08FB837D-C827-4EFA-A057-4D05807E0F7C}" styleName="テーマ スタイル 1 - アクセント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5BE263C-DBD7-4A20-BB59-AAB30ACAA65A}" styleName="中間スタイル 3 - アクセント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C4B1156A-380E-4F78-BDF5-A606A8083BF9}" styleName="中間スタイル 4 - アクセント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16D9F66E-5EB9-4882-86FB-DCBF35E3C3E4}" styleName="中間スタイル 4 - アクセント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8A107856-5554-42FB-B03E-39F5DBC370BA}" styleName="中間スタイル 4 - アクセント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715"/>
    <p:restoredTop sz="94451" autoAdjust="0"/>
  </p:normalViewPr>
  <p:slideViewPr>
    <p:cSldViewPr snapToGrid="0">
      <p:cViewPr>
        <p:scale>
          <a:sx n="74" d="100"/>
          <a:sy n="74" d="100"/>
        </p:scale>
        <p:origin x="2568" y="648"/>
      </p:cViewPr>
      <p:guideLst>
        <p:guide orient="horz" pos="3368"/>
        <p:guide pos="4763"/>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4" Type="http://schemas.openxmlformats.org/officeDocument/2006/relationships/notesMaster" Target="notesMasters/notesMaster1.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98475"/>
          </a:xfrm>
          <a:prstGeom prst="rect">
            <a:avLst/>
          </a:prstGeom>
        </p:spPr>
        <p:txBody>
          <a:bodyPr vert="horz" lIns="91440" tIns="45720" rIns="91440" bIns="45720" rtlCol="0"/>
          <a:lstStyle>
            <a:lvl1pPr algn="r">
              <a:defRPr sz="1200"/>
            </a:lvl1pPr>
          </a:lstStyle>
          <a:p>
            <a:fld id="{8633755D-CAFC-43DD-9AAB-2FD6CDBE01D0}" type="datetimeFigureOut">
              <a:rPr kumimoji="1" lang="ja-JP" altLang="en-US" smtClean="0"/>
              <a:t>2024/10/23</a:t>
            </a:fld>
            <a:endParaRPr kumimoji="1" lang="ja-JP" altLang="en-US"/>
          </a:p>
        </p:txBody>
      </p:sp>
      <p:sp>
        <p:nvSpPr>
          <p:cNvPr id="4" name="スライド イメージ プレースホルダー 3"/>
          <p:cNvSpPr>
            <a:spLocks noGrp="1" noRot="1" noChangeAspect="1"/>
          </p:cNvSpPr>
          <p:nvPr>
            <p:ph type="sldImg" idx="2"/>
          </p:nvPr>
        </p:nvSpPr>
        <p:spPr>
          <a:xfrm>
            <a:off x="1054100" y="1243013"/>
            <a:ext cx="4749800" cy="3357562"/>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786313"/>
            <a:ext cx="5486400" cy="3916362"/>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7213"/>
            <a:ext cx="2971800"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9447213"/>
            <a:ext cx="2971800" cy="498475"/>
          </a:xfrm>
          <a:prstGeom prst="rect">
            <a:avLst/>
          </a:prstGeom>
        </p:spPr>
        <p:txBody>
          <a:bodyPr vert="horz" lIns="91440" tIns="45720" rIns="91440" bIns="45720" rtlCol="0" anchor="b"/>
          <a:lstStyle>
            <a:lvl1pPr algn="r">
              <a:defRPr sz="1200"/>
            </a:lvl1pPr>
          </a:lstStyle>
          <a:p>
            <a:fld id="{30A9EDE4-41E1-4487-ACCD-3D40D281D53A}" type="slidenum">
              <a:rPr kumimoji="1" lang="ja-JP" altLang="en-US" smtClean="0"/>
              <a:t>‹#›</a:t>
            </a:fld>
            <a:endParaRPr kumimoji="1" lang="ja-JP" altLang="en-US"/>
          </a:p>
        </p:txBody>
      </p:sp>
    </p:spTree>
    <p:extLst>
      <p:ext uri="{BB962C8B-B14F-4D97-AF65-F5344CB8AC3E}">
        <p14:creationId xmlns:p14="http://schemas.microsoft.com/office/powerpoint/2010/main" val="325067254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30A9EDE4-41E1-4487-ACCD-3D40D281D53A}" type="slidenum">
              <a:rPr kumimoji="1" lang="ja-JP" altLang="en-US" smtClean="0"/>
              <a:t>2</a:t>
            </a:fld>
            <a:endParaRPr kumimoji="1" lang="ja-JP" altLang="en-US"/>
          </a:p>
        </p:txBody>
      </p:sp>
    </p:spTree>
    <p:extLst>
      <p:ext uri="{BB962C8B-B14F-4D97-AF65-F5344CB8AC3E}">
        <p14:creationId xmlns:p14="http://schemas.microsoft.com/office/powerpoint/2010/main" val="30727857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35C83D6-80E6-37B3-88E6-11FE721D5AD2}"/>
              </a:ext>
            </a:extLst>
          </p:cNvPr>
          <p:cNvSpPr>
            <a:spLocks noGrp="1"/>
          </p:cNvSpPr>
          <p:nvPr>
            <p:ph type="ctrTitle"/>
          </p:nvPr>
        </p:nvSpPr>
        <p:spPr>
          <a:xfrm>
            <a:off x="1890316" y="1750055"/>
            <a:ext cx="11341894" cy="3722887"/>
          </a:xfrm>
        </p:spPr>
        <p:txBody>
          <a:bodyPr anchor="b"/>
          <a:lstStyle>
            <a:lvl1pPr algn="ctr">
              <a:defRPr sz="7442"/>
            </a:lvl1pPr>
          </a:lstStyle>
          <a:p>
            <a:r>
              <a:rPr kumimoji="1" lang="ja-JP" altLang="en-US"/>
              <a:t>マスター タイトルの書式設定</a:t>
            </a:r>
          </a:p>
        </p:txBody>
      </p:sp>
      <p:sp>
        <p:nvSpPr>
          <p:cNvPr id="3" name="字幕 2">
            <a:extLst>
              <a:ext uri="{FF2B5EF4-FFF2-40B4-BE49-F238E27FC236}">
                <a16:creationId xmlns:a16="http://schemas.microsoft.com/office/drawing/2014/main" id="{64260F0E-0633-3990-93F8-6463EBE28256}"/>
              </a:ext>
            </a:extLst>
          </p:cNvPr>
          <p:cNvSpPr>
            <a:spLocks noGrp="1"/>
          </p:cNvSpPr>
          <p:nvPr>
            <p:ph type="subTitle" idx="1"/>
          </p:nvPr>
        </p:nvSpPr>
        <p:spPr>
          <a:xfrm>
            <a:off x="1890316" y="5616511"/>
            <a:ext cx="11341894" cy="2581762"/>
          </a:xfrm>
        </p:spPr>
        <p:txBody>
          <a:bodyPr/>
          <a:lstStyle>
            <a:lvl1pPr marL="0" indent="0" algn="ctr">
              <a:buNone/>
              <a:defRPr sz="2977"/>
            </a:lvl1pPr>
            <a:lvl2pPr marL="567111" indent="0" algn="ctr">
              <a:buNone/>
              <a:defRPr sz="2481"/>
            </a:lvl2pPr>
            <a:lvl3pPr marL="1134222" indent="0" algn="ctr">
              <a:buNone/>
              <a:defRPr sz="2233"/>
            </a:lvl3pPr>
            <a:lvl4pPr marL="1701333" indent="0" algn="ctr">
              <a:buNone/>
              <a:defRPr sz="1985"/>
            </a:lvl4pPr>
            <a:lvl5pPr marL="2268444" indent="0" algn="ctr">
              <a:buNone/>
              <a:defRPr sz="1985"/>
            </a:lvl5pPr>
            <a:lvl6pPr marL="2835554" indent="0" algn="ctr">
              <a:buNone/>
              <a:defRPr sz="1985"/>
            </a:lvl6pPr>
            <a:lvl7pPr marL="3402665" indent="0" algn="ctr">
              <a:buNone/>
              <a:defRPr sz="1985"/>
            </a:lvl7pPr>
            <a:lvl8pPr marL="3969776" indent="0" algn="ctr">
              <a:buNone/>
              <a:defRPr sz="1985"/>
            </a:lvl8pPr>
            <a:lvl9pPr marL="4536887" indent="0" algn="ctr">
              <a:buNone/>
              <a:defRPr sz="1985"/>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C834F62C-8550-78D2-D6E1-4F3E8F371176}"/>
              </a:ext>
            </a:extLst>
          </p:cNvPr>
          <p:cNvSpPr>
            <a:spLocks noGrp="1"/>
          </p:cNvSpPr>
          <p:nvPr>
            <p:ph type="dt" sz="half" idx="10"/>
          </p:nvPr>
        </p:nvSpPr>
        <p:spPr/>
        <p:txBody>
          <a:bodyPr/>
          <a:lstStyle/>
          <a:p>
            <a:endParaRPr lang="en-US" altLang="ja-JP"/>
          </a:p>
        </p:txBody>
      </p:sp>
      <p:sp>
        <p:nvSpPr>
          <p:cNvPr id="5" name="フッター プレースホルダー 4">
            <a:extLst>
              <a:ext uri="{FF2B5EF4-FFF2-40B4-BE49-F238E27FC236}">
                <a16:creationId xmlns:a16="http://schemas.microsoft.com/office/drawing/2014/main" id="{CE97CE8E-DB9C-33C5-52BB-284855736476}"/>
              </a:ext>
            </a:extLst>
          </p:cNvPr>
          <p:cNvSpPr>
            <a:spLocks noGrp="1"/>
          </p:cNvSpPr>
          <p:nvPr>
            <p:ph type="ftr" sz="quarter" idx="11"/>
          </p:nvPr>
        </p:nvSpPr>
        <p:spPr/>
        <p:txBody>
          <a:bodyPr/>
          <a:lstStyle/>
          <a:p>
            <a:endParaRPr lang="en-US" altLang="ja-JP"/>
          </a:p>
        </p:txBody>
      </p:sp>
      <p:sp>
        <p:nvSpPr>
          <p:cNvPr id="6" name="スライド番号プレースホルダー 5">
            <a:extLst>
              <a:ext uri="{FF2B5EF4-FFF2-40B4-BE49-F238E27FC236}">
                <a16:creationId xmlns:a16="http://schemas.microsoft.com/office/drawing/2014/main" id="{6E544B72-59F1-38AE-2362-AE8BA9ED1E16}"/>
              </a:ext>
            </a:extLst>
          </p:cNvPr>
          <p:cNvSpPr>
            <a:spLocks noGrp="1"/>
          </p:cNvSpPr>
          <p:nvPr>
            <p:ph type="sldNum" sz="quarter" idx="12"/>
          </p:nvPr>
        </p:nvSpPr>
        <p:spPr/>
        <p:txBody>
          <a:bodyPr/>
          <a:lstStyle/>
          <a:p>
            <a:fld id="{28C89B74-DFFF-4098-98C7-182256AB02C2}" type="slidenum">
              <a:rPr lang="en-US" altLang="ja-JP" smtClean="0"/>
              <a:pPr/>
              <a:t>‹#›</a:t>
            </a:fld>
            <a:endParaRPr lang="en-US" altLang="ja-JP"/>
          </a:p>
        </p:txBody>
      </p:sp>
    </p:spTree>
    <p:extLst>
      <p:ext uri="{BB962C8B-B14F-4D97-AF65-F5344CB8AC3E}">
        <p14:creationId xmlns:p14="http://schemas.microsoft.com/office/powerpoint/2010/main" val="39590328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4BD84C2-1065-938C-AABD-6DC836DCF7A5}"/>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CA606BDF-AAE8-83D9-36BD-096CCC6CCC41}"/>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74F43AED-D947-C083-3006-DB26DECE27C3}"/>
              </a:ext>
            </a:extLst>
          </p:cNvPr>
          <p:cNvSpPr>
            <a:spLocks noGrp="1"/>
          </p:cNvSpPr>
          <p:nvPr>
            <p:ph type="dt" sz="half" idx="10"/>
          </p:nvPr>
        </p:nvSpPr>
        <p:spPr/>
        <p:txBody>
          <a:bodyPr/>
          <a:lstStyle/>
          <a:p>
            <a:endParaRPr lang="en-US" altLang="ja-JP"/>
          </a:p>
        </p:txBody>
      </p:sp>
      <p:sp>
        <p:nvSpPr>
          <p:cNvPr id="5" name="フッター プレースホルダー 4">
            <a:extLst>
              <a:ext uri="{FF2B5EF4-FFF2-40B4-BE49-F238E27FC236}">
                <a16:creationId xmlns:a16="http://schemas.microsoft.com/office/drawing/2014/main" id="{4FBA150B-FF5B-EFB9-882C-527D5C45CF11}"/>
              </a:ext>
            </a:extLst>
          </p:cNvPr>
          <p:cNvSpPr>
            <a:spLocks noGrp="1"/>
          </p:cNvSpPr>
          <p:nvPr>
            <p:ph type="ftr" sz="quarter" idx="11"/>
          </p:nvPr>
        </p:nvSpPr>
        <p:spPr/>
        <p:txBody>
          <a:bodyPr/>
          <a:lstStyle/>
          <a:p>
            <a:endParaRPr lang="en-US" altLang="ja-JP"/>
          </a:p>
        </p:txBody>
      </p:sp>
      <p:sp>
        <p:nvSpPr>
          <p:cNvPr id="6" name="スライド番号プレースホルダー 5">
            <a:extLst>
              <a:ext uri="{FF2B5EF4-FFF2-40B4-BE49-F238E27FC236}">
                <a16:creationId xmlns:a16="http://schemas.microsoft.com/office/drawing/2014/main" id="{C7DCFA23-C8B9-8720-1A03-C901A20CAE41}"/>
              </a:ext>
            </a:extLst>
          </p:cNvPr>
          <p:cNvSpPr>
            <a:spLocks noGrp="1"/>
          </p:cNvSpPr>
          <p:nvPr>
            <p:ph type="sldNum" sz="quarter" idx="12"/>
          </p:nvPr>
        </p:nvSpPr>
        <p:spPr/>
        <p:txBody>
          <a:bodyPr/>
          <a:lstStyle/>
          <a:p>
            <a:fld id="{A4871645-1498-45BD-821A-F95B05D8C154}" type="slidenum">
              <a:rPr lang="en-US" altLang="ja-JP" smtClean="0"/>
              <a:pPr/>
              <a:t>‹#›</a:t>
            </a:fld>
            <a:endParaRPr lang="en-US" altLang="ja-JP"/>
          </a:p>
        </p:txBody>
      </p:sp>
    </p:spTree>
    <p:extLst>
      <p:ext uri="{BB962C8B-B14F-4D97-AF65-F5344CB8AC3E}">
        <p14:creationId xmlns:p14="http://schemas.microsoft.com/office/powerpoint/2010/main" val="32500210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33E17466-E637-409E-4832-ED44EF33DE50}"/>
              </a:ext>
            </a:extLst>
          </p:cNvPr>
          <p:cNvSpPr>
            <a:spLocks noGrp="1"/>
          </p:cNvSpPr>
          <p:nvPr>
            <p:ph type="title" orient="vert"/>
          </p:nvPr>
        </p:nvSpPr>
        <p:spPr>
          <a:xfrm>
            <a:off x="10822057" y="569325"/>
            <a:ext cx="3260794" cy="9062162"/>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25E6F16E-E23D-CDA3-ABB0-8D601CFE8C1B}"/>
              </a:ext>
            </a:extLst>
          </p:cNvPr>
          <p:cNvSpPr>
            <a:spLocks noGrp="1"/>
          </p:cNvSpPr>
          <p:nvPr>
            <p:ph type="body" orient="vert" idx="1"/>
          </p:nvPr>
        </p:nvSpPr>
        <p:spPr>
          <a:xfrm>
            <a:off x="1039673" y="569325"/>
            <a:ext cx="9593352" cy="9062162"/>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7964F39-664C-89FD-633B-D4A66AA296EE}"/>
              </a:ext>
            </a:extLst>
          </p:cNvPr>
          <p:cNvSpPr>
            <a:spLocks noGrp="1"/>
          </p:cNvSpPr>
          <p:nvPr>
            <p:ph type="dt" sz="half" idx="10"/>
          </p:nvPr>
        </p:nvSpPr>
        <p:spPr/>
        <p:txBody>
          <a:bodyPr/>
          <a:lstStyle/>
          <a:p>
            <a:endParaRPr lang="en-US" altLang="ja-JP"/>
          </a:p>
        </p:txBody>
      </p:sp>
      <p:sp>
        <p:nvSpPr>
          <p:cNvPr id="5" name="フッター プレースホルダー 4">
            <a:extLst>
              <a:ext uri="{FF2B5EF4-FFF2-40B4-BE49-F238E27FC236}">
                <a16:creationId xmlns:a16="http://schemas.microsoft.com/office/drawing/2014/main" id="{1EC7C924-8399-5196-71B8-3B8B44659AB9}"/>
              </a:ext>
            </a:extLst>
          </p:cNvPr>
          <p:cNvSpPr>
            <a:spLocks noGrp="1"/>
          </p:cNvSpPr>
          <p:nvPr>
            <p:ph type="ftr" sz="quarter" idx="11"/>
          </p:nvPr>
        </p:nvSpPr>
        <p:spPr/>
        <p:txBody>
          <a:bodyPr/>
          <a:lstStyle/>
          <a:p>
            <a:endParaRPr lang="en-US" altLang="ja-JP"/>
          </a:p>
        </p:txBody>
      </p:sp>
      <p:sp>
        <p:nvSpPr>
          <p:cNvPr id="6" name="スライド番号プレースホルダー 5">
            <a:extLst>
              <a:ext uri="{FF2B5EF4-FFF2-40B4-BE49-F238E27FC236}">
                <a16:creationId xmlns:a16="http://schemas.microsoft.com/office/drawing/2014/main" id="{DDAB110C-0CB2-0167-7A0E-6E470FF91DE8}"/>
              </a:ext>
            </a:extLst>
          </p:cNvPr>
          <p:cNvSpPr>
            <a:spLocks noGrp="1"/>
          </p:cNvSpPr>
          <p:nvPr>
            <p:ph type="sldNum" sz="quarter" idx="12"/>
          </p:nvPr>
        </p:nvSpPr>
        <p:spPr/>
        <p:txBody>
          <a:bodyPr/>
          <a:lstStyle/>
          <a:p>
            <a:fld id="{F9FA015E-3D0D-428E-8048-8739E7CE2AB5}" type="slidenum">
              <a:rPr lang="en-US" altLang="ja-JP" smtClean="0"/>
              <a:pPr/>
              <a:t>‹#›</a:t>
            </a:fld>
            <a:endParaRPr lang="en-US" altLang="ja-JP"/>
          </a:p>
        </p:txBody>
      </p:sp>
    </p:spTree>
    <p:extLst>
      <p:ext uri="{BB962C8B-B14F-4D97-AF65-F5344CB8AC3E}">
        <p14:creationId xmlns:p14="http://schemas.microsoft.com/office/powerpoint/2010/main" val="23099390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A5F84F5-1865-E072-2900-BF21AF8D9020}"/>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DDBE1532-1AFC-B179-58CA-DEC91B9B61FE}"/>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2AFA2C04-5954-D1BA-9F85-8748FA51236C}"/>
              </a:ext>
            </a:extLst>
          </p:cNvPr>
          <p:cNvSpPr>
            <a:spLocks noGrp="1"/>
          </p:cNvSpPr>
          <p:nvPr>
            <p:ph type="dt" sz="half" idx="10"/>
          </p:nvPr>
        </p:nvSpPr>
        <p:spPr/>
        <p:txBody>
          <a:bodyPr/>
          <a:lstStyle/>
          <a:p>
            <a:endParaRPr lang="en-US" altLang="ja-JP"/>
          </a:p>
        </p:txBody>
      </p:sp>
      <p:sp>
        <p:nvSpPr>
          <p:cNvPr id="5" name="フッター プレースホルダー 4">
            <a:extLst>
              <a:ext uri="{FF2B5EF4-FFF2-40B4-BE49-F238E27FC236}">
                <a16:creationId xmlns:a16="http://schemas.microsoft.com/office/drawing/2014/main" id="{9F361448-18BA-3887-DA50-1085A3B6049C}"/>
              </a:ext>
            </a:extLst>
          </p:cNvPr>
          <p:cNvSpPr>
            <a:spLocks noGrp="1"/>
          </p:cNvSpPr>
          <p:nvPr>
            <p:ph type="ftr" sz="quarter" idx="11"/>
          </p:nvPr>
        </p:nvSpPr>
        <p:spPr/>
        <p:txBody>
          <a:bodyPr/>
          <a:lstStyle/>
          <a:p>
            <a:endParaRPr lang="en-US" altLang="ja-JP"/>
          </a:p>
        </p:txBody>
      </p:sp>
      <p:sp>
        <p:nvSpPr>
          <p:cNvPr id="6" name="スライド番号プレースホルダー 5">
            <a:extLst>
              <a:ext uri="{FF2B5EF4-FFF2-40B4-BE49-F238E27FC236}">
                <a16:creationId xmlns:a16="http://schemas.microsoft.com/office/drawing/2014/main" id="{C99378FD-F87F-0CB8-B27D-C083EBDDB21B}"/>
              </a:ext>
            </a:extLst>
          </p:cNvPr>
          <p:cNvSpPr>
            <a:spLocks noGrp="1"/>
          </p:cNvSpPr>
          <p:nvPr>
            <p:ph type="sldNum" sz="quarter" idx="12"/>
          </p:nvPr>
        </p:nvSpPr>
        <p:spPr/>
        <p:txBody>
          <a:bodyPr/>
          <a:lstStyle/>
          <a:p>
            <a:fld id="{87CACA40-C6B2-421B-8105-36156B7E0F3B}" type="slidenum">
              <a:rPr lang="en-US" altLang="ja-JP" smtClean="0"/>
              <a:pPr/>
              <a:t>‹#›</a:t>
            </a:fld>
            <a:endParaRPr lang="en-US" altLang="ja-JP"/>
          </a:p>
        </p:txBody>
      </p:sp>
    </p:spTree>
    <p:extLst>
      <p:ext uri="{BB962C8B-B14F-4D97-AF65-F5344CB8AC3E}">
        <p14:creationId xmlns:p14="http://schemas.microsoft.com/office/powerpoint/2010/main" val="9536016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D0398A8-4222-26FA-9636-EE6BBF361937}"/>
              </a:ext>
            </a:extLst>
          </p:cNvPr>
          <p:cNvSpPr>
            <a:spLocks noGrp="1"/>
          </p:cNvSpPr>
          <p:nvPr>
            <p:ph type="title"/>
          </p:nvPr>
        </p:nvSpPr>
        <p:spPr>
          <a:xfrm>
            <a:off x="1031797" y="2665925"/>
            <a:ext cx="13043178" cy="4448157"/>
          </a:xfrm>
        </p:spPr>
        <p:txBody>
          <a:bodyPr anchor="b"/>
          <a:lstStyle>
            <a:lvl1pPr>
              <a:defRPr sz="7442"/>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CCE24857-A13B-6840-7B96-E468293408FE}"/>
              </a:ext>
            </a:extLst>
          </p:cNvPr>
          <p:cNvSpPr>
            <a:spLocks noGrp="1"/>
          </p:cNvSpPr>
          <p:nvPr>
            <p:ph type="body" idx="1"/>
          </p:nvPr>
        </p:nvSpPr>
        <p:spPr>
          <a:xfrm>
            <a:off x="1031797" y="7156164"/>
            <a:ext cx="13043178" cy="2339180"/>
          </a:xfrm>
        </p:spPr>
        <p:txBody>
          <a:bodyPr/>
          <a:lstStyle>
            <a:lvl1pPr marL="0" indent="0">
              <a:buNone/>
              <a:defRPr sz="2977">
                <a:solidFill>
                  <a:schemeClr val="tx1">
                    <a:tint val="75000"/>
                  </a:schemeClr>
                </a:solidFill>
              </a:defRPr>
            </a:lvl1pPr>
            <a:lvl2pPr marL="567111" indent="0">
              <a:buNone/>
              <a:defRPr sz="2481">
                <a:solidFill>
                  <a:schemeClr val="tx1">
                    <a:tint val="75000"/>
                  </a:schemeClr>
                </a:solidFill>
              </a:defRPr>
            </a:lvl2pPr>
            <a:lvl3pPr marL="1134222" indent="0">
              <a:buNone/>
              <a:defRPr sz="2233">
                <a:solidFill>
                  <a:schemeClr val="tx1">
                    <a:tint val="75000"/>
                  </a:schemeClr>
                </a:solidFill>
              </a:defRPr>
            </a:lvl3pPr>
            <a:lvl4pPr marL="1701333" indent="0">
              <a:buNone/>
              <a:defRPr sz="1985">
                <a:solidFill>
                  <a:schemeClr val="tx1">
                    <a:tint val="75000"/>
                  </a:schemeClr>
                </a:solidFill>
              </a:defRPr>
            </a:lvl4pPr>
            <a:lvl5pPr marL="2268444" indent="0">
              <a:buNone/>
              <a:defRPr sz="1985">
                <a:solidFill>
                  <a:schemeClr val="tx1">
                    <a:tint val="75000"/>
                  </a:schemeClr>
                </a:solidFill>
              </a:defRPr>
            </a:lvl5pPr>
            <a:lvl6pPr marL="2835554" indent="0">
              <a:buNone/>
              <a:defRPr sz="1985">
                <a:solidFill>
                  <a:schemeClr val="tx1">
                    <a:tint val="75000"/>
                  </a:schemeClr>
                </a:solidFill>
              </a:defRPr>
            </a:lvl6pPr>
            <a:lvl7pPr marL="3402665" indent="0">
              <a:buNone/>
              <a:defRPr sz="1985">
                <a:solidFill>
                  <a:schemeClr val="tx1">
                    <a:tint val="75000"/>
                  </a:schemeClr>
                </a:solidFill>
              </a:defRPr>
            </a:lvl7pPr>
            <a:lvl8pPr marL="3969776" indent="0">
              <a:buNone/>
              <a:defRPr sz="1985">
                <a:solidFill>
                  <a:schemeClr val="tx1">
                    <a:tint val="75000"/>
                  </a:schemeClr>
                </a:solidFill>
              </a:defRPr>
            </a:lvl8pPr>
            <a:lvl9pPr marL="4536887" indent="0">
              <a:buNone/>
              <a:defRPr sz="1985">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287EF6C8-D09B-0CF5-D063-FF73A4F460A5}"/>
              </a:ext>
            </a:extLst>
          </p:cNvPr>
          <p:cNvSpPr>
            <a:spLocks noGrp="1"/>
          </p:cNvSpPr>
          <p:nvPr>
            <p:ph type="dt" sz="half" idx="10"/>
          </p:nvPr>
        </p:nvSpPr>
        <p:spPr/>
        <p:txBody>
          <a:bodyPr/>
          <a:lstStyle/>
          <a:p>
            <a:endParaRPr lang="en-US" altLang="ja-JP"/>
          </a:p>
        </p:txBody>
      </p:sp>
      <p:sp>
        <p:nvSpPr>
          <p:cNvPr id="5" name="フッター プレースホルダー 4">
            <a:extLst>
              <a:ext uri="{FF2B5EF4-FFF2-40B4-BE49-F238E27FC236}">
                <a16:creationId xmlns:a16="http://schemas.microsoft.com/office/drawing/2014/main" id="{2EB1BDFD-76E3-F63D-CC0B-59FCF8A22BB4}"/>
              </a:ext>
            </a:extLst>
          </p:cNvPr>
          <p:cNvSpPr>
            <a:spLocks noGrp="1"/>
          </p:cNvSpPr>
          <p:nvPr>
            <p:ph type="ftr" sz="quarter" idx="11"/>
          </p:nvPr>
        </p:nvSpPr>
        <p:spPr/>
        <p:txBody>
          <a:bodyPr/>
          <a:lstStyle/>
          <a:p>
            <a:endParaRPr lang="en-US" altLang="ja-JP"/>
          </a:p>
        </p:txBody>
      </p:sp>
      <p:sp>
        <p:nvSpPr>
          <p:cNvPr id="6" name="スライド番号プレースホルダー 5">
            <a:extLst>
              <a:ext uri="{FF2B5EF4-FFF2-40B4-BE49-F238E27FC236}">
                <a16:creationId xmlns:a16="http://schemas.microsoft.com/office/drawing/2014/main" id="{AF3C663F-BDB1-E323-3D9C-13EBAA41F724}"/>
              </a:ext>
            </a:extLst>
          </p:cNvPr>
          <p:cNvSpPr>
            <a:spLocks noGrp="1"/>
          </p:cNvSpPr>
          <p:nvPr>
            <p:ph type="sldNum" sz="quarter" idx="12"/>
          </p:nvPr>
        </p:nvSpPr>
        <p:spPr/>
        <p:txBody>
          <a:bodyPr/>
          <a:lstStyle/>
          <a:p>
            <a:fld id="{44CA93EF-8C34-427C-A0E0-A289A69FAA40}" type="slidenum">
              <a:rPr lang="en-US" altLang="ja-JP" smtClean="0"/>
              <a:pPr/>
              <a:t>‹#›</a:t>
            </a:fld>
            <a:endParaRPr lang="en-US" altLang="ja-JP"/>
          </a:p>
        </p:txBody>
      </p:sp>
    </p:spTree>
    <p:extLst>
      <p:ext uri="{BB962C8B-B14F-4D97-AF65-F5344CB8AC3E}">
        <p14:creationId xmlns:p14="http://schemas.microsoft.com/office/powerpoint/2010/main" val="27099636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2313474-5C7C-BF6A-8083-D37CFFA2A2F7}"/>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6DB41BF2-C8BE-7032-7AB1-1E12D6B3DA81}"/>
              </a:ext>
            </a:extLst>
          </p:cNvPr>
          <p:cNvSpPr>
            <a:spLocks noGrp="1"/>
          </p:cNvSpPr>
          <p:nvPr>
            <p:ph sz="half" idx="1"/>
          </p:nvPr>
        </p:nvSpPr>
        <p:spPr>
          <a:xfrm>
            <a:off x="1039674" y="2846623"/>
            <a:ext cx="6427073" cy="6784864"/>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47B4E874-79B5-599C-223B-2BABA572FCF3}"/>
              </a:ext>
            </a:extLst>
          </p:cNvPr>
          <p:cNvSpPr>
            <a:spLocks noGrp="1"/>
          </p:cNvSpPr>
          <p:nvPr>
            <p:ph sz="half" idx="2"/>
          </p:nvPr>
        </p:nvSpPr>
        <p:spPr>
          <a:xfrm>
            <a:off x="7655778" y="2846623"/>
            <a:ext cx="6427073" cy="6784864"/>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1E3D3CB1-6730-061F-D69D-836CCCF1D579}"/>
              </a:ext>
            </a:extLst>
          </p:cNvPr>
          <p:cNvSpPr>
            <a:spLocks noGrp="1"/>
          </p:cNvSpPr>
          <p:nvPr>
            <p:ph type="dt" sz="half" idx="10"/>
          </p:nvPr>
        </p:nvSpPr>
        <p:spPr/>
        <p:txBody>
          <a:bodyPr/>
          <a:lstStyle/>
          <a:p>
            <a:endParaRPr lang="en-US" altLang="ja-JP"/>
          </a:p>
        </p:txBody>
      </p:sp>
      <p:sp>
        <p:nvSpPr>
          <p:cNvPr id="6" name="フッター プレースホルダー 5">
            <a:extLst>
              <a:ext uri="{FF2B5EF4-FFF2-40B4-BE49-F238E27FC236}">
                <a16:creationId xmlns:a16="http://schemas.microsoft.com/office/drawing/2014/main" id="{FA967B5F-0B94-2089-7CB7-89F9F5668D71}"/>
              </a:ext>
            </a:extLst>
          </p:cNvPr>
          <p:cNvSpPr>
            <a:spLocks noGrp="1"/>
          </p:cNvSpPr>
          <p:nvPr>
            <p:ph type="ftr" sz="quarter" idx="11"/>
          </p:nvPr>
        </p:nvSpPr>
        <p:spPr/>
        <p:txBody>
          <a:bodyPr/>
          <a:lstStyle/>
          <a:p>
            <a:endParaRPr lang="en-US" altLang="ja-JP"/>
          </a:p>
        </p:txBody>
      </p:sp>
      <p:sp>
        <p:nvSpPr>
          <p:cNvPr id="7" name="スライド番号プレースホルダー 6">
            <a:extLst>
              <a:ext uri="{FF2B5EF4-FFF2-40B4-BE49-F238E27FC236}">
                <a16:creationId xmlns:a16="http://schemas.microsoft.com/office/drawing/2014/main" id="{9922A264-0AE7-3A98-BF6C-77FC41B90B49}"/>
              </a:ext>
            </a:extLst>
          </p:cNvPr>
          <p:cNvSpPr>
            <a:spLocks noGrp="1"/>
          </p:cNvSpPr>
          <p:nvPr>
            <p:ph type="sldNum" sz="quarter" idx="12"/>
          </p:nvPr>
        </p:nvSpPr>
        <p:spPr/>
        <p:txBody>
          <a:bodyPr/>
          <a:lstStyle/>
          <a:p>
            <a:fld id="{5B3E1861-8E07-47DF-9155-5CD85C76EC49}" type="slidenum">
              <a:rPr lang="en-US" altLang="ja-JP" smtClean="0"/>
              <a:pPr/>
              <a:t>‹#›</a:t>
            </a:fld>
            <a:endParaRPr lang="en-US" altLang="ja-JP"/>
          </a:p>
        </p:txBody>
      </p:sp>
    </p:spTree>
    <p:extLst>
      <p:ext uri="{BB962C8B-B14F-4D97-AF65-F5344CB8AC3E}">
        <p14:creationId xmlns:p14="http://schemas.microsoft.com/office/powerpoint/2010/main" val="23414235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8A8D29C-DC74-805A-44D2-AAB710F3F2DE}"/>
              </a:ext>
            </a:extLst>
          </p:cNvPr>
          <p:cNvSpPr>
            <a:spLocks noGrp="1"/>
          </p:cNvSpPr>
          <p:nvPr>
            <p:ph type="title"/>
          </p:nvPr>
        </p:nvSpPr>
        <p:spPr>
          <a:xfrm>
            <a:off x="1041643" y="569326"/>
            <a:ext cx="13043178" cy="2066896"/>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5B0EE2A9-9A78-98B2-B628-10A882E8FD11}"/>
              </a:ext>
            </a:extLst>
          </p:cNvPr>
          <p:cNvSpPr>
            <a:spLocks noGrp="1"/>
          </p:cNvSpPr>
          <p:nvPr>
            <p:ph type="body" idx="1"/>
          </p:nvPr>
        </p:nvSpPr>
        <p:spPr>
          <a:xfrm>
            <a:off x="1041644" y="2621369"/>
            <a:ext cx="6397536" cy="1284692"/>
          </a:xfrm>
        </p:spPr>
        <p:txBody>
          <a:bodyPr anchor="b"/>
          <a:lstStyle>
            <a:lvl1pPr marL="0" indent="0">
              <a:buNone/>
              <a:defRPr sz="2977" b="1"/>
            </a:lvl1pPr>
            <a:lvl2pPr marL="567111" indent="0">
              <a:buNone/>
              <a:defRPr sz="2481" b="1"/>
            </a:lvl2pPr>
            <a:lvl3pPr marL="1134222" indent="0">
              <a:buNone/>
              <a:defRPr sz="2233" b="1"/>
            </a:lvl3pPr>
            <a:lvl4pPr marL="1701333" indent="0">
              <a:buNone/>
              <a:defRPr sz="1985" b="1"/>
            </a:lvl4pPr>
            <a:lvl5pPr marL="2268444" indent="0">
              <a:buNone/>
              <a:defRPr sz="1985" b="1"/>
            </a:lvl5pPr>
            <a:lvl6pPr marL="2835554" indent="0">
              <a:buNone/>
              <a:defRPr sz="1985" b="1"/>
            </a:lvl6pPr>
            <a:lvl7pPr marL="3402665" indent="0">
              <a:buNone/>
              <a:defRPr sz="1985" b="1"/>
            </a:lvl7pPr>
            <a:lvl8pPr marL="3969776" indent="0">
              <a:buNone/>
              <a:defRPr sz="1985" b="1"/>
            </a:lvl8pPr>
            <a:lvl9pPr marL="4536887" indent="0">
              <a:buNone/>
              <a:defRPr sz="1985"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008FD597-FF0A-DF02-EC62-903A337DE041}"/>
              </a:ext>
            </a:extLst>
          </p:cNvPr>
          <p:cNvSpPr>
            <a:spLocks noGrp="1"/>
          </p:cNvSpPr>
          <p:nvPr>
            <p:ph sz="half" idx="2"/>
          </p:nvPr>
        </p:nvSpPr>
        <p:spPr>
          <a:xfrm>
            <a:off x="1041644" y="3906061"/>
            <a:ext cx="6397536" cy="574522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9393D795-B58C-F87A-2487-B8CDCBD058CA}"/>
              </a:ext>
            </a:extLst>
          </p:cNvPr>
          <p:cNvSpPr>
            <a:spLocks noGrp="1"/>
          </p:cNvSpPr>
          <p:nvPr>
            <p:ph type="body" sz="quarter" idx="3"/>
          </p:nvPr>
        </p:nvSpPr>
        <p:spPr>
          <a:xfrm>
            <a:off x="7655778" y="2621369"/>
            <a:ext cx="6429043" cy="1284692"/>
          </a:xfrm>
        </p:spPr>
        <p:txBody>
          <a:bodyPr anchor="b"/>
          <a:lstStyle>
            <a:lvl1pPr marL="0" indent="0">
              <a:buNone/>
              <a:defRPr sz="2977" b="1"/>
            </a:lvl1pPr>
            <a:lvl2pPr marL="567111" indent="0">
              <a:buNone/>
              <a:defRPr sz="2481" b="1"/>
            </a:lvl2pPr>
            <a:lvl3pPr marL="1134222" indent="0">
              <a:buNone/>
              <a:defRPr sz="2233" b="1"/>
            </a:lvl3pPr>
            <a:lvl4pPr marL="1701333" indent="0">
              <a:buNone/>
              <a:defRPr sz="1985" b="1"/>
            </a:lvl4pPr>
            <a:lvl5pPr marL="2268444" indent="0">
              <a:buNone/>
              <a:defRPr sz="1985" b="1"/>
            </a:lvl5pPr>
            <a:lvl6pPr marL="2835554" indent="0">
              <a:buNone/>
              <a:defRPr sz="1985" b="1"/>
            </a:lvl6pPr>
            <a:lvl7pPr marL="3402665" indent="0">
              <a:buNone/>
              <a:defRPr sz="1985" b="1"/>
            </a:lvl7pPr>
            <a:lvl8pPr marL="3969776" indent="0">
              <a:buNone/>
              <a:defRPr sz="1985" b="1"/>
            </a:lvl8pPr>
            <a:lvl9pPr marL="4536887" indent="0">
              <a:buNone/>
              <a:defRPr sz="1985"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61801D11-D47F-A53F-F7F7-E3EF592EA2D5}"/>
              </a:ext>
            </a:extLst>
          </p:cNvPr>
          <p:cNvSpPr>
            <a:spLocks noGrp="1"/>
          </p:cNvSpPr>
          <p:nvPr>
            <p:ph sz="quarter" idx="4"/>
          </p:nvPr>
        </p:nvSpPr>
        <p:spPr>
          <a:xfrm>
            <a:off x="7655778" y="3906061"/>
            <a:ext cx="6429043" cy="574522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E529B4CB-9F43-C364-CF02-7888AC6C2F4E}"/>
              </a:ext>
            </a:extLst>
          </p:cNvPr>
          <p:cNvSpPr>
            <a:spLocks noGrp="1"/>
          </p:cNvSpPr>
          <p:nvPr>
            <p:ph type="dt" sz="half" idx="10"/>
          </p:nvPr>
        </p:nvSpPr>
        <p:spPr/>
        <p:txBody>
          <a:bodyPr/>
          <a:lstStyle/>
          <a:p>
            <a:endParaRPr lang="en-US" altLang="ja-JP"/>
          </a:p>
        </p:txBody>
      </p:sp>
      <p:sp>
        <p:nvSpPr>
          <p:cNvPr id="8" name="フッター プレースホルダー 7">
            <a:extLst>
              <a:ext uri="{FF2B5EF4-FFF2-40B4-BE49-F238E27FC236}">
                <a16:creationId xmlns:a16="http://schemas.microsoft.com/office/drawing/2014/main" id="{EE85EBDB-95FD-5182-3A6E-540C105DFA54}"/>
              </a:ext>
            </a:extLst>
          </p:cNvPr>
          <p:cNvSpPr>
            <a:spLocks noGrp="1"/>
          </p:cNvSpPr>
          <p:nvPr>
            <p:ph type="ftr" sz="quarter" idx="11"/>
          </p:nvPr>
        </p:nvSpPr>
        <p:spPr/>
        <p:txBody>
          <a:bodyPr/>
          <a:lstStyle/>
          <a:p>
            <a:endParaRPr lang="en-US" altLang="ja-JP"/>
          </a:p>
        </p:txBody>
      </p:sp>
      <p:sp>
        <p:nvSpPr>
          <p:cNvPr id="9" name="スライド番号プレースホルダー 8">
            <a:extLst>
              <a:ext uri="{FF2B5EF4-FFF2-40B4-BE49-F238E27FC236}">
                <a16:creationId xmlns:a16="http://schemas.microsoft.com/office/drawing/2014/main" id="{5F29531C-9C16-2AAF-2567-533E28A60603}"/>
              </a:ext>
            </a:extLst>
          </p:cNvPr>
          <p:cNvSpPr>
            <a:spLocks noGrp="1"/>
          </p:cNvSpPr>
          <p:nvPr>
            <p:ph type="sldNum" sz="quarter" idx="12"/>
          </p:nvPr>
        </p:nvSpPr>
        <p:spPr/>
        <p:txBody>
          <a:bodyPr/>
          <a:lstStyle/>
          <a:p>
            <a:fld id="{C13F0189-D314-4E63-9633-05BE50A50D55}" type="slidenum">
              <a:rPr lang="en-US" altLang="ja-JP" smtClean="0"/>
              <a:pPr/>
              <a:t>‹#›</a:t>
            </a:fld>
            <a:endParaRPr lang="en-US" altLang="ja-JP"/>
          </a:p>
        </p:txBody>
      </p:sp>
    </p:spTree>
    <p:extLst>
      <p:ext uri="{BB962C8B-B14F-4D97-AF65-F5344CB8AC3E}">
        <p14:creationId xmlns:p14="http://schemas.microsoft.com/office/powerpoint/2010/main" val="41790651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DAB496E-2610-83BD-5891-4ABF13546535}"/>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7CECE84A-5F86-9839-C230-4843C19728E0}"/>
              </a:ext>
            </a:extLst>
          </p:cNvPr>
          <p:cNvSpPr>
            <a:spLocks noGrp="1"/>
          </p:cNvSpPr>
          <p:nvPr>
            <p:ph type="dt" sz="half" idx="10"/>
          </p:nvPr>
        </p:nvSpPr>
        <p:spPr/>
        <p:txBody>
          <a:bodyPr/>
          <a:lstStyle/>
          <a:p>
            <a:endParaRPr lang="en-US" altLang="ja-JP"/>
          </a:p>
        </p:txBody>
      </p:sp>
      <p:sp>
        <p:nvSpPr>
          <p:cNvPr id="4" name="フッター プレースホルダー 3">
            <a:extLst>
              <a:ext uri="{FF2B5EF4-FFF2-40B4-BE49-F238E27FC236}">
                <a16:creationId xmlns:a16="http://schemas.microsoft.com/office/drawing/2014/main" id="{47A0AB76-FC05-F045-11FB-C6D445BBE64D}"/>
              </a:ext>
            </a:extLst>
          </p:cNvPr>
          <p:cNvSpPr>
            <a:spLocks noGrp="1"/>
          </p:cNvSpPr>
          <p:nvPr>
            <p:ph type="ftr" sz="quarter" idx="11"/>
          </p:nvPr>
        </p:nvSpPr>
        <p:spPr/>
        <p:txBody>
          <a:bodyPr/>
          <a:lstStyle/>
          <a:p>
            <a:endParaRPr lang="en-US" altLang="ja-JP"/>
          </a:p>
        </p:txBody>
      </p:sp>
      <p:sp>
        <p:nvSpPr>
          <p:cNvPr id="5" name="スライド番号プレースホルダー 4">
            <a:extLst>
              <a:ext uri="{FF2B5EF4-FFF2-40B4-BE49-F238E27FC236}">
                <a16:creationId xmlns:a16="http://schemas.microsoft.com/office/drawing/2014/main" id="{9D560144-0A51-951C-A496-380623B3B4AC}"/>
              </a:ext>
            </a:extLst>
          </p:cNvPr>
          <p:cNvSpPr>
            <a:spLocks noGrp="1"/>
          </p:cNvSpPr>
          <p:nvPr>
            <p:ph type="sldNum" sz="quarter" idx="12"/>
          </p:nvPr>
        </p:nvSpPr>
        <p:spPr/>
        <p:txBody>
          <a:bodyPr/>
          <a:lstStyle/>
          <a:p>
            <a:fld id="{5F3E16C8-0944-4A58-9CF5-80410A398036}" type="slidenum">
              <a:rPr lang="en-US" altLang="ja-JP" smtClean="0"/>
              <a:pPr/>
              <a:t>‹#›</a:t>
            </a:fld>
            <a:endParaRPr lang="en-US" altLang="ja-JP"/>
          </a:p>
        </p:txBody>
      </p:sp>
    </p:spTree>
    <p:extLst>
      <p:ext uri="{BB962C8B-B14F-4D97-AF65-F5344CB8AC3E}">
        <p14:creationId xmlns:p14="http://schemas.microsoft.com/office/powerpoint/2010/main" val="2292792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BFEA5029-7379-14CC-FBD9-4A976595CF0D}"/>
              </a:ext>
            </a:extLst>
          </p:cNvPr>
          <p:cNvSpPr>
            <a:spLocks noGrp="1"/>
          </p:cNvSpPr>
          <p:nvPr>
            <p:ph type="dt" sz="half" idx="10"/>
          </p:nvPr>
        </p:nvSpPr>
        <p:spPr/>
        <p:txBody>
          <a:bodyPr/>
          <a:lstStyle/>
          <a:p>
            <a:endParaRPr lang="en-US" altLang="ja-JP"/>
          </a:p>
        </p:txBody>
      </p:sp>
      <p:sp>
        <p:nvSpPr>
          <p:cNvPr id="3" name="フッター プレースホルダー 2">
            <a:extLst>
              <a:ext uri="{FF2B5EF4-FFF2-40B4-BE49-F238E27FC236}">
                <a16:creationId xmlns:a16="http://schemas.microsoft.com/office/drawing/2014/main" id="{491912F3-9FE9-87AD-C0A4-4D6C48061D04}"/>
              </a:ext>
            </a:extLst>
          </p:cNvPr>
          <p:cNvSpPr>
            <a:spLocks noGrp="1"/>
          </p:cNvSpPr>
          <p:nvPr>
            <p:ph type="ftr" sz="quarter" idx="11"/>
          </p:nvPr>
        </p:nvSpPr>
        <p:spPr/>
        <p:txBody>
          <a:bodyPr/>
          <a:lstStyle/>
          <a:p>
            <a:endParaRPr lang="en-US" altLang="ja-JP"/>
          </a:p>
        </p:txBody>
      </p:sp>
      <p:sp>
        <p:nvSpPr>
          <p:cNvPr id="4" name="スライド番号プレースホルダー 3">
            <a:extLst>
              <a:ext uri="{FF2B5EF4-FFF2-40B4-BE49-F238E27FC236}">
                <a16:creationId xmlns:a16="http://schemas.microsoft.com/office/drawing/2014/main" id="{214FFC6C-48FB-3A34-320C-DF90543BB647}"/>
              </a:ext>
            </a:extLst>
          </p:cNvPr>
          <p:cNvSpPr>
            <a:spLocks noGrp="1"/>
          </p:cNvSpPr>
          <p:nvPr>
            <p:ph type="sldNum" sz="quarter" idx="12"/>
          </p:nvPr>
        </p:nvSpPr>
        <p:spPr/>
        <p:txBody>
          <a:bodyPr/>
          <a:lstStyle/>
          <a:p>
            <a:fld id="{D7052374-07E1-4578-9123-C15B7DF253D7}" type="slidenum">
              <a:rPr lang="en-US" altLang="ja-JP" smtClean="0"/>
              <a:pPr/>
              <a:t>‹#›</a:t>
            </a:fld>
            <a:endParaRPr lang="en-US" altLang="ja-JP"/>
          </a:p>
        </p:txBody>
      </p:sp>
    </p:spTree>
    <p:extLst>
      <p:ext uri="{BB962C8B-B14F-4D97-AF65-F5344CB8AC3E}">
        <p14:creationId xmlns:p14="http://schemas.microsoft.com/office/powerpoint/2010/main" val="22131350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5422EE9-DC34-75B1-244A-EEC2E9F71740}"/>
              </a:ext>
            </a:extLst>
          </p:cNvPr>
          <p:cNvSpPr>
            <a:spLocks noGrp="1"/>
          </p:cNvSpPr>
          <p:nvPr>
            <p:ph type="title"/>
          </p:nvPr>
        </p:nvSpPr>
        <p:spPr>
          <a:xfrm>
            <a:off x="1041644" y="712893"/>
            <a:ext cx="4877408" cy="2495127"/>
          </a:xfrm>
        </p:spPr>
        <p:txBody>
          <a:bodyPr anchor="b"/>
          <a:lstStyle>
            <a:lvl1pPr>
              <a:defRPr sz="3969"/>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9B610EFC-364B-174F-338D-50A4A09D0CD2}"/>
              </a:ext>
            </a:extLst>
          </p:cNvPr>
          <p:cNvSpPr>
            <a:spLocks noGrp="1"/>
          </p:cNvSpPr>
          <p:nvPr>
            <p:ph idx="1"/>
          </p:nvPr>
        </p:nvSpPr>
        <p:spPr>
          <a:xfrm>
            <a:off x="6429043" y="1539652"/>
            <a:ext cx="7655778" cy="7599245"/>
          </a:xfrm>
        </p:spPr>
        <p:txBody>
          <a:bodyPr/>
          <a:lstStyle>
            <a:lvl1pPr>
              <a:defRPr sz="3969"/>
            </a:lvl1pPr>
            <a:lvl2pPr>
              <a:defRPr sz="3473"/>
            </a:lvl2pPr>
            <a:lvl3pPr>
              <a:defRPr sz="2977"/>
            </a:lvl3pPr>
            <a:lvl4pPr>
              <a:defRPr sz="2481"/>
            </a:lvl4pPr>
            <a:lvl5pPr>
              <a:defRPr sz="2481"/>
            </a:lvl5pPr>
            <a:lvl6pPr>
              <a:defRPr sz="2481"/>
            </a:lvl6pPr>
            <a:lvl7pPr>
              <a:defRPr sz="2481"/>
            </a:lvl7pPr>
            <a:lvl8pPr>
              <a:defRPr sz="2481"/>
            </a:lvl8pPr>
            <a:lvl9pPr>
              <a:defRPr sz="2481"/>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DBD8C408-7438-E362-3AC8-A0A58773DF45}"/>
              </a:ext>
            </a:extLst>
          </p:cNvPr>
          <p:cNvSpPr>
            <a:spLocks noGrp="1"/>
          </p:cNvSpPr>
          <p:nvPr>
            <p:ph type="body" sz="half" idx="2"/>
          </p:nvPr>
        </p:nvSpPr>
        <p:spPr>
          <a:xfrm>
            <a:off x="1041644" y="3208020"/>
            <a:ext cx="4877408" cy="5943254"/>
          </a:xfrm>
        </p:spPr>
        <p:txBody>
          <a:bodyPr/>
          <a:lstStyle>
            <a:lvl1pPr marL="0" indent="0">
              <a:buNone/>
              <a:defRPr sz="1985"/>
            </a:lvl1pPr>
            <a:lvl2pPr marL="567111" indent="0">
              <a:buNone/>
              <a:defRPr sz="1737"/>
            </a:lvl2pPr>
            <a:lvl3pPr marL="1134222" indent="0">
              <a:buNone/>
              <a:defRPr sz="1488"/>
            </a:lvl3pPr>
            <a:lvl4pPr marL="1701333" indent="0">
              <a:buNone/>
              <a:defRPr sz="1240"/>
            </a:lvl4pPr>
            <a:lvl5pPr marL="2268444" indent="0">
              <a:buNone/>
              <a:defRPr sz="1240"/>
            </a:lvl5pPr>
            <a:lvl6pPr marL="2835554" indent="0">
              <a:buNone/>
              <a:defRPr sz="1240"/>
            </a:lvl6pPr>
            <a:lvl7pPr marL="3402665" indent="0">
              <a:buNone/>
              <a:defRPr sz="1240"/>
            </a:lvl7pPr>
            <a:lvl8pPr marL="3969776" indent="0">
              <a:buNone/>
              <a:defRPr sz="1240"/>
            </a:lvl8pPr>
            <a:lvl9pPr marL="4536887" indent="0">
              <a:buNone/>
              <a:defRPr sz="124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CBB97D97-6C9E-C58C-D96A-047FE1A59BBA}"/>
              </a:ext>
            </a:extLst>
          </p:cNvPr>
          <p:cNvSpPr>
            <a:spLocks noGrp="1"/>
          </p:cNvSpPr>
          <p:nvPr>
            <p:ph type="dt" sz="half" idx="10"/>
          </p:nvPr>
        </p:nvSpPr>
        <p:spPr/>
        <p:txBody>
          <a:bodyPr/>
          <a:lstStyle/>
          <a:p>
            <a:endParaRPr lang="en-US" altLang="ja-JP"/>
          </a:p>
        </p:txBody>
      </p:sp>
      <p:sp>
        <p:nvSpPr>
          <p:cNvPr id="6" name="フッター プレースホルダー 5">
            <a:extLst>
              <a:ext uri="{FF2B5EF4-FFF2-40B4-BE49-F238E27FC236}">
                <a16:creationId xmlns:a16="http://schemas.microsoft.com/office/drawing/2014/main" id="{2CD01865-F8B0-447C-2F2F-85CACD494D6F}"/>
              </a:ext>
            </a:extLst>
          </p:cNvPr>
          <p:cNvSpPr>
            <a:spLocks noGrp="1"/>
          </p:cNvSpPr>
          <p:nvPr>
            <p:ph type="ftr" sz="quarter" idx="11"/>
          </p:nvPr>
        </p:nvSpPr>
        <p:spPr/>
        <p:txBody>
          <a:bodyPr/>
          <a:lstStyle/>
          <a:p>
            <a:endParaRPr lang="en-US" altLang="ja-JP"/>
          </a:p>
        </p:txBody>
      </p:sp>
      <p:sp>
        <p:nvSpPr>
          <p:cNvPr id="7" name="スライド番号プレースホルダー 6">
            <a:extLst>
              <a:ext uri="{FF2B5EF4-FFF2-40B4-BE49-F238E27FC236}">
                <a16:creationId xmlns:a16="http://schemas.microsoft.com/office/drawing/2014/main" id="{0630E0D1-BA0D-964E-A48A-01B377D2867D}"/>
              </a:ext>
            </a:extLst>
          </p:cNvPr>
          <p:cNvSpPr>
            <a:spLocks noGrp="1"/>
          </p:cNvSpPr>
          <p:nvPr>
            <p:ph type="sldNum" sz="quarter" idx="12"/>
          </p:nvPr>
        </p:nvSpPr>
        <p:spPr/>
        <p:txBody>
          <a:bodyPr/>
          <a:lstStyle/>
          <a:p>
            <a:fld id="{22157F77-F579-46E2-A764-0858274218E3}" type="slidenum">
              <a:rPr lang="en-US" altLang="ja-JP" smtClean="0"/>
              <a:pPr/>
              <a:t>‹#›</a:t>
            </a:fld>
            <a:endParaRPr lang="en-US" altLang="ja-JP"/>
          </a:p>
        </p:txBody>
      </p:sp>
    </p:spTree>
    <p:extLst>
      <p:ext uri="{BB962C8B-B14F-4D97-AF65-F5344CB8AC3E}">
        <p14:creationId xmlns:p14="http://schemas.microsoft.com/office/powerpoint/2010/main" val="2695899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FEB883D-6564-23EA-67E1-A19A4FD46803}"/>
              </a:ext>
            </a:extLst>
          </p:cNvPr>
          <p:cNvSpPr>
            <a:spLocks noGrp="1"/>
          </p:cNvSpPr>
          <p:nvPr>
            <p:ph type="title"/>
          </p:nvPr>
        </p:nvSpPr>
        <p:spPr>
          <a:xfrm>
            <a:off x="1041644" y="712893"/>
            <a:ext cx="4877408" cy="2495127"/>
          </a:xfrm>
        </p:spPr>
        <p:txBody>
          <a:bodyPr anchor="b"/>
          <a:lstStyle>
            <a:lvl1pPr>
              <a:defRPr sz="3969"/>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418A79EC-16BC-2A8D-859B-4794153359DB}"/>
              </a:ext>
            </a:extLst>
          </p:cNvPr>
          <p:cNvSpPr>
            <a:spLocks noGrp="1"/>
          </p:cNvSpPr>
          <p:nvPr>
            <p:ph type="pic" idx="1"/>
          </p:nvPr>
        </p:nvSpPr>
        <p:spPr>
          <a:xfrm>
            <a:off x="6429043" y="1539652"/>
            <a:ext cx="7655778" cy="7599245"/>
          </a:xfrm>
        </p:spPr>
        <p:txBody>
          <a:bodyPr/>
          <a:lstStyle>
            <a:lvl1pPr marL="0" indent="0">
              <a:buNone/>
              <a:defRPr sz="3969"/>
            </a:lvl1pPr>
            <a:lvl2pPr marL="567111" indent="0">
              <a:buNone/>
              <a:defRPr sz="3473"/>
            </a:lvl2pPr>
            <a:lvl3pPr marL="1134222" indent="0">
              <a:buNone/>
              <a:defRPr sz="2977"/>
            </a:lvl3pPr>
            <a:lvl4pPr marL="1701333" indent="0">
              <a:buNone/>
              <a:defRPr sz="2481"/>
            </a:lvl4pPr>
            <a:lvl5pPr marL="2268444" indent="0">
              <a:buNone/>
              <a:defRPr sz="2481"/>
            </a:lvl5pPr>
            <a:lvl6pPr marL="2835554" indent="0">
              <a:buNone/>
              <a:defRPr sz="2481"/>
            </a:lvl6pPr>
            <a:lvl7pPr marL="3402665" indent="0">
              <a:buNone/>
              <a:defRPr sz="2481"/>
            </a:lvl7pPr>
            <a:lvl8pPr marL="3969776" indent="0">
              <a:buNone/>
              <a:defRPr sz="2481"/>
            </a:lvl8pPr>
            <a:lvl9pPr marL="4536887" indent="0">
              <a:buNone/>
              <a:defRPr sz="2481"/>
            </a:lvl9pPr>
          </a:lstStyle>
          <a:p>
            <a:endParaRPr kumimoji="1" lang="ja-JP" altLang="en-US"/>
          </a:p>
        </p:txBody>
      </p:sp>
      <p:sp>
        <p:nvSpPr>
          <p:cNvPr id="4" name="テキスト プレースホルダー 3">
            <a:extLst>
              <a:ext uri="{FF2B5EF4-FFF2-40B4-BE49-F238E27FC236}">
                <a16:creationId xmlns:a16="http://schemas.microsoft.com/office/drawing/2014/main" id="{E59C39EE-7BE3-5156-C90C-A0322EAB2D33}"/>
              </a:ext>
            </a:extLst>
          </p:cNvPr>
          <p:cNvSpPr>
            <a:spLocks noGrp="1"/>
          </p:cNvSpPr>
          <p:nvPr>
            <p:ph type="body" sz="half" idx="2"/>
          </p:nvPr>
        </p:nvSpPr>
        <p:spPr>
          <a:xfrm>
            <a:off x="1041644" y="3208020"/>
            <a:ext cx="4877408" cy="5943254"/>
          </a:xfrm>
        </p:spPr>
        <p:txBody>
          <a:bodyPr/>
          <a:lstStyle>
            <a:lvl1pPr marL="0" indent="0">
              <a:buNone/>
              <a:defRPr sz="1985"/>
            </a:lvl1pPr>
            <a:lvl2pPr marL="567111" indent="0">
              <a:buNone/>
              <a:defRPr sz="1737"/>
            </a:lvl2pPr>
            <a:lvl3pPr marL="1134222" indent="0">
              <a:buNone/>
              <a:defRPr sz="1488"/>
            </a:lvl3pPr>
            <a:lvl4pPr marL="1701333" indent="0">
              <a:buNone/>
              <a:defRPr sz="1240"/>
            </a:lvl4pPr>
            <a:lvl5pPr marL="2268444" indent="0">
              <a:buNone/>
              <a:defRPr sz="1240"/>
            </a:lvl5pPr>
            <a:lvl6pPr marL="2835554" indent="0">
              <a:buNone/>
              <a:defRPr sz="1240"/>
            </a:lvl6pPr>
            <a:lvl7pPr marL="3402665" indent="0">
              <a:buNone/>
              <a:defRPr sz="1240"/>
            </a:lvl7pPr>
            <a:lvl8pPr marL="3969776" indent="0">
              <a:buNone/>
              <a:defRPr sz="1240"/>
            </a:lvl8pPr>
            <a:lvl9pPr marL="4536887" indent="0">
              <a:buNone/>
              <a:defRPr sz="124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BDFEC20E-35A3-0513-94EE-62C9E797EEB8}"/>
              </a:ext>
            </a:extLst>
          </p:cNvPr>
          <p:cNvSpPr>
            <a:spLocks noGrp="1"/>
          </p:cNvSpPr>
          <p:nvPr>
            <p:ph type="dt" sz="half" idx="10"/>
          </p:nvPr>
        </p:nvSpPr>
        <p:spPr/>
        <p:txBody>
          <a:bodyPr/>
          <a:lstStyle/>
          <a:p>
            <a:endParaRPr lang="en-US" altLang="ja-JP"/>
          </a:p>
        </p:txBody>
      </p:sp>
      <p:sp>
        <p:nvSpPr>
          <p:cNvPr id="6" name="フッター プレースホルダー 5">
            <a:extLst>
              <a:ext uri="{FF2B5EF4-FFF2-40B4-BE49-F238E27FC236}">
                <a16:creationId xmlns:a16="http://schemas.microsoft.com/office/drawing/2014/main" id="{D38EB214-1413-4487-6551-0D3B8C165323}"/>
              </a:ext>
            </a:extLst>
          </p:cNvPr>
          <p:cNvSpPr>
            <a:spLocks noGrp="1"/>
          </p:cNvSpPr>
          <p:nvPr>
            <p:ph type="ftr" sz="quarter" idx="11"/>
          </p:nvPr>
        </p:nvSpPr>
        <p:spPr/>
        <p:txBody>
          <a:bodyPr/>
          <a:lstStyle/>
          <a:p>
            <a:endParaRPr lang="en-US" altLang="ja-JP"/>
          </a:p>
        </p:txBody>
      </p:sp>
      <p:sp>
        <p:nvSpPr>
          <p:cNvPr id="7" name="スライド番号プレースホルダー 6">
            <a:extLst>
              <a:ext uri="{FF2B5EF4-FFF2-40B4-BE49-F238E27FC236}">
                <a16:creationId xmlns:a16="http://schemas.microsoft.com/office/drawing/2014/main" id="{78C62398-EDB5-A6EA-B107-015682E55EB7}"/>
              </a:ext>
            </a:extLst>
          </p:cNvPr>
          <p:cNvSpPr>
            <a:spLocks noGrp="1"/>
          </p:cNvSpPr>
          <p:nvPr>
            <p:ph type="sldNum" sz="quarter" idx="12"/>
          </p:nvPr>
        </p:nvSpPr>
        <p:spPr/>
        <p:txBody>
          <a:bodyPr/>
          <a:lstStyle/>
          <a:p>
            <a:fld id="{9A177A25-FB84-499E-AC69-687909A42E2E}" type="slidenum">
              <a:rPr lang="en-US" altLang="ja-JP" smtClean="0"/>
              <a:pPr/>
              <a:t>‹#›</a:t>
            </a:fld>
            <a:endParaRPr lang="en-US" altLang="ja-JP"/>
          </a:p>
        </p:txBody>
      </p:sp>
    </p:spTree>
    <p:extLst>
      <p:ext uri="{BB962C8B-B14F-4D97-AF65-F5344CB8AC3E}">
        <p14:creationId xmlns:p14="http://schemas.microsoft.com/office/powerpoint/2010/main" val="11264342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81550E49-2880-70C6-64A6-70C4273121A9}"/>
              </a:ext>
            </a:extLst>
          </p:cNvPr>
          <p:cNvSpPr>
            <a:spLocks noGrp="1"/>
          </p:cNvSpPr>
          <p:nvPr>
            <p:ph type="title"/>
          </p:nvPr>
        </p:nvSpPr>
        <p:spPr>
          <a:xfrm>
            <a:off x="1039674" y="569326"/>
            <a:ext cx="13043178" cy="2066896"/>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0B5FA3C3-6A43-1A5A-32DB-A8D499E2C1AC}"/>
              </a:ext>
            </a:extLst>
          </p:cNvPr>
          <p:cNvSpPr>
            <a:spLocks noGrp="1"/>
          </p:cNvSpPr>
          <p:nvPr>
            <p:ph type="body" idx="1"/>
          </p:nvPr>
        </p:nvSpPr>
        <p:spPr>
          <a:xfrm>
            <a:off x="1039674" y="2846623"/>
            <a:ext cx="13043178" cy="6784864"/>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65D28BFB-5236-DB24-E083-918117DA5DC7}"/>
              </a:ext>
            </a:extLst>
          </p:cNvPr>
          <p:cNvSpPr>
            <a:spLocks noGrp="1"/>
          </p:cNvSpPr>
          <p:nvPr>
            <p:ph type="dt" sz="half" idx="2"/>
          </p:nvPr>
        </p:nvSpPr>
        <p:spPr>
          <a:xfrm>
            <a:off x="1039674" y="9911198"/>
            <a:ext cx="3402568" cy="569325"/>
          </a:xfrm>
          <a:prstGeom prst="rect">
            <a:avLst/>
          </a:prstGeom>
        </p:spPr>
        <p:txBody>
          <a:bodyPr vert="horz" lIns="91440" tIns="45720" rIns="91440" bIns="45720" rtlCol="0" anchor="ctr"/>
          <a:lstStyle>
            <a:lvl1pPr algn="l">
              <a:defRPr sz="1488">
                <a:solidFill>
                  <a:schemeClr val="tx1">
                    <a:tint val="75000"/>
                  </a:schemeClr>
                </a:solidFill>
              </a:defRPr>
            </a:lvl1pPr>
          </a:lstStyle>
          <a:p>
            <a:endParaRPr lang="en-US" altLang="ja-JP"/>
          </a:p>
        </p:txBody>
      </p:sp>
      <p:sp>
        <p:nvSpPr>
          <p:cNvPr id="5" name="フッター プレースホルダー 4">
            <a:extLst>
              <a:ext uri="{FF2B5EF4-FFF2-40B4-BE49-F238E27FC236}">
                <a16:creationId xmlns:a16="http://schemas.microsoft.com/office/drawing/2014/main" id="{A65CAADC-A8CC-F3E3-014E-F19BBBB0610E}"/>
              </a:ext>
            </a:extLst>
          </p:cNvPr>
          <p:cNvSpPr>
            <a:spLocks noGrp="1"/>
          </p:cNvSpPr>
          <p:nvPr>
            <p:ph type="ftr" sz="quarter" idx="3"/>
          </p:nvPr>
        </p:nvSpPr>
        <p:spPr>
          <a:xfrm>
            <a:off x="5009337" y="9911198"/>
            <a:ext cx="5103852" cy="569325"/>
          </a:xfrm>
          <a:prstGeom prst="rect">
            <a:avLst/>
          </a:prstGeom>
        </p:spPr>
        <p:txBody>
          <a:bodyPr vert="horz" lIns="91440" tIns="45720" rIns="91440" bIns="45720" rtlCol="0" anchor="ctr"/>
          <a:lstStyle>
            <a:lvl1pPr algn="ctr">
              <a:defRPr sz="1488">
                <a:solidFill>
                  <a:schemeClr val="tx1">
                    <a:tint val="75000"/>
                  </a:schemeClr>
                </a:solidFill>
              </a:defRPr>
            </a:lvl1pPr>
          </a:lstStyle>
          <a:p>
            <a:endParaRPr lang="en-US" altLang="ja-JP"/>
          </a:p>
        </p:txBody>
      </p:sp>
      <p:sp>
        <p:nvSpPr>
          <p:cNvPr id="6" name="スライド番号プレースホルダー 5">
            <a:extLst>
              <a:ext uri="{FF2B5EF4-FFF2-40B4-BE49-F238E27FC236}">
                <a16:creationId xmlns:a16="http://schemas.microsoft.com/office/drawing/2014/main" id="{DD1BF9AB-0612-5861-C400-5F1AD5174B8B}"/>
              </a:ext>
            </a:extLst>
          </p:cNvPr>
          <p:cNvSpPr>
            <a:spLocks noGrp="1"/>
          </p:cNvSpPr>
          <p:nvPr>
            <p:ph type="sldNum" sz="quarter" idx="4"/>
          </p:nvPr>
        </p:nvSpPr>
        <p:spPr>
          <a:xfrm>
            <a:off x="10680283" y="9911198"/>
            <a:ext cx="3402568" cy="569325"/>
          </a:xfrm>
          <a:prstGeom prst="rect">
            <a:avLst/>
          </a:prstGeom>
        </p:spPr>
        <p:txBody>
          <a:bodyPr vert="horz" lIns="91440" tIns="45720" rIns="91440" bIns="45720" rtlCol="0" anchor="ctr"/>
          <a:lstStyle>
            <a:lvl1pPr algn="r">
              <a:defRPr sz="1488">
                <a:solidFill>
                  <a:schemeClr val="tx1">
                    <a:tint val="75000"/>
                  </a:schemeClr>
                </a:solidFill>
              </a:defRPr>
            </a:lvl1pPr>
          </a:lstStyle>
          <a:p>
            <a:fld id="{9EE16A38-F7C2-4216-9804-3BC4386F278A}" type="slidenum">
              <a:rPr lang="en-US" altLang="ja-JP" smtClean="0"/>
              <a:pPr/>
              <a:t>‹#›</a:t>
            </a:fld>
            <a:endParaRPr lang="en-US" altLang="ja-JP"/>
          </a:p>
        </p:txBody>
      </p:sp>
    </p:spTree>
    <p:extLst>
      <p:ext uri="{BB962C8B-B14F-4D97-AF65-F5344CB8AC3E}">
        <p14:creationId xmlns:p14="http://schemas.microsoft.com/office/powerpoint/2010/main" val="15792979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1134222" rtl="0" eaLnBrk="1" latinLnBrk="0" hangingPunct="1">
        <a:lnSpc>
          <a:spcPct val="90000"/>
        </a:lnSpc>
        <a:spcBef>
          <a:spcPct val="0"/>
        </a:spcBef>
        <a:buNone/>
        <a:defRPr kumimoji="1" sz="5458" kern="1200">
          <a:solidFill>
            <a:schemeClr val="tx1"/>
          </a:solidFill>
          <a:latin typeface="+mj-lt"/>
          <a:ea typeface="+mj-ea"/>
          <a:cs typeface="+mj-cs"/>
        </a:defRPr>
      </a:lvl1pPr>
    </p:titleStyle>
    <p:bodyStyle>
      <a:lvl1pPr marL="283555" indent="-283555" algn="l" defTabSz="1134222" rtl="0" eaLnBrk="1" latinLnBrk="0" hangingPunct="1">
        <a:lnSpc>
          <a:spcPct val="90000"/>
        </a:lnSpc>
        <a:spcBef>
          <a:spcPts val="1240"/>
        </a:spcBef>
        <a:buFont typeface="Arial" panose="020B0604020202020204" pitchFamily="34" charset="0"/>
        <a:buChar char="•"/>
        <a:defRPr kumimoji="1" sz="3473" kern="1200">
          <a:solidFill>
            <a:schemeClr val="tx1"/>
          </a:solidFill>
          <a:latin typeface="+mn-lt"/>
          <a:ea typeface="+mn-ea"/>
          <a:cs typeface="+mn-cs"/>
        </a:defRPr>
      </a:lvl1pPr>
      <a:lvl2pPr marL="850666" indent="-283555" algn="l" defTabSz="1134222" rtl="0" eaLnBrk="1" latinLnBrk="0" hangingPunct="1">
        <a:lnSpc>
          <a:spcPct val="90000"/>
        </a:lnSpc>
        <a:spcBef>
          <a:spcPts val="620"/>
        </a:spcBef>
        <a:buFont typeface="Arial" panose="020B0604020202020204" pitchFamily="34" charset="0"/>
        <a:buChar char="•"/>
        <a:defRPr kumimoji="1" sz="2977" kern="1200">
          <a:solidFill>
            <a:schemeClr val="tx1"/>
          </a:solidFill>
          <a:latin typeface="+mn-lt"/>
          <a:ea typeface="+mn-ea"/>
          <a:cs typeface="+mn-cs"/>
        </a:defRPr>
      </a:lvl2pPr>
      <a:lvl3pPr marL="1417777" indent="-283555" algn="l" defTabSz="1134222" rtl="0" eaLnBrk="1" latinLnBrk="0" hangingPunct="1">
        <a:lnSpc>
          <a:spcPct val="90000"/>
        </a:lnSpc>
        <a:spcBef>
          <a:spcPts val="620"/>
        </a:spcBef>
        <a:buFont typeface="Arial" panose="020B0604020202020204" pitchFamily="34" charset="0"/>
        <a:buChar char="•"/>
        <a:defRPr kumimoji="1" sz="2481" kern="1200">
          <a:solidFill>
            <a:schemeClr val="tx1"/>
          </a:solidFill>
          <a:latin typeface="+mn-lt"/>
          <a:ea typeface="+mn-ea"/>
          <a:cs typeface="+mn-cs"/>
        </a:defRPr>
      </a:lvl3pPr>
      <a:lvl4pPr marL="1984888" indent="-283555" algn="l" defTabSz="1134222" rtl="0" eaLnBrk="1" latinLnBrk="0" hangingPunct="1">
        <a:lnSpc>
          <a:spcPct val="90000"/>
        </a:lnSpc>
        <a:spcBef>
          <a:spcPts val="620"/>
        </a:spcBef>
        <a:buFont typeface="Arial" panose="020B0604020202020204" pitchFamily="34" charset="0"/>
        <a:buChar char="•"/>
        <a:defRPr kumimoji="1" sz="2233" kern="1200">
          <a:solidFill>
            <a:schemeClr val="tx1"/>
          </a:solidFill>
          <a:latin typeface="+mn-lt"/>
          <a:ea typeface="+mn-ea"/>
          <a:cs typeface="+mn-cs"/>
        </a:defRPr>
      </a:lvl4pPr>
      <a:lvl5pPr marL="2551999" indent="-283555" algn="l" defTabSz="1134222" rtl="0" eaLnBrk="1" latinLnBrk="0" hangingPunct="1">
        <a:lnSpc>
          <a:spcPct val="90000"/>
        </a:lnSpc>
        <a:spcBef>
          <a:spcPts val="620"/>
        </a:spcBef>
        <a:buFont typeface="Arial" panose="020B0604020202020204" pitchFamily="34" charset="0"/>
        <a:buChar char="•"/>
        <a:defRPr kumimoji="1" sz="2233" kern="1200">
          <a:solidFill>
            <a:schemeClr val="tx1"/>
          </a:solidFill>
          <a:latin typeface="+mn-lt"/>
          <a:ea typeface="+mn-ea"/>
          <a:cs typeface="+mn-cs"/>
        </a:defRPr>
      </a:lvl5pPr>
      <a:lvl6pPr marL="3119110" indent="-283555" algn="l" defTabSz="1134222" rtl="0" eaLnBrk="1" latinLnBrk="0" hangingPunct="1">
        <a:lnSpc>
          <a:spcPct val="90000"/>
        </a:lnSpc>
        <a:spcBef>
          <a:spcPts val="620"/>
        </a:spcBef>
        <a:buFont typeface="Arial" panose="020B0604020202020204" pitchFamily="34" charset="0"/>
        <a:buChar char="•"/>
        <a:defRPr kumimoji="1" sz="2233" kern="1200">
          <a:solidFill>
            <a:schemeClr val="tx1"/>
          </a:solidFill>
          <a:latin typeface="+mn-lt"/>
          <a:ea typeface="+mn-ea"/>
          <a:cs typeface="+mn-cs"/>
        </a:defRPr>
      </a:lvl6pPr>
      <a:lvl7pPr marL="3686221" indent="-283555" algn="l" defTabSz="1134222" rtl="0" eaLnBrk="1" latinLnBrk="0" hangingPunct="1">
        <a:lnSpc>
          <a:spcPct val="90000"/>
        </a:lnSpc>
        <a:spcBef>
          <a:spcPts val="620"/>
        </a:spcBef>
        <a:buFont typeface="Arial" panose="020B0604020202020204" pitchFamily="34" charset="0"/>
        <a:buChar char="•"/>
        <a:defRPr kumimoji="1" sz="2233" kern="1200">
          <a:solidFill>
            <a:schemeClr val="tx1"/>
          </a:solidFill>
          <a:latin typeface="+mn-lt"/>
          <a:ea typeface="+mn-ea"/>
          <a:cs typeface="+mn-cs"/>
        </a:defRPr>
      </a:lvl7pPr>
      <a:lvl8pPr marL="4253332" indent="-283555" algn="l" defTabSz="1134222" rtl="0" eaLnBrk="1" latinLnBrk="0" hangingPunct="1">
        <a:lnSpc>
          <a:spcPct val="90000"/>
        </a:lnSpc>
        <a:spcBef>
          <a:spcPts val="620"/>
        </a:spcBef>
        <a:buFont typeface="Arial" panose="020B0604020202020204" pitchFamily="34" charset="0"/>
        <a:buChar char="•"/>
        <a:defRPr kumimoji="1" sz="2233" kern="1200">
          <a:solidFill>
            <a:schemeClr val="tx1"/>
          </a:solidFill>
          <a:latin typeface="+mn-lt"/>
          <a:ea typeface="+mn-ea"/>
          <a:cs typeface="+mn-cs"/>
        </a:defRPr>
      </a:lvl8pPr>
      <a:lvl9pPr marL="4820442" indent="-283555" algn="l" defTabSz="1134222" rtl="0" eaLnBrk="1" latinLnBrk="0" hangingPunct="1">
        <a:lnSpc>
          <a:spcPct val="90000"/>
        </a:lnSpc>
        <a:spcBef>
          <a:spcPts val="620"/>
        </a:spcBef>
        <a:buFont typeface="Arial" panose="020B0604020202020204" pitchFamily="34" charset="0"/>
        <a:buChar char="•"/>
        <a:defRPr kumimoji="1" sz="2233" kern="1200">
          <a:solidFill>
            <a:schemeClr val="tx1"/>
          </a:solidFill>
          <a:latin typeface="+mn-lt"/>
          <a:ea typeface="+mn-ea"/>
          <a:cs typeface="+mn-cs"/>
        </a:defRPr>
      </a:lvl9pPr>
    </p:bodyStyle>
    <p:otherStyle>
      <a:defPPr>
        <a:defRPr lang="ja-JP"/>
      </a:defPPr>
      <a:lvl1pPr marL="0" algn="l" defTabSz="1134222" rtl="0" eaLnBrk="1" latinLnBrk="0" hangingPunct="1">
        <a:defRPr kumimoji="1" sz="2233" kern="1200">
          <a:solidFill>
            <a:schemeClr val="tx1"/>
          </a:solidFill>
          <a:latin typeface="+mn-lt"/>
          <a:ea typeface="+mn-ea"/>
          <a:cs typeface="+mn-cs"/>
        </a:defRPr>
      </a:lvl1pPr>
      <a:lvl2pPr marL="567111" algn="l" defTabSz="1134222" rtl="0" eaLnBrk="1" latinLnBrk="0" hangingPunct="1">
        <a:defRPr kumimoji="1" sz="2233" kern="1200">
          <a:solidFill>
            <a:schemeClr val="tx1"/>
          </a:solidFill>
          <a:latin typeface="+mn-lt"/>
          <a:ea typeface="+mn-ea"/>
          <a:cs typeface="+mn-cs"/>
        </a:defRPr>
      </a:lvl2pPr>
      <a:lvl3pPr marL="1134222" algn="l" defTabSz="1134222" rtl="0" eaLnBrk="1" latinLnBrk="0" hangingPunct="1">
        <a:defRPr kumimoji="1" sz="2233" kern="1200">
          <a:solidFill>
            <a:schemeClr val="tx1"/>
          </a:solidFill>
          <a:latin typeface="+mn-lt"/>
          <a:ea typeface="+mn-ea"/>
          <a:cs typeface="+mn-cs"/>
        </a:defRPr>
      </a:lvl3pPr>
      <a:lvl4pPr marL="1701333" algn="l" defTabSz="1134222" rtl="0" eaLnBrk="1" latinLnBrk="0" hangingPunct="1">
        <a:defRPr kumimoji="1" sz="2233" kern="1200">
          <a:solidFill>
            <a:schemeClr val="tx1"/>
          </a:solidFill>
          <a:latin typeface="+mn-lt"/>
          <a:ea typeface="+mn-ea"/>
          <a:cs typeface="+mn-cs"/>
        </a:defRPr>
      </a:lvl4pPr>
      <a:lvl5pPr marL="2268444" algn="l" defTabSz="1134222" rtl="0" eaLnBrk="1" latinLnBrk="0" hangingPunct="1">
        <a:defRPr kumimoji="1" sz="2233" kern="1200">
          <a:solidFill>
            <a:schemeClr val="tx1"/>
          </a:solidFill>
          <a:latin typeface="+mn-lt"/>
          <a:ea typeface="+mn-ea"/>
          <a:cs typeface="+mn-cs"/>
        </a:defRPr>
      </a:lvl5pPr>
      <a:lvl6pPr marL="2835554" algn="l" defTabSz="1134222" rtl="0" eaLnBrk="1" latinLnBrk="0" hangingPunct="1">
        <a:defRPr kumimoji="1" sz="2233" kern="1200">
          <a:solidFill>
            <a:schemeClr val="tx1"/>
          </a:solidFill>
          <a:latin typeface="+mn-lt"/>
          <a:ea typeface="+mn-ea"/>
          <a:cs typeface="+mn-cs"/>
        </a:defRPr>
      </a:lvl6pPr>
      <a:lvl7pPr marL="3402665" algn="l" defTabSz="1134222" rtl="0" eaLnBrk="1" latinLnBrk="0" hangingPunct="1">
        <a:defRPr kumimoji="1" sz="2233" kern="1200">
          <a:solidFill>
            <a:schemeClr val="tx1"/>
          </a:solidFill>
          <a:latin typeface="+mn-lt"/>
          <a:ea typeface="+mn-ea"/>
          <a:cs typeface="+mn-cs"/>
        </a:defRPr>
      </a:lvl7pPr>
      <a:lvl8pPr marL="3969776" algn="l" defTabSz="1134222" rtl="0" eaLnBrk="1" latinLnBrk="0" hangingPunct="1">
        <a:defRPr kumimoji="1" sz="2233" kern="1200">
          <a:solidFill>
            <a:schemeClr val="tx1"/>
          </a:solidFill>
          <a:latin typeface="+mn-lt"/>
          <a:ea typeface="+mn-ea"/>
          <a:cs typeface="+mn-cs"/>
        </a:defRPr>
      </a:lvl8pPr>
      <a:lvl9pPr marL="4536887" algn="l" defTabSz="1134222" rtl="0" eaLnBrk="1" latinLnBrk="0" hangingPunct="1">
        <a:defRPr kumimoji="1" sz="223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jpeg"/><Relationship Id="rId7" Type="http://schemas.openxmlformats.org/officeDocument/2006/relationships/image" Target="../media/image12.jp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1.png"/><Relationship Id="rId11" Type="http://schemas.openxmlformats.org/officeDocument/2006/relationships/image" Target="../media/image16.png"/><Relationship Id="rId5" Type="http://schemas.openxmlformats.org/officeDocument/2006/relationships/image" Target="../media/image10.png"/><Relationship Id="rId10" Type="http://schemas.openxmlformats.org/officeDocument/2006/relationships/image" Target="../media/image15.png"/><Relationship Id="rId4" Type="http://schemas.openxmlformats.org/officeDocument/2006/relationships/image" Target="../media/image9.jpg"/><Relationship Id="rId9"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正方形/長方形 18">
            <a:extLst>
              <a:ext uri="{FF2B5EF4-FFF2-40B4-BE49-F238E27FC236}">
                <a16:creationId xmlns:a16="http://schemas.microsoft.com/office/drawing/2014/main" id="{7D443997-564A-F923-18B5-C69578F4674C}"/>
              </a:ext>
            </a:extLst>
          </p:cNvPr>
          <p:cNvSpPr/>
          <p:nvPr/>
        </p:nvSpPr>
        <p:spPr>
          <a:xfrm>
            <a:off x="536499" y="7447317"/>
            <a:ext cx="2514491" cy="205748"/>
          </a:xfrm>
          <a:prstGeom prst="rect">
            <a:avLst/>
          </a:prstGeom>
          <a:solidFill>
            <a:schemeClr val="accent4">
              <a:lumMod val="60000"/>
              <a:lumOff val="40000"/>
              <a:alpha val="50196"/>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a:extLst>
              <a:ext uri="{FF2B5EF4-FFF2-40B4-BE49-F238E27FC236}">
                <a16:creationId xmlns:a16="http://schemas.microsoft.com/office/drawing/2014/main" id="{573317B8-18BB-84BD-6B4C-6DFAC8103427}"/>
              </a:ext>
            </a:extLst>
          </p:cNvPr>
          <p:cNvSpPr/>
          <p:nvPr/>
        </p:nvSpPr>
        <p:spPr>
          <a:xfrm>
            <a:off x="536499" y="8699916"/>
            <a:ext cx="2210383" cy="205748"/>
          </a:xfrm>
          <a:prstGeom prst="rect">
            <a:avLst/>
          </a:prstGeom>
          <a:solidFill>
            <a:schemeClr val="accent4">
              <a:lumMod val="60000"/>
              <a:lumOff val="40000"/>
              <a:alpha val="50196"/>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5" name="図 14" descr="テキスト&#10;&#10;自動的に生成された説明">
            <a:extLst>
              <a:ext uri="{FF2B5EF4-FFF2-40B4-BE49-F238E27FC236}">
                <a16:creationId xmlns:a16="http://schemas.microsoft.com/office/drawing/2014/main" id="{AA0BC9BC-37C3-2950-0A60-7D8AB5C66002}"/>
              </a:ext>
            </a:extLst>
          </p:cNvPr>
          <p:cNvPicPr>
            <a:picLocks noChangeAspect="1"/>
          </p:cNvPicPr>
          <p:nvPr/>
        </p:nvPicPr>
        <p:blipFill>
          <a:blip r:embed="rId2">
            <a:alphaModFix/>
            <a:extLst>
              <a:ext uri="{28A0092B-C50C-407E-A947-70E740481C1C}">
                <a14:useLocalDpi xmlns:a14="http://schemas.microsoft.com/office/drawing/2010/main" val="0"/>
              </a:ext>
            </a:extLst>
          </a:blip>
          <a:stretch>
            <a:fillRect/>
          </a:stretch>
        </p:blipFill>
        <p:spPr>
          <a:xfrm>
            <a:off x="7802723" y="571239"/>
            <a:ext cx="6926401" cy="1332000"/>
          </a:xfrm>
          <a:prstGeom prst="rect">
            <a:avLst/>
          </a:prstGeom>
        </p:spPr>
      </p:pic>
      <p:pic>
        <p:nvPicPr>
          <p:cNvPr id="41" name="図 40" descr="アイコン&#10;&#10;自動的に生成された説明">
            <a:extLst>
              <a:ext uri="{FF2B5EF4-FFF2-40B4-BE49-F238E27FC236}">
                <a16:creationId xmlns:a16="http://schemas.microsoft.com/office/drawing/2014/main" id="{DD210A1F-AEE4-6BAF-0925-BDED9FB50F0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0882" y="2688598"/>
            <a:ext cx="2016000" cy="267936"/>
          </a:xfrm>
          <a:prstGeom prst="rect">
            <a:avLst/>
          </a:prstGeom>
        </p:spPr>
      </p:pic>
      <p:sp>
        <p:nvSpPr>
          <p:cNvPr id="2288" name="Text Box 240">
            <a:extLst>
              <a:ext uri="{FF2B5EF4-FFF2-40B4-BE49-F238E27FC236}">
                <a16:creationId xmlns:a16="http://schemas.microsoft.com/office/drawing/2014/main" id="{175E5B74-76A3-4998-8E0B-F84007611206}"/>
              </a:ext>
            </a:extLst>
          </p:cNvPr>
          <p:cNvSpPr txBox="1">
            <a:spLocks noChangeArrowheads="1" noChangeShapeType="1"/>
          </p:cNvSpPr>
          <p:nvPr/>
        </p:nvSpPr>
        <p:spPr bwMode="auto">
          <a:xfrm>
            <a:off x="10550524" y="2610587"/>
            <a:ext cx="2447925" cy="3959225"/>
          </a:xfrm>
          <a:prstGeom prst="rect">
            <a:avLst/>
          </a:prstGeom>
          <a:noFill/>
          <a:ln w="0" algn="in">
            <a:noFill/>
            <a:miter lim="800000"/>
            <a:headEnd/>
            <a:tailEnd/>
          </a:ln>
          <a:effectLst/>
        </p:spPr>
        <p:txBody>
          <a:bodyPr lIns="36195" tIns="36195" rIns="36195" bIns="36195"/>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endParaRPr lang="ja-JP" altLang="ja-JP" dirty="0"/>
          </a:p>
        </p:txBody>
      </p:sp>
      <p:sp>
        <p:nvSpPr>
          <p:cNvPr id="2291" name="Text Box 243">
            <a:extLst>
              <a:ext uri="{FF2B5EF4-FFF2-40B4-BE49-F238E27FC236}">
                <a16:creationId xmlns:a16="http://schemas.microsoft.com/office/drawing/2014/main" id="{22A8BFEE-97AE-4199-B92B-3F5431EB0B0F}"/>
              </a:ext>
            </a:extLst>
          </p:cNvPr>
          <p:cNvSpPr txBox="1">
            <a:spLocks noChangeArrowheads="1" noChangeShapeType="1"/>
          </p:cNvSpPr>
          <p:nvPr/>
        </p:nvSpPr>
        <p:spPr bwMode="auto">
          <a:xfrm>
            <a:off x="8077797" y="2492420"/>
            <a:ext cx="2398712" cy="3959225"/>
          </a:xfrm>
          <a:prstGeom prst="rect">
            <a:avLst/>
          </a:prstGeom>
          <a:noFill/>
          <a:ln w="0" algn="in">
            <a:no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5560" tIns="35560" rIns="35560" bIns="35560"/>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dirty="0"/>
              <a:t>　</a:t>
            </a:r>
            <a:endParaRPr lang="ja-JP" altLang="ja-JP" dirty="0"/>
          </a:p>
        </p:txBody>
      </p:sp>
      <p:sp>
        <p:nvSpPr>
          <p:cNvPr id="2295" name="Control 247">
            <a:extLst>
              <a:ext uri="{FF2B5EF4-FFF2-40B4-BE49-F238E27FC236}">
                <a16:creationId xmlns:a16="http://schemas.microsoft.com/office/drawing/2014/main" id="{7E25C409-99A4-48DB-A239-A7C6ABEF943E}"/>
              </a:ext>
            </a:extLst>
          </p:cNvPr>
          <p:cNvSpPr>
            <a:spLocks noChangeArrowheads="1" noChangeShapeType="1"/>
          </p:cNvSpPr>
          <p:nvPr/>
        </p:nvSpPr>
        <p:spPr bwMode="auto">
          <a:xfrm>
            <a:off x="13106400" y="3447119"/>
            <a:ext cx="1589088" cy="2024062"/>
          </a:xfrm>
          <a:prstGeom prst="rect">
            <a:avLst/>
          </a:prstGeom>
          <a:noFill/>
          <a:ln>
            <a:noFill/>
          </a:ln>
          <a:effectLst/>
          <a:extLst>
            <a:ext uri="{91240B29-F687-4F45-9708-019B960494DF}">
              <a14:hiddenLine xmlns:a14="http://schemas.microsoft.com/office/drawing/2010/main" w="9525" algn="in">
                <a:no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0" tIns="0" rIns="0" bIns="0"/>
          <a:lstStyle>
            <a:lvl1pPr defTabSz="1346200">
              <a:defRPr kumimoji="1">
                <a:solidFill>
                  <a:schemeClr val="tx1"/>
                </a:solidFill>
                <a:latin typeface="Arial" panose="020B0604020202020204" pitchFamily="34" charset="0"/>
                <a:ea typeface="ＭＳ Ｐゴシック" panose="020B0600070205080204" pitchFamily="34" charset="-128"/>
              </a:defRPr>
            </a:lvl1pPr>
            <a:lvl2pPr defTabSz="1346200">
              <a:defRPr kumimoji="1">
                <a:solidFill>
                  <a:schemeClr val="tx1"/>
                </a:solidFill>
                <a:latin typeface="Arial" panose="020B0604020202020204" pitchFamily="34" charset="0"/>
                <a:ea typeface="ＭＳ Ｐゴシック" panose="020B0600070205080204" pitchFamily="34" charset="-128"/>
              </a:defRPr>
            </a:lvl2pPr>
            <a:lvl3pPr defTabSz="1346200">
              <a:defRPr kumimoji="1">
                <a:solidFill>
                  <a:schemeClr val="tx1"/>
                </a:solidFill>
                <a:latin typeface="Arial" panose="020B0604020202020204" pitchFamily="34" charset="0"/>
                <a:ea typeface="ＭＳ Ｐゴシック" panose="020B0600070205080204" pitchFamily="34" charset="-128"/>
              </a:defRPr>
            </a:lvl3pPr>
            <a:lvl4pPr defTabSz="1346200">
              <a:defRPr kumimoji="1">
                <a:solidFill>
                  <a:schemeClr val="tx1"/>
                </a:solidFill>
                <a:latin typeface="Arial" panose="020B0604020202020204" pitchFamily="34" charset="0"/>
                <a:ea typeface="ＭＳ Ｐゴシック" panose="020B0600070205080204" pitchFamily="34" charset="-128"/>
              </a:defRPr>
            </a:lvl4pPr>
            <a:lvl5pPr defTabSz="1346200">
              <a:defRPr kumimoji="1">
                <a:solidFill>
                  <a:schemeClr val="tx1"/>
                </a:solidFill>
                <a:latin typeface="Arial" panose="020B0604020202020204" pitchFamily="34" charset="0"/>
                <a:ea typeface="ＭＳ Ｐゴシック" panose="020B0600070205080204" pitchFamily="34" charset="-128"/>
              </a:defRPr>
            </a:lvl5pPr>
            <a:lvl6pPr defTabSz="1346200"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346200"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346200"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346200"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pPr>
              <a:spcBef>
                <a:spcPct val="50000"/>
              </a:spcBef>
            </a:pPr>
            <a:r>
              <a:rPr lang="en-US" altLang="ja-JP" sz="900" dirty="0">
                <a:solidFill>
                  <a:srgbClr val="000000"/>
                </a:solidFill>
                <a:latin typeface="メイリオ" panose="020B0604030504040204" pitchFamily="50" charset="-128"/>
                <a:ea typeface="メイリオ" panose="020B0604030504040204" pitchFamily="50" charset="-128"/>
              </a:rPr>
              <a:t>	1</a:t>
            </a: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食の旬暦・・・・・・・・</a:t>
            </a:r>
            <a:r>
              <a:rPr lang="en-US" altLang="ja-JP" sz="900" dirty="0">
                <a:solidFill>
                  <a:srgbClr val="000000"/>
                </a:solidFill>
                <a:latin typeface="メイリオ" panose="020B0604030504040204" pitchFamily="50" charset="-128"/>
                <a:ea typeface="メイリオ" panose="020B0604030504040204" pitchFamily="50" charset="-128"/>
              </a:rPr>
              <a:t>1</a:t>
            </a: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家づくりのワンポイント</a:t>
            </a: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アドバイス・・・・・・・</a:t>
            </a:r>
            <a:r>
              <a:rPr lang="en-US" altLang="ja-JP" sz="900" dirty="0">
                <a:solidFill>
                  <a:srgbClr val="000000"/>
                </a:solidFill>
                <a:latin typeface="メイリオ" panose="020B0604030504040204" pitchFamily="50" charset="-128"/>
                <a:ea typeface="メイリオ" panose="020B0604030504040204" pitchFamily="50" charset="-128"/>
              </a:rPr>
              <a:t>2</a:t>
            </a: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暮らしのマナー・・・・・</a:t>
            </a:r>
            <a:r>
              <a:rPr lang="en-US" altLang="ja-JP" sz="900" dirty="0">
                <a:solidFill>
                  <a:srgbClr val="000000"/>
                </a:solidFill>
                <a:latin typeface="メイリオ" panose="020B0604030504040204" pitchFamily="50" charset="-128"/>
                <a:ea typeface="メイリオ" panose="020B0604030504040204" pitchFamily="50" charset="-128"/>
              </a:rPr>
              <a:t>2</a:t>
            </a: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家を建てよう・・・・・・</a:t>
            </a:r>
            <a:r>
              <a:rPr lang="en-US" altLang="ja-JP" sz="900" dirty="0">
                <a:solidFill>
                  <a:srgbClr val="000000"/>
                </a:solidFill>
                <a:latin typeface="メイリオ" panose="020B0604030504040204" pitchFamily="50" charset="-128"/>
                <a:ea typeface="メイリオ" panose="020B0604030504040204" pitchFamily="50" charset="-128"/>
              </a:rPr>
              <a:t>3</a:t>
            </a:r>
            <a:endParaRPr lang="en-US" altLang="ja-JP" dirty="0">
              <a:latin typeface="メイリオ" panose="020B0604030504040204" pitchFamily="50" charset="-128"/>
              <a:ea typeface="メイリオ" panose="020B0604030504040204" pitchFamily="50" charset="-128"/>
            </a:endParaRP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住まいのヒント・・・・・</a:t>
            </a:r>
            <a:r>
              <a:rPr lang="en-US" altLang="ja-JP" sz="900" dirty="0">
                <a:solidFill>
                  <a:srgbClr val="000000"/>
                </a:solidFill>
                <a:latin typeface="メイリオ" panose="020B0604030504040204" pitchFamily="50" charset="-128"/>
                <a:ea typeface="メイリオ" panose="020B0604030504040204" pitchFamily="50" charset="-128"/>
              </a:rPr>
              <a:t>3</a:t>
            </a: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家づくり用語集・・・・・</a:t>
            </a:r>
            <a:r>
              <a:rPr lang="en-US" altLang="ja-JP" sz="900" dirty="0">
                <a:solidFill>
                  <a:srgbClr val="000000"/>
                </a:solidFill>
                <a:latin typeface="メイリオ" panose="020B0604030504040204" pitchFamily="50" charset="-128"/>
                <a:ea typeface="メイリオ" panose="020B0604030504040204" pitchFamily="50" charset="-128"/>
              </a:rPr>
              <a:t>4</a:t>
            </a: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おうちがしあわせ・・・・</a:t>
            </a:r>
            <a:r>
              <a:rPr lang="en-US" altLang="ja-JP" sz="900" dirty="0">
                <a:solidFill>
                  <a:srgbClr val="000000"/>
                </a:solidFill>
                <a:latin typeface="メイリオ" panose="020B0604030504040204" pitchFamily="50" charset="-128"/>
                <a:ea typeface="メイリオ" panose="020B0604030504040204" pitchFamily="50" charset="-128"/>
              </a:rPr>
              <a:t>4</a:t>
            </a:r>
          </a:p>
        </p:txBody>
      </p:sp>
      <p:sp>
        <p:nvSpPr>
          <p:cNvPr id="2296" name="Text Box 248">
            <a:extLst>
              <a:ext uri="{FF2B5EF4-FFF2-40B4-BE49-F238E27FC236}">
                <a16:creationId xmlns:a16="http://schemas.microsoft.com/office/drawing/2014/main" id="{F15C60E7-8FAD-4773-BEAE-0ECC5FBC236E}"/>
              </a:ext>
            </a:extLst>
          </p:cNvPr>
          <p:cNvSpPr txBox="1">
            <a:spLocks noChangeArrowheads="1" noChangeShapeType="1"/>
          </p:cNvSpPr>
          <p:nvPr/>
        </p:nvSpPr>
        <p:spPr bwMode="auto">
          <a:xfrm>
            <a:off x="13106400" y="3077044"/>
            <a:ext cx="1555750" cy="188444"/>
          </a:xfrm>
          <a:prstGeom prst="rect">
            <a:avLst/>
          </a:prstGeom>
          <a:noFill/>
          <a:ln>
            <a:noFill/>
          </a:ln>
          <a:effectLst/>
        </p:spPr>
        <p:txBody>
          <a:bodyPr lIns="0" tIns="0" rIns="0" bIns="0"/>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endParaRPr lang="en-US" altLang="ja-JP" dirty="0">
              <a:solidFill>
                <a:schemeClr val="bg1"/>
              </a:solidFill>
            </a:endParaRPr>
          </a:p>
        </p:txBody>
      </p:sp>
      <p:sp>
        <p:nvSpPr>
          <p:cNvPr id="2300" name="Text Box 252">
            <a:extLst>
              <a:ext uri="{FF2B5EF4-FFF2-40B4-BE49-F238E27FC236}">
                <a16:creationId xmlns:a16="http://schemas.microsoft.com/office/drawing/2014/main" id="{496C9D27-DBE5-493C-BB84-3A25607A76E3}"/>
              </a:ext>
            </a:extLst>
          </p:cNvPr>
          <p:cNvSpPr txBox="1">
            <a:spLocks noChangeArrowheads="1"/>
          </p:cNvSpPr>
          <p:nvPr/>
        </p:nvSpPr>
        <p:spPr bwMode="auto">
          <a:xfrm>
            <a:off x="13671433" y="5455441"/>
            <a:ext cx="991267" cy="25822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nchor="t"/>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sz="800" dirty="0">
                <a:solidFill>
                  <a:srgbClr val="000000"/>
                </a:solidFill>
                <a:latin typeface="ＭＳ Ｐゴシック"/>
                <a:ea typeface="ＭＳ Ｐゴシック"/>
              </a:rPr>
              <a:t>イラスト：ぱるぱーる</a:t>
            </a:r>
            <a:endParaRPr lang="ja-JP" altLang="en-US" sz="800" dirty="0">
              <a:latin typeface="ＭＳ Ｐゴシック"/>
            </a:endParaRPr>
          </a:p>
        </p:txBody>
      </p:sp>
      <p:sp>
        <p:nvSpPr>
          <p:cNvPr id="2556" name="Text Box 508">
            <a:extLst>
              <a:ext uri="{FF2B5EF4-FFF2-40B4-BE49-F238E27FC236}">
                <a16:creationId xmlns:a16="http://schemas.microsoft.com/office/drawing/2014/main" id="{F6D64543-E216-4803-B638-1AB8A721969F}"/>
              </a:ext>
            </a:extLst>
          </p:cNvPr>
          <p:cNvSpPr txBox="1">
            <a:spLocks noChangeArrowheads="1" noChangeShapeType="1"/>
          </p:cNvSpPr>
          <p:nvPr/>
        </p:nvSpPr>
        <p:spPr bwMode="auto">
          <a:xfrm>
            <a:off x="4588640" y="564814"/>
            <a:ext cx="1491639" cy="35281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195" tIns="36195" rIns="36195" bIns="36195" anchor="t"/>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sz="1500" b="1" dirty="0">
                <a:solidFill>
                  <a:srgbClr val="000000"/>
                </a:solidFill>
                <a:latin typeface="ＭＳ Ｐゴシック" panose="020B0600070205080204" pitchFamily="50" charset="-128"/>
                <a:ea typeface="ＭＳ Ｐゴシック" panose="020B0600070205080204" pitchFamily="50" charset="-128"/>
              </a:rPr>
              <a:t>家づくり用語集</a:t>
            </a:r>
            <a:endParaRPr lang="ja-JP" altLang="en-US" sz="1200" b="1" dirty="0">
              <a:latin typeface="ＭＳ Ｐゴシック" panose="020B0600070205080204" pitchFamily="50" charset="-128"/>
              <a:ea typeface="ＭＳ Ｐゴシック" panose="020B0600070205080204" pitchFamily="50" charset="-128"/>
            </a:endParaRPr>
          </a:p>
        </p:txBody>
      </p:sp>
      <p:sp>
        <p:nvSpPr>
          <p:cNvPr id="2702" name="Text Box 654">
            <a:extLst>
              <a:ext uri="{FF2B5EF4-FFF2-40B4-BE49-F238E27FC236}">
                <a16:creationId xmlns:a16="http://schemas.microsoft.com/office/drawing/2014/main" id="{3CF52880-E1D5-4104-8C10-87661732F825}"/>
              </a:ext>
            </a:extLst>
          </p:cNvPr>
          <p:cNvSpPr txBox="1">
            <a:spLocks noChangeArrowheads="1" noChangeShapeType="1"/>
          </p:cNvSpPr>
          <p:nvPr/>
        </p:nvSpPr>
        <p:spPr bwMode="auto">
          <a:xfrm>
            <a:off x="1525787" y="4862908"/>
            <a:ext cx="5561728" cy="3571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195" tIns="36195" rIns="36195" bIns="36195" anchor="t"/>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sz="1500" b="1" dirty="0">
                <a:solidFill>
                  <a:srgbClr val="000000"/>
                </a:solidFill>
                <a:latin typeface="ＭＳ Ｐゴシック" panose="020B0600070205080204" pitchFamily="50" charset="-128"/>
                <a:ea typeface="ＭＳ Ｐゴシック" panose="020B0600070205080204" pitchFamily="50" charset="-128"/>
              </a:rPr>
              <a:t>おうちがし</a:t>
            </a:r>
            <a:r>
              <a:rPr lang="ja-JP" altLang="en-US" sz="1500" b="1">
                <a:solidFill>
                  <a:srgbClr val="000000"/>
                </a:solidFill>
                <a:latin typeface="ＭＳ Ｐゴシック" panose="020B0600070205080204" pitchFamily="50" charset="-128"/>
                <a:ea typeface="ＭＳ Ｐゴシック" panose="020B0600070205080204" pitchFamily="50" charset="-128"/>
              </a:rPr>
              <a:t>あわせ　 ～しょうがで寒い冬を乗りきろう～</a:t>
            </a:r>
            <a:endParaRPr lang="ja-JP" altLang="en-US" sz="1500" b="1" dirty="0">
              <a:latin typeface="ＭＳ Ｐゴシック" panose="020B0600070205080204" pitchFamily="50" charset="-128"/>
              <a:ea typeface="ＭＳ Ｐゴシック" panose="020B0600070205080204" pitchFamily="50" charset="-128"/>
            </a:endParaRPr>
          </a:p>
        </p:txBody>
      </p:sp>
      <p:pic>
        <p:nvPicPr>
          <p:cNvPr id="9" name="図 9">
            <a:extLst>
              <a:ext uri="{FF2B5EF4-FFF2-40B4-BE49-F238E27FC236}">
                <a16:creationId xmlns:a16="http://schemas.microsoft.com/office/drawing/2014/main" id="{A67C5D83-05CD-485F-AB0F-F3D020620861}"/>
              </a:ext>
            </a:extLst>
          </p:cNvPr>
          <p:cNvPicPr>
            <a:picLocks noChangeAspect="1"/>
          </p:cNvPicPr>
          <p:nvPr/>
        </p:nvPicPr>
        <p:blipFill>
          <a:blip r:embed="rId4"/>
          <a:stretch>
            <a:fillRect/>
          </a:stretch>
        </p:blipFill>
        <p:spPr>
          <a:xfrm>
            <a:off x="434073" y="596384"/>
            <a:ext cx="2743092" cy="1880817"/>
          </a:xfrm>
          <a:prstGeom prst="rect">
            <a:avLst/>
          </a:prstGeom>
        </p:spPr>
      </p:pic>
      <p:grpSp>
        <p:nvGrpSpPr>
          <p:cNvPr id="44" name="Group 75">
            <a:extLst>
              <a:ext uri="{FF2B5EF4-FFF2-40B4-BE49-F238E27FC236}">
                <a16:creationId xmlns:a16="http://schemas.microsoft.com/office/drawing/2014/main" id="{FA6963AD-D0EB-4B64-B68E-D9411E7F4DAB}"/>
              </a:ext>
            </a:extLst>
          </p:cNvPr>
          <p:cNvGrpSpPr>
            <a:grpSpLocks/>
          </p:cNvGrpSpPr>
          <p:nvPr/>
        </p:nvGrpSpPr>
        <p:grpSpPr bwMode="auto">
          <a:xfrm>
            <a:off x="659137" y="3077044"/>
            <a:ext cx="2429954" cy="1368424"/>
            <a:chOff x="1016891" y="8379171"/>
            <a:chExt cx="1956971" cy="1512178"/>
          </a:xfrm>
        </p:grpSpPr>
        <p:sp>
          <p:nvSpPr>
            <p:cNvPr id="46" name="Text Box 76">
              <a:extLst>
                <a:ext uri="{FF2B5EF4-FFF2-40B4-BE49-F238E27FC236}">
                  <a16:creationId xmlns:a16="http://schemas.microsoft.com/office/drawing/2014/main" id="{F8044E09-60E6-440E-B6AC-AAC9D79312F2}"/>
                </a:ext>
              </a:extLst>
            </p:cNvPr>
            <p:cNvSpPr txBox="1">
              <a:spLocks noChangeArrowheads="1" noChangeShapeType="1"/>
            </p:cNvSpPr>
            <p:nvPr/>
          </p:nvSpPr>
          <p:spPr bwMode="auto">
            <a:xfrm>
              <a:off x="1016891" y="8772705"/>
              <a:ext cx="1956971" cy="704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Lst>
          </p:spPr>
          <p:txBody>
            <a:bodyPr lIns="36195" tIns="36195" rIns="36195" bIns="36195"/>
            <a:lstStyle>
              <a:defPPr>
                <a:defRPr lang="ja-JP"/>
              </a:defPPr>
              <a:lvl1pPr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9pPr>
            </a:lstStyle>
            <a:p>
              <a:pPr eaLnBrk="1" hangingPunct="1">
                <a:spcBef>
                  <a:spcPct val="0"/>
                </a:spcBef>
                <a:buFontTx/>
                <a:buNone/>
              </a:pPr>
              <a:r>
                <a:rPr lang="ja-JP" altLang="en-US" sz="1100">
                  <a:effectLst/>
                  <a:latin typeface="Meiryo UI" panose="020B0604030504040204" pitchFamily="34" charset="-128"/>
                  <a:ea typeface="Meiryo UI" panose="020B0604030504040204" pitchFamily="34" charset="-128"/>
                </a:rPr>
                <a:t>〒</a:t>
              </a:r>
              <a:r>
                <a:rPr lang="en-US" altLang="ja-JP" sz="1100" dirty="0">
                  <a:effectLst/>
                  <a:latin typeface="Meiryo UI" panose="020B0604030504040204" pitchFamily="34" charset="-128"/>
                  <a:ea typeface="Meiryo UI" panose="020B0604030504040204" pitchFamily="34" charset="-128"/>
                </a:rPr>
                <a:t>330-0854</a:t>
              </a:r>
              <a:r>
                <a:rPr lang="ja-JP" altLang="en-US" sz="1100">
                  <a:effectLst/>
                  <a:latin typeface="Meiryo UI" panose="020B0604030504040204" pitchFamily="34" charset="-128"/>
                  <a:ea typeface="Meiryo UI" panose="020B0604030504040204" pitchFamily="34" charset="-128"/>
                </a:rPr>
                <a:t>　 </a:t>
              </a:r>
              <a:endParaRPr lang="en-US" altLang="ja-JP" sz="1100" dirty="0">
                <a:effectLst/>
                <a:latin typeface="Meiryo UI" panose="020B0604030504040204" pitchFamily="34" charset="-128"/>
                <a:ea typeface="Meiryo UI" panose="020B0604030504040204" pitchFamily="34" charset="-128"/>
              </a:endParaRPr>
            </a:p>
            <a:p>
              <a:pPr eaLnBrk="1" hangingPunct="1">
                <a:spcBef>
                  <a:spcPct val="0"/>
                </a:spcBef>
                <a:buFontTx/>
                <a:buNone/>
              </a:pPr>
              <a:r>
                <a:rPr lang="ja-JP" altLang="en-US" sz="1100">
                  <a:effectLst/>
                  <a:latin typeface="Meiryo UI" panose="020B0604030504040204" pitchFamily="34" charset="-128"/>
                  <a:ea typeface="Meiryo UI" panose="020B0604030504040204" pitchFamily="34" charset="-128"/>
                </a:rPr>
                <a:t>埼玉県さいたま市大宮区桜木町</a:t>
              </a:r>
              <a:r>
                <a:rPr lang="en-US" altLang="ja-JP" sz="1100" dirty="0">
                  <a:effectLst/>
                  <a:latin typeface="Meiryo UI" panose="020B0604030504040204" pitchFamily="34" charset="-128"/>
                  <a:ea typeface="Meiryo UI" panose="020B0604030504040204" pitchFamily="34" charset="-128"/>
                </a:rPr>
                <a:t>1</a:t>
              </a:r>
              <a:r>
                <a:rPr lang="ja-JP" altLang="en-US" sz="1100">
                  <a:effectLst/>
                  <a:latin typeface="Meiryo UI" panose="020B0604030504040204" pitchFamily="34" charset="-128"/>
                  <a:ea typeface="Meiryo UI" panose="020B0604030504040204" pitchFamily="34" charset="-128"/>
                </a:rPr>
                <a:t>丁目</a:t>
              </a:r>
              <a:r>
                <a:rPr lang="en-US" altLang="ja-JP" sz="1100" dirty="0">
                  <a:effectLst/>
                  <a:latin typeface="Meiryo UI" panose="020B0604030504040204" pitchFamily="34" charset="-128"/>
                  <a:ea typeface="Meiryo UI" panose="020B0604030504040204" pitchFamily="34" charset="-128"/>
                </a:rPr>
                <a:t>398-1 </a:t>
              </a:r>
              <a:r>
                <a:rPr lang="ja-JP" altLang="en-US" sz="1100">
                  <a:effectLst/>
                  <a:latin typeface="Meiryo UI" panose="020B0604030504040204" pitchFamily="34" charset="-128"/>
                  <a:ea typeface="Meiryo UI" panose="020B0604030504040204" pitchFamily="34" charset="-128"/>
                </a:rPr>
                <a:t>アドグレイス大宮</a:t>
              </a:r>
              <a:r>
                <a:rPr lang="en-US" altLang="ja-JP" sz="1100" dirty="0">
                  <a:effectLst/>
                  <a:latin typeface="Meiryo UI" panose="020B0604030504040204" pitchFamily="34" charset="-128"/>
                  <a:ea typeface="Meiryo UI" panose="020B0604030504040204" pitchFamily="34" charset="-128"/>
                </a:rPr>
                <a:t>7</a:t>
              </a:r>
              <a:r>
                <a:rPr lang="en" altLang="ja-JP" sz="1100" dirty="0">
                  <a:effectLst/>
                  <a:latin typeface="Meiryo UI" panose="020B0604030504040204" pitchFamily="34" charset="-128"/>
                  <a:ea typeface="Meiryo UI" panose="020B0604030504040204" pitchFamily="34" charset="-128"/>
                </a:rPr>
                <a:t>F</a:t>
              </a:r>
              <a:endParaRPr lang="ja-JP" altLang="ja-JP" sz="1100">
                <a:latin typeface="Meiryo UI" panose="020B0604030504040204" pitchFamily="34" charset="-128"/>
                <a:ea typeface="Meiryo UI" panose="020B0604030504040204" pitchFamily="34" charset="-128"/>
              </a:endParaRPr>
            </a:p>
          </p:txBody>
        </p:sp>
        <p:sp>
          <p:nvSpPr>
            <p:cNvPr id="47" name="Text Box 77">
              <a:extLst>
                <a:ext uri="{FF2B5EF4-FFF2-40B4-BE49-F238E27FC236}">
                  <a16:creationId xmlns:a16="http://schemas.microsoft.com/office/drawing/2014/main" id="{718E7866-B961-4282-9C98-25676BF97210}"/>
                </a:ext>
              </a:extLst>
            </p:cNvPr>
            <p:cNvSpPr txBox="1">
              <a:spLocks noChangeArrowheads="1" noChangeShapeType="1"/>
            </p:cNvSpPr>
            <p:nvPr/>
          </p:nvSpPr>
          <p:spPr bwMode="auto">
            <a:xfrm>
              <a:off x="1026995" y="8379171"/>
              <a:ext cx="1796289" cy="393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Lst>
          </p:spPr>
          <p:txBody>
            <a:bodyPr lIns="36195" tIns="36195" rIns="36195" bIns="36195"/>
            <a:lstStyle>
              <a:defPPr>
                <a:defRPr lang="ja-JP"/>
              </a:defPPr>
              <a:lvl1pPr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9pPr>
            </a:lstStyle>
            <a:p>
              <a:pPr eaLnBrk="1" hangingPunct="1">
                <a:spcBef>
                  <a:spcPct val="0"/>
                </a:spcBef>
                <a:buFontTx/>
                <a:buNone/>
              </a:pPr>
              <a:r>
                <a:rPr lang="ja-JP" altLang="ja-JP" sz="1600" spc="300">
                  <a:solidFill>
                    <a:srgbClr val="000000"/>
                  </a:solidFill>
                  <a:latin typeface="Meiryo UI" panose="020B0604030504040204" pitchFamily="34" charset="-128"/>
                  <a:ea typeface="Meiryo UI" panose="020B0604030504040204" pitchFamily="34" charset="-128"/>
                </a:rPr>
                <a:t>株式会社フォーセンス</a:t>
              </a:r>
              <a:endParaRPr lang="ja-JP" altLang="ja-JP" sz="1600" spc="300">
                <a:latin typeface="Meiryo UI" panose="020B0604030504040204" pitchFamily="34" charset="-128"/>
                <a:ea typeface="Meiryo UI" panose="020B0604030504040204" pitchFamily="34" charset="-128"/>
              </a:endParaRPr>
            </a:p>
          </p:txBody>
        </p:sp>
        <p:sp>
          <p:nvSpPr>
            <p:cNvPr id="48" name="Text Box 78">
              <a:extLst>
                <a:ext uri="{FF2B5EF4-FFF2-40B4-BE49-F238E27FC236}">
                  <a16:creationId xmlns:a16="http://schemas.microsoft.com/office/drawing/2014/main" id="{5A13CCBA-3C8E-4C62-8E43-E877C9F734BE}"/>
                </a:ext>
              </a:extLst>
            </p:cNvPr>
            <p:cNvSpPr txBox="1">
              <a:spLocks noChangeArrowheads="1" noChangeShapeType="1"/>
            </p:cNvSpPr>
            <p:nvPr/>
          </p:nvSpPr>
          <p:spPr bwMode="auto">
            <a:xfrm>
              <a:off x="1051958" y="9476970"/>
              <a:ext cx="1796289" cy="414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Lst>
          </p:spPr>
          <p:txBody>
            <a:bodyPr lIns="36195" tIns="36195" rIns="36195" bIns="36195"/>
            <a:lstStyle>
              <a:defPPr>
                <a:defRPr lang="ja-JP"/>
              </a:defPPr>
              <a:lvl1pPr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9pPr>
            </a:lstStyle>
            <a:p>
              <a:pPr eaLnBrk="1" hangingPunct="1">
                <a:spcBef>
                  <a:spcPct val="0"/>
                </a:spcBef>
                <a:buFontTx/>
                <a:buNone/>
              </a:pPr>
              <a:r>
                <a:rPr lang="en" altLang="ja-JP" sz="1100" dirty="0">
                  <a:effectLst/>
                  <a:latin typeface="Meiryo UI" panose="020B0604030504040204" pitchFamily="34" charset="-128"/>
                  <a:ea typeface="Meiryo UI" panose="020B0604030504040204" pitchFamily="34" charset="-128"/>
                </a:rPr>
                <a:t>TEL : 048-741-9125</a:t>
              </a:r>
              <a:r>
                <a:rPr lang="ja-JP" altLang="en" sz="1100">
                  <a:effectLst/>
                  <a:latin typeface="Meiryo UI" panose="020B0604030504040204" pitchFamily="34" charset="-128"/>
                  <a:ea typeface="Meiryo UI" panose="020B0604030504040204" pitchFamily="34" charset="-128"/>
                </a:rPr>
                <a:t>　</a:t>
              </a:r>
              <a:endParaRPr lang="en-US" altLang="ja-JP" sz="1100" dirty="0">
                <a:effectLst/>
                <a:latin typeface="Meiryo UI" panose="020B0604030504040204" pitchFamily="34" charset="-128"/>
                <a:ea typeface="Meiryo UI" panose="020B0604030504040204" pitchFamily="34" charset="-128"/>
              </a:endParaRPr>
            </a:p>
            <a:p>
              <a:pPr eaLnBrk="1" hangingPunct="1">
                <a:spcBef>
                  <a:spcPct val="0"/>
                </a:spcBef>
                <a:buFontTx/>
                <a:buNone/>
              </a:pPr>
              <a:r>
                <a:rPr lang="en" altLang="ja-JP" sz="1100" dirty="0">
                  <a:effectLst/>
                  <a:latin typeface="Meiryo UI" panose="020B0604030504040204" pitchFamily="34" charset="-128"/>
                  <a:ea typeface="Meiryo UI" panose="020B0604030504040204" pitchFamily="34" charset="-128"/>
                </a:rPr>
                <a:t>FAX : 050-3537-6440 </a:t>
              </a:r>
              <a:br>
                <a:rPr lang="en" altLang="ja-JP" sz="800" dirty="0"/>
              </a:br>
              <a:endParaRPr lang="ja-JP" altLang="ja-JP" sz="2900"/>
            </a:p>
          </p:txBody>
        </p:sp>
      </p:grpSp>
      <p:sp>
        <p:nvSpPr>
          <p:cNvPr id="2" name="テキスト ボックス 1">
            <a:extLst>
              <a:ext uri="{FF2B5EF4-FFF2-40B4-BE49-F238E27FC236}">
                <a16:creationId xmlns:a16="http://schemas.microsoft.com/office/drawing/2014/main" id="{5B4DE27A-5914-84C3-BE74-DD5AD8A616CB}"/>
              </a:ext>
            </a:extLst>
          </p:cNvPr>
          <p:cNvSpPr txBox="1"/>
          <p:nvPr/>
        </p:nvSpPr>
        <p:spPr>
          <a:xfrm>
            <a:off x="11271090" y="10258173"/>
            <a:ext cx="348172" cy="230832"/>
          </a:xfrm>
          <a:prstGeom prst="rect">
            <a:avLst/>
          </a:prstGeom>
          <a:noFill/>
        </p:spPr>
        <p:txBody>
          <a:bodyPr wrap="none" rtlCol="0">
            <a:spAutoFit/>
          </a:bodyPr>
          <a:lstStyle/>
          <a:p>
            <a:r>
              <a:rPr kumimoji="1" lang="en-US" altLang="ja-JP" sz="900" dirty="0"/>
              <a:t>-1-</a:t>
            </a:r>
            <a:endParaRPr kumimoji="1" lang="ja-JP" altLang="en-US" sz="900" dirty="0"/>
          </a:p>
        </p:txBody>
      </p:sp>
      <p:sp>
        <p:nvSpPr>
          <p:cNvPr id="4" name="テキスト ボックス 3">
            <a:extLst>
              <a:ext uri="{FF2B5EF4-FFF2-40B4-BE49-F238E27FC236}">
                <a16:creationId xmlns:a16="http://schemas.microsoft.com/office/drawing/2014/main" id="{CFB99334-8BE0-188B-26EA-52A72393D5E8}"/>
              </a:ext>
            </a:extLst>
          </p:cNvPr>
          <p:cNvSpPr txBox="1"/>
          <p:nvPr/>
        </p:nvSpPr>
        <p:spPr>
          <a:xfrm>
            <a:off x="3403409" y="10305556"/>
            <a:ext cx="348172" cy="230832"/>
          </a:xfrm>
          <a:prstGeom prst="rect">
            <a:avLst/>
          </a:prstGeom>
          <a:noFill/>
        </p:spPr>
        <p:txBody>
          <a:bodyPr wrap="none" rtlCol="0">
            <a:spAutoFit/>
          </a:bodyPr>
          <a:lstStyle/>
          <a:p>
            <a:r>
              <a:rPr kumimoji="1" lang="en-US" altLang="ja-JP" sz="900" dirty="0"/>
              <a:t>-4-</a:t>
            </a:r>
            <a:endParaRPr kumimoji="1" lang="ja-JP" altLang="en-US" sz="900" dirty="0"/>
          </a:p>
        </p:txBody>
      </p:sp>
      <p:sp>
        <p:nvSpPr>
          <p:cNvPr id="49" name="Text Box 236">
            <a:extLst>
              <a:ext uri="{FF2B5EF4-FFF2-40B4-BE49-F238E27FC236}">
                <a16:creationId xmlns:a16="http://schemas.microsoft.com/office/drawing/2014/main" id="{B177584E-0980-44F1-8AF2-EC318FB396B4}"/>
              </a:ext>
            </a:extLst>
          </p:cNvPr>
          <p:cNvSpPr txBox="1">
            <a:spLocks noChangeArrowheads="1"/>
          </p:cNvSpPr>
          <p:nvPr/>
        </p:nvSpPr>
        <p:spPr bwMode="auto">
          <a:xfrm>
            <a:off x="9446338" y="7087395"/>
            <a:ext cx="2177385" cy="330001"/>
          </a:xfrm>
          <a:prstGeom prst="rect">
            <a:avLst/>
          </a:prstGeom>
          <a:noFill/>
          <a:ln>
            <a:noFill/>
          </a:ln>
        </p:spPr>
        <p:txBody>
          <a:bodyPr vert="horz"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50"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50"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50"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50"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50"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1400" b="1" dirty="0">
                <a:solidFill>
                  <a:srgbClr val="D42520"/>
                </a:solidFill>
                <a:latin typeface="ＭＳ Ｐゴシック" panose="020B0600070205080204" pitchFamily="50" charset="-128"/>
              </a:rPr>
              <a:t>1</a:t>
            </a:r>
            <a:r>
              <a:rPr lang="ja-JP" altLang="en-US" sz="1400" b="1">
                <a:solidFill>
                  <a:srgbClr val="D42520"/>
                </a:solidFill>
                <a:latin typeface="ＭＳ Ｐゴシック" panose="020B0600070205080204" pitchFamily="50" charset="-128"/>
              </a:rPr>
              <a:t>月　おせち料理</a:t>
            </a:r>
            <a:endParaRPr lang="ja-JP" altLang="ja-JP" dirty="0">
              <a:solidFill>
                <a:srgbClr val="D42520"/>
              </a:solidFill>
            </a:endParaRPr>
          </a:p>
        </p:txBody>
      </p:sp>
      <p:sp>
        <p:nvSpPr>
          <p:cNvPr id="39" name="Line 257">
            <a:extLst>
              <a:ext uri="{FF2B5EF4-FFF2-40B4-BE49-F238E27FC236}">
                <a16:creationId xmlns:a16="http://schemas.microsoft.com/office/drawing/2014/main" id="{C70DF8DA-6409-4685-99E1-603D4B64E0B7}"/>
              </a:ext>
            </a:extLst>
          </p:cNvPr>
          <p:cNvSpPr>
            <a:spLocks noChangeShapeType="1"/>
          </p:cNvSpPr>
          <p:nvPr/>
        </p:nvSpPr>
        <p:spPr bwMode="auto">
          <a:xfrm flipV="1">
            <a:off x="447213" y="10271484"/>
            <a:ext cx="6699712" cy="4010"/>
          </a:xfrm>
          <a:prstGeom prst="line">
            <a:avLst/>
          </a:prstGeom>
          <a:noFill/>
          <a:ln w="28575" algn="ctr">
            <a:solidFill>
              <a:srgbClr val="BF4D4A"/>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lstStyle/>
          <a:p>
            <a:endParaRPr lang="ja-JP" altLang="en-US"/>
          </a:p>
        </p:txBody>
      </p:sp>
      <p:sp>
        <p:nvSpPr>
          <p:cNvPr id="2286" name="Line 238">
            <a:extLst>
              <a:ext uri="{FF2B5EF4-FFF2-40B4-BE49-F238E27FC236}">
                <a16:creationId xmlns:a16="http://schemas.microsoft.com/office/drawing/2014/main" id="{7EEF4707-9AF1-4E70-AAC1-C98D39AA506C}"/>
              </a:ext>
            </a:extLst>
          </p:cNvPr>
          <p:cNvSpPr>
            <a:spLocks noChangeShapeType="1"/>
          </p:cNvSpPr>
          <p:nvPr/>
        </p:nvSpPr>
        <p:spPr bwMode="auto">
          <a:xfrm>
            <a:off x="7944998" y="1944128"/>
            <a:ext cx="6840537" cy="0"/>
          </a:xfrm>
          <a:prstGeom prst="line">
            <a:avLst/>
          </a:prstGeom>
          <a:noFill/>
          <a:ln w="38100" algn="ctr">
            <a:solidFill>
              <a:srgbClr val="BF4D4A"/>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lstStyle/>
          <a:p>
            <a:endParaRPr lang="ja-JP" altLang="en-US"/>
          </a:p>
        </p:txBody>
      </p:sp>
      <p:sp>
        <p:nvSpPr>
          <p:cNvPr id="31" name="Line 238">
            <a:extLst>
              <a:ext uri="{FF2B5EF4-FFF2-40B4-BE49-F238E27FC236}">
                <a16:creationId xmlns:a16="http://schemas.microsoft.com/office/drawing/2014/main" id="{C2CDE110-8BE0-222E-1708-D87D842D97E2}"/>
              </a:ext>
            </a:extLst>
          </p:cNvPr>
          <p:cNvSpPr>
            <a:spLocks noChangeShapeType="1"/>
          </p:cNvSpPr>
          <p:nvPr/>
        </p:nvSpPr>
        <p:spPr bwMode="auto">
          <a:xfrm>
            <a:off x="7889221" y="513375"/>
            <a:ext cx="6840537" cy="0"/>
          </a:xfrm>
          <a:prstGeom prst="line">
            <a:avLst/>
          </a:prstGeom>
          <a:noFill/>
          <a:ln w="38100" algn="ctr">
            <a:solidFill>
              <a:srgbClr val="BF4D4A"/>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lstStyle/>
          <a:p>
            <a:endParaRPr lang="ja-JP" altLang="en-US" dirty="0"/>
          </a:p>
        </p:txBody>
      </p:sp>
      <p:sp>
        <p:nvSpPr>
          <p:cNvPr id="2292" name="Text Box 244">
            <a:extLst>
              <a:ext uri="{FF2B5EF4-FFF2-40B4-BE49-F238E27FC236}">
                <a16:creationId xmlns:a16="http://schemas.microsoft.com/office/drawing/2014/main" id="{BDBCE44D-1B69-4DC0-AEF3-5D0ABD841D46}"/>
              </a:ext>
            </a:extLst>
          </p:cNvPr>
          <p:cNvSpPr txBox="1">
            <a:spLocks noChangeArrowheads="1" noChangeShapeType="1"/>
          </p:cNvSpPr>
          <p:nvPr/>
        </p:nvSpPr>
        <p:spPr bwMode="auto">
          <a:xfrm>
            <a:off x="11640820" y="1526211"/>
            <a:ext cx="1512888" cy="2873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195" tIns="36195" rIns="36195" bIns="36195" anchor="t"/>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sz="1000" dirty="0">
                <a:solidFill>
                  <a:schemeClr val="tx1">
                    <a:lumMod val="75000"/>
                    <a:lumOff val="25000"/>
                  </a:schemeClr>
                </a:solidFill>
                <a:latin typeface="ＭＳ Ｐゴシック"/>
                <a:ea typeface="ＭＳ Ｐゴシック"/>
              </a:rPr>
              <a:t>発行</a:t>
            </a:r>
            <a:r>
              <a:rPr lang="ja-JP" altLang="en-US" sz="1000">
                <a:solidFill>
                  <a:schemeClr val="tx1">
                    <a:lumMod val="75000"/>
                    <a:lumOff val="25000"/>
                  </a:schemeClr>
                </a:solidFill>
                <a:latin typeface="ＭＳ Ｐゴシック"/>
                <a:ea typeface="ＭＳ Ｐゴシック"/>
              </a:rPr>
              <a:t>日</a:t>
            </a:r>
            <a:r>
              <a:rPr lang="en-US" altLang="ja-JP" sz="1000" dirty="0">
                <a:solidFill>
                  <a:schemeClr val="tx1">
                    <a:lumMod val="75000"/>
                    <a:lumOff val="25000"/>
                  </a:schemeClr>
                </a:solidFill>
                <a:latin typeface="ＭＳ Ｐゴシック"/>
                <a:ea typeface="ＭＳ Ｐゴシック"/>
              </a:rPr>
              <a:t>2025</a:t>
            </a:r>
            <a:r>
              <a:rPr lang="ja-JP" altLang="en-US" sz="1000">
                <a:solidFill>
                  <a:schemeClr val="tx1">
                    <a:lumMod val="75000"/>
                    <a:lumOff val="25000"/>
                  </a:schemeClr>
                </a:solidFill>
                <a:latin typeface="ＭＳ Ｐゴシック"/>
                <a:ea typeface="ＭＳ Ｐゴシック"/>
              </a:rPr>
              <a:t>年</a:t>
            </a:r>
            <a:r>
              <a:rPr lang="en-US" altLang="ja-JP" sz="1000" dirty="0">
                <a:solidFill>
                  <a:schemeClr val="tx1">
                    <a:lumMod val="75000"/>
                    <a:lumOff val="25000"/>
                  </a:schemeClr>
                </a:solidFill>
                <a:latin typeface="ＭＳ Ｐゴシック"/>
                <a:ea typeface="ＭＳ Ｐゴシック"/>
              </a:rPr>
              <a:t>1</a:t>
            </a:r>
            <a:r>
              <a:rPr lang="ja-JP" altLang="en-US" sz="1000">
                <a:solidFill>
                  <a:schemeClr val="tx1">
                    <a:lumMod val="75000"/>
                    <a:lumOff val="25000"/>
                  </a:schemeClr>
                </a:solidFill>
                <a:latin typeface="ＭＳ Ｐゴシック"/>
                <a:ea typeface="ＭＳ Ｐゴシック"/>
              </a:rPr>
              <a:t>月</a:t>
            </a:r>
            <a:r>
              <a:rPr lang="en-US" altLang="ja-JP" sz="1000" dirty="0">
                <a:solidFill>
                  <a:schemeClr val="tx1">
                    <a:lumMod val="75000"/>
                    <a:lumOff val="25000"/>
                  </a:schemeClr>
                </a:solidFill>
                <a:latin typeface="ＭＳ Ｐゴシック"/>
                <a:ea typeface="ＭＳ Ｐゴシック"/>
              </a:rPr>
              <a:t>1</a:t>
            </a:r>
            <a:r>
              <a:rPr lang="ja-JP" altLang="en-US" sz="1000" dirty="0">
                <a:solidFill>
                  <a:schemeClr val="tx1">
                    <a:lumMod val="75000"/>
                    <a:lumOff val="25000"/>
                  </a:schemeClr>
                </a:solidFill>
                <a:latin typeface="ＭＳ Ｐゴシック"/>
                <a:ea typeface="ＭＳ Ｐゴシック"/>
              </a:rPr>
              <a:t>日</a:t>
            </a:r>
            <a:endParaRPr lang="ja-JP" altLang="en-US" dirty="0">
              <a:solidFill>
                <a:schemeClr val="tx1">
                  <a:lumMod val="75000"/>
                  <a:lumOff val="25000"/>
                </a:schemeClr>
              </a:solidFill>
              <a:latin typeface="ＭＳ Ｐゴシック"/>
              <a:ea typeface="ＭＳ Ｐゴシック"/>
            </a:endParaRPr>
          </a:p>
        </p:txBody>
      </p:sp>
      <p:sp>
        <p:nvSpPr>
          <p:cNvPr id="3" name="正方形/長方形 2">
            <a:extLst>
              <a:ext uri="{FF2B5EF4-FFF2-40B4-BE49-F238E27FC236}">
                <a16:creationId xmlns:a16="http://schemas.microsoft.com/office/drawing/2014/main" id="{490914F3-A705-222C-70E2-DF830618129E}"/>
              </a:ext>
            </a:extLst>
          </p:cNvPr>
          <p:cNvSpPr/>
          <p:nvPr/>
        </p:nvSpPr>
        <p:spPr bwMode="auto">
          <a:xfrm>
            <a:off x="447213" y="4807293"/>
            <a:ext cx="6671587" cy="412806"/>
          </a:xfrm>
          <a:prstGeom prst="rect">
            <a:avLst/>
          </a:prstGeom>
          <a:noFill/>
          <a:ln w="19050" cap="flat" cmpd="sng" algn="ctr">
            <a:solidFill>
              <a:srgbClr val="BF4D4A"/>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solidFill>
                  <a:srgbClr val="D4504E"/>
                </a:solidFill>
              </a:ln>
              <a:noFill/>
              <a:effectLst/>
              <a:latin typeface="Arial" panose="020B0604020202020204" pitchFamily="34" charset="0"/>
              <a:ea typeface="ＭＳ Ｐゴシック" panose="020B0600070205080204" pitchFamily="34" charset="-128"/>
            </a:endParaRPr>
          </a:p>
        </p:txBody>
      </p:sp>
      <p:sp>
        <p:nvSpPr>
          <p:cNvPr id="10" name="正方形/長方形 9">
            <a:extLst>
              <a:ext uri="{FF2B5EF4-FFF2-40B4-BE49-F238E27FC236}">
                <a16:creationId xmlns:a16="http://schemas.microsoft.com/office/drawing/2014/main" id="{C8134695-64CA-EAFD-CD65-804D305FB587}"/>
              </a:ext>
            </a:extLst>
          </p:cNvPr>
          <p:cNvSpPr/>
          <p:nvPr/>
        </p:nvSpPr>
        <p:spPr bwMode="auto">
          <a:xfrm>
            <a:off x="439475" y="4807293"/>
            <a:ext cx="234000" cy="412806"/>
          </a:xfrm>
          <a:prstGeom prst="rect">
            <a:avLst/>
          </a:prstGeom>
          <a:solidFill>
            <a:srgbClr val="BF4D4A"/>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r>
              <a:rPr kumimoji="1" lang="en-US" altLang="ja-JP" sz="29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 </a:t>
            </a: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12" name="正方形/長方形 11">
            <a:extLst>
              <a:ext uri="{FF2B5EF4-FFF2-40B4-BE49-F238E27FC236}">
                <a16:creationId xmlns:a16="http://schemas.microsoft.com/office/drawing/2014/main" id="{716E6833-5FC4-DB9F-8746-1F30BDAFD5C7}"/>
              </a:ext>
            </a:extLst>
          </p:cNvPr>
          <p:cNvSpPr/>
          <p:nvPr/>
        </p:nvSpPr>
        <p:spPr bwMode="auto">
          <a:xfrm>
            <a:off x="3433773" y="513376"/>
            <a:ext cx="3671888" cy="412806"/>
          </a:xfrm>
          <a:prstGeom prst="rect">
            <a:avLst/>
          </a:prstGeom>
          <a:noFill/>
          <a:ln w="19050" cap="flat" cmpd="sng" algn="ctr">
            <a:solidFill>
              <a:srgbClr val="BF4D4A"/>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solidFill>
                  <a:srgbClr val="D4504E"/>
                </a:solidFill>
              </a:ln>
              <a:noFill/>
              <a:effectLst/>
              <a:latin typeface="Arial" panose="020B0604020202020204" pitchFamily="34" charset="0"/>
              <a:ea typeface="ＭＳ Ｐゴシック" panose="020B0600070205080204" pitchFamily="34" charset="-128"/>
            </a:endParaRPr>
          </a:p>
        </p:txBody>
      </p:sp>
      <p:sp>
        <p:nvSpPr>
          <p:cNvPr id="13" name="正方形/長方形 12">
            <a:extLst>
              <a:ext uri="{FF2B5EF4-FFF2-40B4-BE49-F238E27FC236}">
                <a16:creationId xmlns:a16="http://schemas.microsoft.com/office/drawing/2014/main" id="{AE87C515-60FC-F986-9DE5-9ACAA74A5DD0}"/>
              </a:ext>
            </a:extLst>
          </p:cNvPr>
          <p:cNvSpPr/>
          <p:nvPr/>
        </p:nvSpPr>
        <p:spPr bwMode="auto">
          <a:xfrm>
            <a:off x="3426034" y="513375"/>
            <a:ext cx="234000" cy="412806"/>
          </a:xfrm>
          <a:prstGeom prst="rect">
            <a:avLst/>
          </a:prstGeom>
          <a:solidFill>
            <a:srgbClr val="BF4D4A"/>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33" name="正方形/長方形 32">
            <a:extLst>
              <a:ext uri="{FF2B5EF4-FFF2-40B4-BE49-F238E27FC236}">
                <a16:creationId xmlns:a16="http://schemas.microsoft.com/office/drawing/2014/main" id="{F4A162CE-AD18-DB7D-0135-7484402F4F29}"/>
              </a:ext>
            </a:extLst>
          </p:cNvPr>
          <p:cNvSpPr/>
          <p:nvPr/>
        </p:nvSpPr>
        <p:spPr bwMode="auto">
          <a:xfrm>
            <a:off x="6863244" y="513375"/>
            <a:ext cx="233999" cy="412806"/>
          </a:xfrm>
          <a:prstGeom prst="rect">
            <a:avLst/>
          </a:prstGeom>
          <a:solidFill>
            <a:srgbClr val="BF4D4A"/>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34" name="正方形/長方形 33">
            <a:extLst>
              <a:ext uri="{FF2B5EF4-FFF2-40B4-BE49-F238E27FC236}">
                <a16:creationId xmlns:a16="http://schemas.microsoft.com/office/drawing/2014/main" id="{7B078BAC-432D-452D-F0EA-CA89BC770F9D}"/>
              </a:ext>
            </a:extLst>
          </p:cNvPr>
          <p:cNvSpPr/>
          <p:nvPr/>
        </p:nvSpPr>
        <p:spPr>
          <a:xfrm>
            <a:off x="8077797" y="6918908"/>
            <a:ext cx="6699712" cy="3359465"/>
          </a:xfrm>
          <a:prstGeom prst="rect">
            <a:avLst/>
          </a:prstGeom>
          <a:noFill/>
          <a:ln w="28575">
            <a:solidFill>
              <a:srgbClr val="BF4D4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a:extLst>
              <a:ext uri="{FF2B5EF4-FFF2-40B4-BE49-F238E27FC236}">
                <a16:creationId xmlns:a16="http://schemas.microsoft.com/office/drawing/2014/main" id="{430EA255-8055-78AA-2177-438BEFA54F4B}"/>
              </a:ext>
            </a:extLst>
          </p:cNvPr>
          <p:cNvSpPr/>
          <p:nvPr/>
        </p:nvSpPr>
        <p:spPr bwMode="auto">
          <a:xfrm>
            <a:off x="8174114" y="6978546"/>
            <a:ext cx="1008407" cy="379101"/>
          </a:xfrm>
          <a:prstGeom prst="rect">
            <a:avLst/>
          </a:prstGeom>
          <a:noFill/>
          <a:ln w="19050" cap="flat" cmpd="sng" algn="ctr">
            <a:solidFill>
              <a:srgbClr val="BF4D4A"/>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11" name="正方形/長方形 10">
            <a:extLst>
              <a:ext uri="{FF2B5EF4-FFF2-40B4-BE49-F238E27FC236}">
                <a16:creationId xmlns:a16="http://schemas.microsoft.com/office/drawing/2014/main" id="{F76F5AF9-ABE7-B3B5-D06D-1C80DD951163}"/>
              </a:ext>
            </a:extLst>
          </p:cNvPr>
          <p:cNvSpPr/>
          <p:nvPr/>
        </p:nvSpPr>
        <p:spPr bwMode="auto">
          <a:xfrm>
            <a:off x="8078788" y="6912019"/>
            <a:ext cx="1008407" cy="379101"/>
          </a:xfrm>
          <a:prstGeom prst="rect">
            <a:avLst/>
          </a:prstGeom>
          <a:solidFill>
            <a:srgbClr val="BF4D4A"/>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14" name="Text Box 236">
            <a:extLst>
              <a:ext uri="{FF2B5EF4-FFF2-40B4-BE49-F238E27FC236}">
                <a16:creationId xmlns:a16="http://schemas.microsoft.com/office/drawing/2014/main" id="{AB34260E-6525-BDE6-9944-42F27699BFC4}"/>
              </a:ext>
            </a:extLst>
          </p:cNvPr>
          <p:cNvSpPr txBox="1">
            <a:spLocks noChangeArrowheads="1"/>
          </p:cNvSpPr>
          <p:nvPr/>
        </p:nvSpPr>
        <p:spPr bwMode="auto">
          <a:xfrm>
            <a:off x="8156403" y="6944543"/>
            <a:ext cx="959041" cy="268726"/>
          </a:xfrm>
          <a:prstGeom prst="rect">
            <a:avLst/>
          </a:prstGeom>
          <a:noFill/>
          <a:ln>
            <a:noFill/>
          </a:ln>
        </p:spPr>
        <p:txBody>
          <a:bodyPr vert="horz"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50"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50"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50"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50"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50"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ja-JP" sz="1500" b="1" dirty="0">
                <a:solidFill>
                  <a:schemeClr val="bg1"/>
                </a:solidFill>
                <a:latin typeface="ＭＳ Ｐゴシック" panose="020B0600070205080204" pitchFamily="50" charset="-128"/>
              </a:rPr>
              <a:t>食の旬暦　</a:t>
            </a:r>
            <a:endParaRPr lang="ja-JP" altLang="en-US" sz="1500" dirty="0">
              <a:solidFill>
                <a:schemeClr val="bg1"/>
              </a:solidFill>
              <a:latin typeface="ＭＳ Ｐゴシック" panose="020B0600070205080204" pitchFamily="50" charset="-128"/>
            </a:endParaRPr>
          </a:p>
          <a:p>
            <a:pPr eaLnBrk="1" hangingPunct="1"/>
            <a:endParaRPr lang="ja-JP" altLang="en-US" sz="1000" dirty="0">
              <a:solidFill>
                <a:schemeClr val="bg1"/>
              </a:solidFill>
              <a:latin typeface="ＭＳ Ｐゴシック" panose="020B0600070205080204" pitchFamily="50" charset="-128"/>
            </a:endParaRPr>
          </a:p>
          <a:p>
            <a:pPr eaLnBrk="1" hangingPunct="1"/>
            <a:endParaRPr lang="ja-JP" altLang="en-US" sz="1000" dirty="0">
              <a:solidFill>
                <a:schemeClr val="bg1"/>
              </a:solidFill>
              <a:latin typeface="ＭＳ Ｐゴシック" panose="020B0600070205080204" pitchFamily="50" charset="-128"/>
            </a:endParaRPr>
          </a:p>
          <a:p>
            <a:pPr eaLnBrk="1" hangingPunct="1"/>
            <a:endParaRPr lang="ja-JP" altLang="en-US" sz="1000" dirty="0">
              <a:solidFill>
                <a:schemeClr val="bg1"/>
              </a:solidFill>
              <a:latin typeface="ＭＳ Ｐゴシック" panose="020B0600070205080204" pitchFamily="50" charset="-128"/>
            </a:endParaRPr>
          </a:p>
          <a:p>
            <a:pPr eaLnBrk="1" hangingPunct="1"/>
            <a:endParaRPr lang="ja-JP" altLang="en-US" sz="1000" dirty="0">
              <a:solidFill>
                <a:schemeClr val="bg1"/>
              </a:solidFill>
              <a:latin typeface="ＭＳ Ｐゴシック" panose="020B0600070205080204" pitchFamily="50" charset="-128"/>
            </a:endParaRPr>
          </a:p>
          <a:p>
            <a:pPr eaLnBrk="1" hangingPunct="1"/>
            <a:endParaRPr lang="ja-JP" altLang="en-US" sz="1000" dirty="0">
              <a:solidFill>
                <a:schemeClr val="bg1"/>
              </a:solidFill>
              <a:latin typeface="ＭＳ Ｐゴシック" panose="020B0600070205080204" pitchFamily="50" charset="-128"/>
            </a:endParaRPr>
          </a:p>
          <a:p>
            <a:pPr eaLnBrk="1" hangingPunct="1"/>
            <a:endParaRPr lang="ja-JP" altLang="en-US" sz="1000" dirty="0">
              <a:solidFill>
                <a:schemeClr val="bg1"/>
              </a:solidFill>
              <a:latin typeface="ＭＳ Ｐゴシック" panose="020B0600070205080204" pitchFamily="50" charset="-128"/>
            </a:endParaRPr>
          </a:p>
          <a:p>
            <a:pPr eaLnBrk="1" hangingPunct="1"/>
            <a:endParaRPr lang="ja-JP" altLang="en-US" sz="1000" dirty="0">
              <a:solidFill>
                <a:schemeClr val="bg1"/>
              </a:solidFill>
              <a:latin typeface="ＭＳ Ｐゴシック" panose="020B0600070205080204" pitchFamily="50" charset="-128"/>
            </a:endParaRPr>
          </a:p>
          <a:p>
            <a:pPr eaLnBrk="1" hangingPunct="1"/>
            <a:endParaRPr lang="ja-JP" altLang="ja-JP" dirty="0">
              <a:solidFill>
                <a:schemeClr val="bg1"/>
              </a:solidFill>
            </a:endParaRPr>
          </a:p>
        </p:txBody>
      </p:sp>
      <p:sp>
        <p:nvSpPr>
          <p:cNvPr id="7" name="正方形/長方形 6">
            <a:extLst>
              <a:ext uri="{FF2B5EF4-FFF2-40B4-BE49-F238E27FC236}">
                <a16:creationId xmlns:a16="http://schemas.microsoft.com/office/drawing/2014/main" id="{1F30B376-9553-73A1-EE5A-E4BEB45258F9}"/>
              </a:ext>
            </a:extLst>
          </p:cNvPr>
          <p:cNvSpPr/>
          <p:nvPr/>
        </p:nvSpPr>
        <p:spPr bwMode="auto">
          <a:xfrm>
            <a:off x="6886502" y="4807292"/>
            <a:ext cx="234000" cy="412806"/>
          </a:xfrm>
          <a:prstGeom prst="rect">
            <a:avLst/>
          </a:prstGeom>
          <a:solidFill>
            <a:srgbClr val="BF4D4A"/>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8" name="Text Box 248">
            <a:extLst>
              <a:ext uri="{FF2B5EF4-FFF2-40B4-BE49-F238E27FC236}">
                <a16:creationId xmlns:a16="http://schemas.microsoft.com/office/drawing/2014/main" id="{70E40909-7877-9936-BA52-D476AD85BA9C}"/>
              </a:ext>
            </a:extLst>
          </p:cNvPr>
          <p:cNvSpPr txBox="1">
            <a:spLocks noChangeArrowheads="1" noChangeShapeType="1"/>
          </p:cNvSpPr>
          <p:nvPr/>
        </p:nvSpPr>
        <p:spPr bwMode="auto">
          <a:xfrm>
            <a:off x="13094911" y="5357563"/>
            <a:ext cx="1555750" cy="81770"/>
          </a:xfrm>
          <a:prstGeom prst="rect">
            <a:avLst/>
          </a:prstGeom>
          <a:noFill/>
          <a:ln>
            <a:noFill/>
          </a:ln>
          <a:effectLst/>
        </p:spPr>
        <p:txBody>
          <a:bodyPr lIns="0" tIns="0" rIns="0" bIns="0"/>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endParaRPr lang="en-US" altLang="ja-JP" dirty="0">
              <a:solidFill>
                <a:schemeClr val="bg1"/>
              </a:solidFill>
            </a:endParaRPr>
          </a:p>
        </p:txBody>
      </p:sp>
      <p:sp>
        <p:nvSpPr>
          <p:cNvPr id="16" name="テキスト ボックス 15">
            <a:extLst>
              <a:ext uri="{FF2B5EF4-FFF2-40B4-BE49-F238E27FC236}">
                <a16:creationId xmlns:a16="http://schemas.microsoft.com/office/drawing/2014/main" id="{7DA1C0EC-9289-D2E1-8079-3BE9BB09FB70}"/>
              </a:ext>
            </a:extLst>
          </p:cNvPr>
          <p:cNvSpPr txBox="1"/>
          <p:nvPr/>
        </p:nvSpPr>
        <p:spPr>
          <a:xfrm>
            <a:off x="13139194" y="3055056"/>
            <a:ext cx="917040" cy="261610"/>
          </a:xfrm>
          <a:prstGeom prst="rect">
            <a:avLst/>
          </a:prstGeom>
          <a:noFill/>
        </p:spPr>
        <p:txBody>
          <a:bodyPr wrap="square" rtlCol="0">
            <a:spAutoFit/>
          </a:bodyPr>
          <a:lstStyle/>
          <a:p>
            <a:r>
              <a:rPr kumimoji="1" lang="ja-JP" altLang="en-US" sz="1100" dirty="0">
                <a:solidFill>
                  <a:schemeClr val="bg1"/>
                </a:solidFill>
              </a:rPr>
              <a:t>目次</a:t>
            </a:r>
          </a:p>
        </p:txBody>
      </p:sp>
      <p:sp>
        <p:nvSpPr>
          <p:cNvPr id="40" name="Text Box 1028">
            <a:extLst>
              <a:ext uri="{FF2B5EF4-FFF2-40B4-BE49-F238E27FC236}">
                <a16:creationId xmlns:a16="http://schemas.microsoft.com/office/drawing/2014/main" id="{25B65A98-D025-49FB-090E-0AB79D1EAA71}"/>
              </a:ext>
            </a:extLst>
          </p:cNvPr>
          <p:cNvSpPr txBox="1">
            <a:spLocks noChangeArrowheads="1"/>
          </p:cNvSpPr>
          <p:nvPr/>
        </p:nvSpPr>
        <p:spPr bwMode="auto">
          <a:xfrm>
            <a:off x="4749632" y="1162559"/>
            <a:ext cx="995004" cy="25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72576" tIns="36576" rIns="72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ja-JP" altLang="ja-JP" sz="1200" b="1">
                <a:solidFill>
                  <a:srgbClr val="C00000"/>
                </a:solidFill>
                <a:latin typeface="ＭＳ Ｐゴシック" panose="020B0600070205080204" pitchFamily="34" charset="-128"/>
              </a:rPr>
              <a:t>アルコーブ</a:t>
            </a:r>
          </a:p>
        </p:txBody>
      </p:sp>
      <p:sp>
        <p:nvSpPr>
          <p:cNvPr id="25" name="Text Box 64">
            <a:extLst>
              <a:ext uri="{FF2B5EF4-FFF2-40B4-BE49-F238E27FC236}">
                <a16:creationId xmlns:a16="http://schemas.microsoft.com/office/drawing/2014/main" id="{67192D84-ACD4-5A0B-E7D3-3DDFBF17D69C}"/>
              </a:ext>
            </a:extLst>
          </p:cNvPr>
          <p:cNvSpPr txBox="1">
            <a:spLocks noChangeArrowheads="1"/>
          </p:cNvSpPr>
          <p:nvPr/>
        </p:nvSpPr>
        <p:spPr bwMode="auto">
          <a:xfrm>
            <a:off x="8183677" y="7482813"/>
            <a:ext cx="3749864" cy="2590444"/>
          </a:xfrm>
          <a:prstGeom prst="rect">
            <a:avLst/>
          </a:prstGeom>
          <a:noFill/>
          <a:ln w="9525" algn="in">
            <a:noFill/>
            <a:miter lim="800000"/>
            <a:headEnd/>
            <a:tailEnd/>
          </a:ln>
          <a:effectLst/>
        </p:spPr>
        <p:txBody>
          <a:bodyPr vert="horz" lIns="36576" tIns="0" rIns="36576" bIns="576"/>
          <a:lstStyle/>
          <a:p>
            <a:pPr eaLnBrk="1" hangingPunct="1">
              <a:spcBef>
                <a:spcPts val="100"/>
              </a:spcBef>
              <a:spcAft>
                <a:spcPts val="100"/>
              </a:spcAft>
            </a:pPr>
            <a:r>
              <a:rPr lang="ja-JP" sz="1100" b="1">
                <a:solidFill>
                  <a:srgbClr val="000000"/>
                </a:solidFill>
                <a:latin typeface="MS PGothic" panose="020B0600070205080204" pitchFamily="34" charset="-128"/>
                <a:ea typeface="MS PGothic" panose="020B0600070205080204" pitchFamily="34" charset="-128"/>
              </a:rPr>
              <a:t>　</a:t>
            </a:r>
            <a:r>
              <a:rPr lang="ja-JP" altLang="ja-JP" sz="1100">
                <a:solidFill>
                  <a:srgbClr val="000000"/>
                </a:solidFill>
                <a:latin typeface="MS PGothic" panose="020B0600070205080204" pitchFamily="34" charset="-128"/>
                <a:ea typeface="MS PGothic" panose="020B0600070205080204" pitchFamily="34" charset="-128"/>
              </a:rPr>
              <a:t>お正月の定番料理と言えば、やっぱり</a:t>
            </a:r>
            <a:endParaRPr lang="en-US" altLang="ja-JP" sz="1100" dirty="0">
              <a:solidFill>
                <a:srgbClr val="000000"/>
              </a:solidFill>
              <a:latin typeface="MS PGothic" panose="020B0600070205080204" pitchFamily="34" charset="-128"/>
              <a:ea typeface="MS PGothic" panose="020B0600070205080204" pitchFamily="34" charset="-128"/>
            </a:endParaRPr>
          </a:p>
          <a:p>
            <a:pPr eaLnBrk="1" hangingPunct="1">
              <a:spcBef>
                <a:spcPts val="100"/>
              </a:spcBef>
              <a:spcAft>
                <a:spcPts val="100"/>
              </a:spcAft>
            </a:pPr>
            <a:r>
              <a:rPr lang="ja-JP" altLang="ja-JP" sz="1100">
                <a:solidFill>
                  <a:srgbClr val="000000"/>
                </a:solidFill>
                <a:latin typeface="MS PGothic" panose="020B0600070205080204" pitchFamily="34" charset="-128"/>
                <a:ea typeface="MS PGothic" panose="020B0600070205080204" pitchFamily="34" charset="-128"/>
              </a:rPr>
              <a:t>「おせち」ですね。重箱に詰められた</a:t>
            </a:r>
            <a:endParaRPr lang="en-US" altLang="ja-JP" sz="1100" dirty="0">
              <a:solidFill>
                <a:srgbClr val="000000"/>
              </a:solidFill>
              <a:latin typeface="MS PGothic" panose="020B0600070205080204" pitchFamily="34" charset="-128"/>
              <a:ea typeface="MS PGothic" panose="020B0600070205080204" pitchFamily="34" charset="-128"/>
            </a:endParaRPr>
          </a:p>
          <a:p>
            <a:pPr eaLnBrk="1" hangingPunct="1">
              <a:spcBef>
                <a:spcPts val="100"/>
              </a:spcBef>
              <a:spcAft>
                <a:spcPts val="100"/>
              </a:spcAft>
            </a:pPr>
            <a:r>
              <a:rPr lang="ja-JP" altLang="ja-JP" sz="1100">
                <a:solidFill>
                  <a:srgbClr val="000000"/>
                </a:solidFill>
                <a:latin typeface="MS PGothic" panose="020B0600070205080204" pitchFamily="34" charset="-128"/>
                <a:ea typeface="MS PGothic" panose="020B0600070205080204" pitchFamily="34" charset="-128"/>
              </a:rPr>
              <a:t>お料理の数々には、それぞれこの</a:t>
            </a:r>
            <a:endParaRPr lang="en-US" altLang="ja-JP" sz="1100" dirty="0">
              <a:solidFill>
                <a:srgbClr val="000000"/>
              </a:solidFill>
              <a:latin typeface="MS PGothic" panose="020B0600070205080204" pitchFamily="34" charset="-128"/>
              <a:ea typeface="MS PGothic" panose="020B0600070205080204" pitchFamily="34" charset="-128"/>
            </a:endParaRPr>
          </a:p>
          <a:p>
            <a:pPr eaLnBrk="1" hangingPunct="1">
              <a:spcBef>
                <a:spcPts val="100"/>
              </a:spcBef>
              <a:spcAft>
                <a:spcPts val="100"/>
              </a:spcAft>
            </a:pPr>
            <a:r>
              <a:rPr lang="ja-JP" altLang="ja-JP" sz="1100">
                <a:solidFill>
                  <a:srgbClr val="000000"/>
                </a:solidFill>
                <a:latin typeface="MS PGothic" panose="020B0600070205080204" pitchFamily="34" charset="-128"/>
                <a:ea typeface="MS PGothic" panose="020B0600070205080204" pitchFamily="34" charset="-128"/>
              </a:rPr>
              <a:t>ような意味があるのをご存知ですか？</a:t>
            </a:r>
          </a:p>
          <a:p>
            <a:pPr eaLnBrk="1" hangingPunct="1">
              <a:spcBef>
                <a:spcPts val="100"/>
              </a:spcBef>
              <a:spcAft>
                <a:spcPts val="100"/>
              </a:spcAft>
            </a:pPr>
            <a:endParaRPr lang="ja-JP" altLang="ja-JP" sz="1100">
              <a:solidFill>
                <a:srgbClr val="000000"/>
              </a:solidFill>
              <a:latin typeface="MS PGothic" panose="020B0600070205080204" pitchFamily="34" charset="-128"/>
              <a:ea typeface="MS PGothic" panose="020B0600070205080204" pitchFamily="34" charset="-128"/>
            </a:endParaRPr>
          </a:p>
          <a:p>
            <a:pPr eaLnBrk="1" hangingPunct="1">
              <a:spcBef>
                <a:spcPts val="100"/>
              </a:spcBef>
              <a:spcAft>
                <a:spcPts val="100"/>
              </a:spcAft>
            </a:pPr>
            <a:r>
              <a:rPr lang="ja-JP" altLang="ja-JP" sz="1100">
                <a:solidFill>
                  <a:srgbClr val="BF4D4A"/>
                </a:solidFill>
                <a:latin typeface="MS PGothic" panose="020B0600070205080204" pitchFamily="34" charset="-128"/>
                <a:ea typeface="MS PGothic" panose="020B0600070205080204" pitchFamily="34" charset="-128"/>
              </a:rPr>
              <a:t>■</a:t>
            </a:r>
            <a:r>
              <a:rPr lang="ja-JP" altLang="ja-JP" sz="1100">
                <a:solidFill>
                  <a:srgbClr val="000000"/>
                </a:solidFill>
                <a:latin typeface="MS PGothic" panose="020B0600070205080204" pitchFamily="34" charset="-128"/>
                <a:ea typeface="MS PGothic" panose="020B0600070205080204" pitchFamily="34" charset="-128"/>
              </a:rPr>
              <a:t>一の重（一番上の段）…祝い肴・口取り</a:t>
            </a:r>
          </a:p>
          <a:p>
            <a:pPr eaLnBrk="1" hangingPunct="1">
              <a:spcBef>
                <a:spcPts val="100"/>
              </a:spcBef>
              <a:spcAft>
                <a:spcPts val="100"/>
              </a:spcAft>
            </a:pPr>
            <a:r>
              <a:rPr lang="ja-JP" altLang="ja-JP" sz="1100">
                <a:solidFill>
                  <a:srgbClr val="000000"/>
                </a:solidFill>
                <a:latin typeface="MS PGothic" panose="020B0600070205080204" pitchFamily="34" charset="-128"/>
                <a:ea typeface="MS PGothic" panose="020B0600070205080204" pitchFamily="34" charset="-128"/>
              </a:rPr>
              <a:t>・数の子・・・ニシンの卵巣を塩漬けにしたもので、子</a:t>
            </a:r>
          </a:p>
          <a:p>
            <a:pPr eaLnBrk="1" hangingPunct="1">
              <a:spcBef>
                <a:spcPts val="100"/>
              </a:spcBef>
              <a:spcAft>
                <a:spcPts val="100"/>
              </a:spcAft>
            </a:pPr>
            <a:r>
              <a:rPr lang="ja-JP" altLang="ja-JP" sz="1100">
                <a:solidFill>
                  <a:srgbClr val="000000"/>
                </a:solidFill>
                <a:latin typeface="MS PGothic" panose="020B0600070205080204" pitchFamily="34" charset="-128"/>
                <a:ea typeface="MS PGothic" panose="020B0600070205080204" pitchFamily="34" charset="-128"/>
              </a:rPr>
              <a:t>　　　　　　　宝に恵まれるよう子孫繁栄を願うもの</a:t>
            </a:r>
          </a:p>
          <a:p>
            <a:pPr eaLnBrk="1" hangingPunct="1">
              <a:spcBef>
                <a:spcPts val="100"/>
              </a:spcBef>
              <a:spcAft>
                <a:spcPts val="100"/>
              </a:spcAft>
            </a:pPr>
            <a:r>
              <a:rPr lang="ja-JP" altLang="ja-JP" sz="1100">
                <a:solidFill>
                  <a:srgbClr val="000000"/>
                </a:solidFill>
                <a:latin typeface="MS PGothic" panose="020B0600070205080204" pitchFamily="34" charset="-128"/>
                <a:ea typeface="MS PGothic" panose="020B0600070205080204" pitchFamily="34" charset="-128"/>
              </a:rPr>
              <a:t>・黒豆・・・・</a:t>
            </a:r>
            <a:r>
              <a:rPr lang="en-US" altLang="ja-JP" sz="1100" dirty="0">
                <a:solidFill>
                  <a:srgbClr val="000000"/>
                </a:solidFill>
                <a:latin typeface="MS PGothic" panose="020B0600070205080204" pitchFamily="34" charset="-128"/>
                <a:ea typeface="MS PGothic" panose="020B0600070205080204" pitchFamily="34" charset="-128"/>
              </a:rPr>
              <a:t> </a:t>
            </a:r>
            <a:r>
              <a:rPr lang="ja-JP" altLang="ja-JP" sz="1100">
                <a:solidFill>
                  <a:srgbClr val="000000"/>
                </a:solidFill>
                <a:latin typeface="MS PGothic" panose="020B0600070205080204" pitchFamily="34" charset="-128"/>
                <a:ea typeface="MS PGothic" panose="020B0600070205080204" pitchFamily="34" charset="-128"/>
              </a:rPr>
              <a:t>まめに働けるよう無病息災を願うもの</a:t>
            </a:r>
          </a:p>
          <a:p>
            <a:pPr eaLnBrk="1" hangingPunct="1">
              <a:spcBef>
                <a:spcPts val="100"/>
              </a:spcBef>
              <a:spcAft>
                <a:spcPts val="100"/>
              </a:spcAft>
            </a:pPr>
            <a:r>
              <a:rPr lang="ja-JP" altLang="ja-JP" sz="1100">
                <a:solidFill>
                  <a:srgbClr val="000000"/>
                </a:solidFill>
                <a:latin typeface="MS PGothic" panose="020B0600070205080204" pitchFamily="34" charset="-128"/>
                <a:ea typeface="MS PGothic" panose="020B0600070205080204" pitchFamily="34" charset="-128"/>
              </a:rPr>
              <a:t>・ごまめ・・</a:t>
            </a:r>
            <a:r>
              <a:rPr lang="en-US" altLang="ja-JP" sz="1100" dirty="0">
                <a:solidFill>
                  <a:srgbClr val="000000"/>
                </a:solidFill>
                <a:latin typeface="MS PGothic" panose="020B0600070205080204" pitchFamily="34" charset="-128"/>
                <a:ea typeface="MS PGothic" panose="020B0600070205080204" pitchFamily="34" charset="-128"/>
              </a:rPr>
              <a:t> </a:t>
            </a:r>
            <a:r>
              <a:rPr lang="ja-JP" altLang="ja-JP" sz="1100">
                <a:solidFill>
                  <a:srgbClr val="000000"/>
                </a:solidFill>
                <a:latin typeface="MS PGothic" panose="020B0600070205080204" pitchFamily="34" charset="-128"/>
                <a:ea typeface="MS PGothic" panose="020B0600070205080204" pitchFamily="34" charset="-128"/>
              </a:rPr>
              <a:t>五万米とも書き五穀豊穣を願うもの</a:t>
            </a:r>
          </a:p>
          <a:p>
            <a:pPr eaLnBrk="1" hangingPunct="1">
              <a:spcBef>
                <a:spcPts val="100"/>
              </a:spcBef>
              <a:spcAft>
                <a:spcPts val="100"/>
              </a:spcAft>
            </a:pPr>
            <a:r>
              <a:rPr lang="ja-JP" altLang="ja-JP" sz="1100">
                <a:solidFill>
                  <a:srgbClr val="000000"/>
                </a:solidFill>
                <a:latin typeface="MS PGothic" panose="020B0600070205080204" pitchFamily="34" charset="-128"/>
                <a:ea typeface="MS PGothic" panose="020B0600070205080204" pitchFamily="34" charset="-128"/>
              </a:rPr>
              <a:t>・栗きんとん・・「金団」とも書き商売繁盛、金運を</a:t>
            </a:r>
          </a:p>
          <a:p>
            <a:pPr eaLnBrk="1" hangingPunct="1">
              <a:spcBef>
                <a:spcPts val="100"/>
              </a:spcBef>
              <a:spcAft>
                <a:spcPts val="100"/>
              </a:spcAft>
            </a:pPr>
            <a:r>
              <a:rPr lang="ja-JP" altLang="ja-JP" sz="1100">
                <a:solidFill>
                  <a:srgbClr val="000000"/>
                </a:solidFill>
                <a:latin typeface="MS PGothic" panose="020B0600070205080204" pitchFamily="34" charset="-128"/>
                <a:ea typeface="MS PGothic" panose="020B0600070205080204" pitchFamily="34" charset="-128"/>
              </a:rPr>
              <a:t>　　　　　　　　　</a:t>
            </a:r>
            <a:r>
              <a:rPr lang="en-US" altLang="ja-JP" sz="1100" dirty="0">
                <a:solidFill>
                  <a:srgbClr val="000000"/>
                </a:solidFill>
                <a:latin typeface="MS PGothic" panose="020B0600070205080204" pitchFamily="34" charset="-128"/>
                <a:ea typeface="MS PGothic" panose="020B0600070205080204" pitchFamily="34" charset="-128"/>
              </a:rPr>
              <a:t> </a:t>
            </a:r>
            <a:r>
              <a:rPr lang="ja-JP" altLang="ja-JP" sz="1100">
                <a:solidFill>
                  <a:srgbClr val="000000"/>
                </a:solidFill>
                <a:latin typeface="MS PGothic" panose="020B0600070205080204" pitchFamily="34" charset="-128"/>
                <a:ea typeface="MS PGothic" panose="020B0600070205080204" pitchFamily="34" charset="-128"/>
              </a:rPr>
              <a:t>もたらすもの</a:t>
            </a:r>
          </a:p>
          <a:p>
            <a:pPr eaLnBrk="1" hangingPunct="1">
              <a:spcBef>
                <a:spcPts val="100"/>
              </a:spcBef>
              <a:spcAft>
                <a:spcPts val="100"/>
              </a:spcAft>
            </a:pPr>
            <a:r>
              <a:rPr lang="ja-JP" altLang="ja-JP" sz="1100">
                <a:solidFill>
                  <a:srgbClr val="000000"/>
                </a:solidFill>
                <a:latin typeface="MS PGothic" panose="020B0600070205080204" pitchFamily="34" charset="-128"/>
                <a:ea typeface="MS PGothic" panose="020B0600070205080204" pitchFamily="34" charset="-128"/>
              </a:rPr>
              <a:t>・伊達巻・・</a:t>
            </a:r>
            <a:r>
              <a:rPr lang="en-US" altLang="ja-JP" sz="1100" dirty="0">
                <a:solidFill>
                  <a:srgbClr val="000000"/>
                </a:solidFill>
                <a:latin typeface="MS PGothic" panose="020B0600070205080204" pitchFamily="34" charset="-128"/>
                <a:ea typeface="MS PGothic" panose="020B0600070205080204" pitchFamily="34" charset="-128"/>
              </a:rPr>
              <a:t>  </a:t>
            </a:r>
            <a:r>
              <a:rPr lang="ja-JP" altLang="ja-JP" sz="1100">
                <a:solidFill>
                  <a:srgbClr val="000000"/>
                </a:solidFill>
                <a:latin typeface="MS PGothic" panose="020B0600070205080204" pitchFamily="34" charset="-128"/>
                <a:ea typeface="MS PGothic" panose="020B0600070205080204" pitchFamily="34" charset="-128"/>
              </a:rPr>
              <a:t>巻物が書物や掛軸に通じることから</a:t>
            </a:r>
          </a:p>
          <a:p>
            <a:pPr eaLnBrk="1" hangingPunct="1">
              <a:spcBef>
                <a:spcPts val="100"/>
              </a:spcBef>
              <a:spcAft>
                <a:spcPts val="100"/>
              </a:spcAft>
            </a:pPr>
            <a:r>
              <a:rPr lang="en-US" altLang="ja-JP" sz="1100" dirty="0">
                <a:solidFill>
                  <a:srgbClr val="000000"/>
                </a:solidFill>
                <a:latin typeface="MS PGothic" panose="020B0600070205080204" pitchFamily="34" charset="-128"/>
                <a:ea typeface="MS PGothic" panose="020B0600070205080204" pitchFamily="34" charset="-128"/>
              </a:rPr>
              <a:t>                 </a:t>
            </a:r>
            <a:r>
              <a:rPr lang="ja-JP" altLang="ja-JP" sz="1100">
                <a:solidFill>
                  <a:srgbClr val="000000"/>
                </a:solidFill>
                <a:latin typeface="MS PGothic" panose="020B0600070205080204" pitchFamily="34" charset="-128"/>
                <a:ea typeface="MS PGothic" panose="020B0600070205080204" pitchFamily="34" charset="-128"/>
              </a:rPr>
              <a:t>知識や文化の発達を願うもの。</a:t>
            </a:r>
          </a:p>
        </p:txBody>
      </p:sp>
      <p:sp>
        <p:nvSpPr>
          <p:cNvPr id="29" name="Text Box 64">
            <a:extLst>
              <a:ext uri="{FF2B5EF4-FFF2-40B4-BE49-F238E27FC236}">
                <a16:creationId xmlns:a16="http://schemas.microsoft.com/office/drawing/2014/main" id="{1F9164AB-C9B4-4508-BA3F-8EAA1A0B5F49}"/>
              </a:ext>
            </a:extLst>
          </p:cNvPr>
          <p:cNvSpPr txBox="1">
            <a:spLocks noChangeArrowheads="1"/>
          </p:cNvSpPr>
          <p:nvPr/>
        </p:nvSpPr>
        <p:spPr bwMode="auto">
          <a:xfrm>
            <a:off x="11618230" y="7272181"/>
            <a:ext cx="3068140" cy="2265168"/>
          </a:xfrm>
          <a:prstGeom prst="rect">
            <a:avLst/>
          </a:prstGeom>
          <a:noFill/>
          <a:ln w="9525" algn="in">
            <a:noFill/>
            <a:miter lim="800000"/>
            <a:headEnd/>
            <a:tailEnd/>
          </a:ln>
          <a:effectLst/>
        </p:spPr>
        <p:txBody>
          <a:bodyPr vert="horz" lIns="36576" tIns="0" rIns="36576" bIns="576"/>
          <a:lstStyle/>
          <a:p>
            <a:pPr eaLnBrk="1" hangingPunct="1">
              <a:spcBef>
                <a:spcPts val="100"/>
              </a:spcBef>
              <a:spcAft>
                <a:spcPts val="100"/>
              </a:spcAft>
            </a:pPr>
            <a:r>
              <a:rPr lang="ja-JP" altLang="ja-JP" sz="1100">
                <a:solidFill>
                  <a:srgbClr val="BF4D4A"/>
                </a:solidFill>
                <a:latin typeface="MS PGothic" panose="020B0600070205080204" pitchFamily="34" charset="-128"/>
                <a:ea typeface="MS PGothic" panose="020B0600070205080204" pitchFamily="34" charset="-128"/>
              </a:rPr>
              <a:t>■</a:t>
            </a:r>
            <a:r>
              <a:rPr lang="ja-JP" altLang="ja-JP" sz="1100">
                <a:solidFill>
                  <a:srgbClr val="000000"/>
                </a:solidFill>
                <a:latin typeface="MS PGothic" panose="020B0600070205080204" pitchFamily="34" charset="-128"/>
                <a:ea typeface="MS PGothic" panose="020B0600070205080204" pitchFamily="34" charset="-128"/>
              </a:rPr>
              <a:t>二の重（真ん中の段）…焼き物</a:t>
            </a:r>
          </a:p>
          <a:p>
            <a:pPr eaLnBrk="1" hangingPunct="1">
              <a:spcBef>
                <a:spcPts val="100"/>
              </a:spcBef>
              <a:spcAft>
                <a:spcPts val="100"/>
              </a:spcAft>
            </a:pPr>
            <a:r>
              <a:rPr lang="ja-JP" altLang="ja-JP" sz="1100">
                <a:solidFill>
                  <a:srgbClr val="000000"/>
                </a:solidFill>
                <a:latin typeface="MS PGothic" panose="020B0600070205080204" pitchFamily="34" charset="-128"/>
                <a:ea typeface="MS PGothic" panose="020B0600070205080204" pitchFamily="34" charset="-128"/>
              </a:rPr>
              <a:t>・海老・・・・腰が曲がるまで長生き出来る様に</a:t>
            </a:r>
          </a:p>
          <a:p>
            <a:pPr eaLnBrk="1" hangingPunct="1">
              <a:spcBef>
                <a:spcPts val="100"/>
              </a:spcBef>
              <a:spcAft>
                <a:spcPts val="100"/>
              </a:spcAft>
            </a:pPr>
            <a:r>
              <a:rPr lang="ja-JP" altLang="ja-JP" sz="1100">
                <a:solidFill>
                  <a:srgbClr val="000000"/>
                </a:solidFill>
                <a:latin typeface="MS PGothic" panose="020B0600070205080204" pitchFamily="34" charset="-128"/>
                <a:ea typeface="MS PGothic" panose="020B0600070205080204" pitchFamily="34" charset="-128"/>
              </a:rPr>
              <a:t>・鯛・・・・・</a:t>
            </a:r>
            <a:r>
              <a:rPr lang="en-US" altLang="ja-JP" sz="1100" dirty="0">
                <a:solidFill>
                  <a:srgbClr val="000000"/>
                </a:solidFill>
                <a:latin typeface="MS PGothic" panose="020B0600070205080204" pitchFamily="34" charset="-128"/>
                <a:ea typeface="MS PGothic" panose="020B0600070205080204" pitchFamily="34" charset="-128"/>
              </a:rPr>
              <a:t> </a:t>
            </a:r>
            <a:r>
              <a:rPr lang="ja-JP" altLang="ja-JP" sz="1100">
                <a:solidFill>
                  <a:srgbClr val="000000"/>
                </a:solidFill>
                <a:latin typeface="MS PGothic" panose="020B0600070205080204" pitchFamily="34" charset="-128"/>
                <a:ea typeface="MS PGothic" panose="020B0600070205080204" pitchFamily="34" charset="-128"/>
              </a:rPr>
              <a:t>「めでたい」にかけて</a:t>
            </a:r>
          </a:p>
          <a:p>
            <a:pPr eaLnBrk="1" hangingPunct="1">
              <a:spcBef>
                <a:spcPts val="100"/>
              </a:spcBef>
              <a:spcAft>
                <a:spcPts val="100"/>
              </a:spcAft>
            </a:pPr>
            <a:endParaRPr lang="ja-JP" altLang="ja-JP" sz="1100">
              <a:solidFill>
                <a:srgbClr val="000000"/>
              </a:solidFill>
              <a:latin typeface="MS PGothic" panose="020B0600070205080204" pitchFamily="34" charset="-128"/>
              <a:ea typeface="MS PGothic" panose="020B0600070205080204" pitchFamily="34" charset="-128"/>
            </a:endParaRPr>
          </a:p>
          <a:p>
            <a:pPr eaLnBrk="1" hangingPunct="1">
              <a:spcBef>
                <a:spcPts val="100"/>
              </a:spcBef>
              <a:spcAft>
                <a:spcPts val="100"/>
              </a:spcAft>
            </a:pPr>
            <a:r>
              <a:rPr lang="ja-JP" altLang="ja-JP" sz="1100">
                <a:solidFill>
                  <a:srgbClr val="BF4D4A"/>
                </a:solidFill>
                <a:latin typeface="MS PGothic" panose="020B0600070205080204" pitchFamily="34" charset="-128"/>
                <a:ea typeface="MS PGothic" panose="020B0600070205080204" pitchFamily="34" charset="-128"/>
              </a:rPr>
              <a:t>■</a:t>
            </a:r>
            <a:r>
              <a:rPr lang="ja-JP" altLang="ja-JP" sz="1100">
                <a:solidFill>
                  <a:srgbClr val="000000"/>
                </a:solidFill>
                <a:latin typeface="MS PGothic" panose="020B0600070205080204" pitchFamily="34" charset="-128"/>
                <a:ea typeface="MS PGothic" panose="020B0600070205080204" pitchFamily="34" charset="-128"/>
              </a:rPr>
              <a:t>三の重（一番下の段）…煮物</a:t>
            </a:r>
          </a:p>
          <a:p>
            <a:pPr eaLnBrk="1" hangingPunct="1">
              <a:spcBef>
                <a:spcPts val="100"/>
              </a:spcBef>
              <a:spcAft>
                <a:spcPts val="100"/>
              </a:spcAft>
            </a:pPr>
            <a:r>
              <a:rPr lang="ja-JP" altLang="ja-JP" sz="1100">
                <a:solidFill>
                  <a:srgbClr val="000000"/>
                </a:solidFill>
                <a:latin typeface="MS PGothic" panose="020B0600070205080204" pitchFamily="34" charset="-128"/>
                <a:ea typeface="MS PGothic" panose="020B0600070205080204" pitchFamily="34" charset="-128"/>
              </a:rPr>
              <a:t>・レンコン・・穴が多いことから将来の見通しがきく</a:t>
            </a:r>
          </a:p>
          <a:p>
            <a:pPr eaLnBrk="1" hangingPunct="1">
              <a:spcBef>
                <a:spcPts val="100"/>
              </a:spcBef>
              <a:spcAft>
                <a:spcPts val="100"/>
              </a:spcAft>
            </a:pPr>
            <a:r>
              <a:rPr lang="ja-JP" altLang="ja-JP" sz="1100">
                <a:solidFill>
                  <a:srgbClr val="000000"/>
                </a:solidFill>
                <a:latin typeface="MS PGothic" panose="020B0600070205080204" pitchFamily="34" charset="-128"/>
                <a:ea typeface="MS PGothic" panose="020B0600070205080204" pitchFamily="34" charset="-128"/>
              </a:rPr>
              <a:t>　　　　　　　ようにという意味</a:t>
            </a:r>
          </a:p>
          <a:p>
            <a:pPr eaLnBrk="1" hangingPunct="1">
              <a:spcBef>
                <a:spcPts val="100"/>
              </a:spcBef>
              <a:spcAft>
                <a:spcPts val="100"/>
              </a:spcAft>
            </a:pPr>
            <a:r>
              <a:rPr lang="ja-JP" altLang="ja-JP" sz="1100">
                <a:solidFill>
                  <a:srgbClr val="000000"/>
                </a:solidFill>
                <a:latin typeface="MS PGothic" panose="020B0600070205080204" pitchFamily="34" charset="-128"/>
                <a:ea typeface="MS PGothic" panose="020B0600070205080204" pitchFamily="34" charset="-128"/>
              </a:rPr>
              <a:t>・ごぼう・・・根を深く張り代々続くという意味</a:t>
            </a:r>
          </a:p>
          <a:p>
            <a:pPr eaLnBrk="1" hangingPunct="1">
              <a:spcBef>
                <a:spcPts val="100"/>
              </a:spcBef>
              <a:spcAft>
                <a:spcPts val="100"/>
              </a:spcAft>
            </a:pPr>
            <a:r>
              <a:rPr lang="ja-JP" altLang="ja-JP" sz="1100">
                <a:solidFill>
                  <a:srgbClr val="000000"/>
                </a:solidFill>
                <a:latin typeface="MS PGothic" panose="020B0600070205080204" pitchFamily="34" charset="-128"/>
                <a:ea typeface="MS PGothic" panose="020B0600070205080204" pitchFamily="34" charset="-128"/>
              </a:rPr>
              <a:t>・くわい・・・上から芽が出ていることから「めでた</a:t>
            </a:r>
          </a:p>
          <a:p>
            <a:pPr eaLnBrk="1" hangingPunct="1">
              <a:spcBef>
                <a:spcPts val="100"/>
              </a:spcBef>
              <a:spcAft>
                <a:spcPts val="100"/>
              </a:spcAft>
            </a:pPr>
            <a:r>
              <a:rPr lang="en-US" altLang="ja-JP" sz="1100" dirty="0">
                <a:solidFill>
                  <a:srgbClr val="000000"/>
                </a:solidFill>
                <a:latin typeface="MS PGothic" panose="020B0600070205080204" pitchFamily="34" charset="-128"/>
                <a:ea typeface="MS PGothic" panose="020B0600070205080204" pitchFamily="34" charset="-128"/>
              </a:rPr>
              <a:t>                </a:t>
            </a:r>
            <a:r>
              <a:rPr lang="ja-JP" altLang="ja-JP" sz="1100">
                <a:solidFill>
                  <a:srgbClr val="000000"/>
                </a:solidFill>
                <a:latin typeface="MS PGothic" panose="020B0600070205080204" pitchFamily="34" charset="-128"/>
                <a:ea typeface="MS PGothic" panose="020B0600070205080204" pitchFamily="34" charset="-128"/>
              </a:rPr>
              <a:t>い」という意味。</a:t>
            </a:r>
          </a:p>
          <a:p>
            <a:pPr eaLnBrk="1" hangingPunct="1">
              <a:spcBef>
                <a:spcPts val="100"/>
              </a:spcBef>
              <a:spcAft>
                <a:spcPts val="100"/>
              </a:spcAft>
            </a:pPr>
            <a:endParaRPr lang="ja-JP" altLang="ja-JP" sz="1100">
              <a:solidFill>
                <a:srgbClr val="000000"/>
              </a:solidFill>
              <a:latin typeface="MS PGothic" panose="020B0600070205080204" pitchFamily="34" charset="-128"/>
              <a:ea typeface="MS PGothic" panose="020B0600070205080204" pitchFamily="34" charset="-128"/>
            </a:endParaRPr>
          </a:p>
          <a:p>
            <a:pPr eaLnBrk="1" hangingPunct="1">
              <a:spcBef>
                <a:spcPts val="100"/>
              </a:spcBef>
              <a:spcAft>
                <a:spcPts val="100"/>
              </a:spcAft>
            </a:pPr>
            <a:r>
              <a:rPr lang="ja-JP" altLang="ja-JP" sz="1100">
                <a:solidFill>
                  <a:srgbClr val="000000"/>
                </a:solidFill>
                <a:latin typeface="MS PGothic" panose="020B0600070205080204" pitchFamily="34" charset="-128"/>
                <a:ea typeface="MS PGothic" panose="020B0600070205080204" pitchFamily="34" charset="-128"/>
              </a:rPr>
              <a:t>重箱には、五段重、四段重もありますが、最近では三段重が一般的ということです。おせち料理は地域や時代によってかなり違いがありますが、一つ一つに込められた意味を感じながら味わいたいですね。</a:t>
            </a:r>
          </a:p>
          <a:p>
            <a:pPr defTabSz="1474788">
              <a:lnSpc>
                <a:spcPts val="1400"/>
              </a:lnSpc>
              <a:defRPr/>
            </a:pPr>
            <a:endParaRPr lang="ja-JP" dirty="0">
              <a:latin typeface="MS PGothic" panose="020B0600070205080204" pitchFamily="34" charset="-128"/>
              <a:ea typeface="MS PGothic" panose="020B0600070205080204" pitchFamily="34" charset="-128"/>
            </a:endParaRPr>
          </a:p>
        </p:txBody>
      </p:sp>
      <p:sp>
        <p:nvSpPr>
          <p:cNvPr id="2688" name="正方形/長方形 2687">
            <a:extLst>
              <a:ext uri="{FF2B5EF4-FFF2-40B4-BE49-F238E27FC236}">
                <a16:creationId xmlns:a16="http://schemas.microsoft.com/office/drawing/2014/main" id="{FDE77C23-5050-7C86-AAE5-6550945374E1}"/>
              </a:ext>
            </a:extLst>
          </p:cNvPr>
          <p:cNvSpPr/>
          <p:nvPr/>
        </p:nvSpPr>
        <p:spPr>
          <a:xfrm>
            <a:off x="536499" y="6569812"/>
            <a:ext cx="2514491" cy="205748"/>
          </a:xfrm>
          <a:prstGeom prst="rect">
            <a:avLst/>
          </a:prstGeom>
          <a:solidFill>
            <a:schemeClr val="accent4">
              <a:lumMod val="60000"/>
              <a:lumOff val="40000"/>
              <a:alpha val="50196"/>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Text Box 68">
            <a:extLst>
              <a:ext uri="{FF2B5EF4-FFF2-40B4-BE49-F238E27FC236}">
                <a16:creationId xmlns:a16="http://schemas.microsoft.com/office/drawing/2014/main" id="{8C8EBEDC-946D-4AEE-267A-A03EB4C7019E}"/>
              </a:ext>
            </a:extLst>
          </p:cNvPr>
          <p:cNvSpPr txBox="1">
            <a:spLocks noChangeArrowheads="1"/>
          </p:cNvSpPr>
          <p:nvPr/>
        </p:nvSpPr>
        <p:spPr bwMode="auto">
          <a:xfrm>
            <a:off x="621872" y="5480974"/>
            <a:ext cx="3055882" cy="4679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lnSpc>
                <a:spcPts val="1400"/>
              </a:lnSpc>
            </a:pPr>
            <a:r>
              <a:rPr lang="ja-JP" altLang="ja-JP" sz="1100">
                <a:solidFill>
                  <a:srgbClr val="000000"/>
                </a:solidFill>
                <a:latin typeface="ＭＳ Ｐゴシック" panose="020B0600070205080204" pitchFamily="34" charset="-128"/>
              </a:rPr>
              <a:t>　体を温め、代謝をアップするなど嬉しい効果がいっぱいの「しょうが」。最近では特に注目されている食材の一つです。まだまだ寒さが厳しい日が続きますが、しょうがを美味しく効果的に頂いて寒い冬を乗り切りましょう！</a:t>
            </a:r>
          </a:p>
          <a:p>
            <a:pPr eaLnBrk="1" hangingPunct="1">
              <a:lnSpc>
                <a:spcPts val="1400"/>
              </a:lnSpc>
            </a:pPr>
            <a:endParaRPr lang="ja-JP" altLang="ja-JP" sz="1100">
              <a:solidFill>
                <a:srgbClr val="000000"/>
              </a:solidFill>
              <a:latin typeface="ＭＳ Ｐゴシック" panose="020B0600070205080204" pitchFamily="34" charset="-128"/>
            </a:endParaRPr>
          </a:p>
          <a:p>
            <a:pPr eaLnBrk="1" hangingPunct="1">
              <a:lnSpc>
                <a:spcPts val="1400"/>
              </a:lnSpc>
            </a:pPr>
            <a:r>
              <a:rPr lang="ja-JP" altLang="ja-JP" sz="1100">
                <a:solidFill>
                  <a:srgbClr val="000000"/>
                </a:solidFill>
                <a:latin typeface="ＭＳ Ｐゴシック" panose="020B0600070205080204" pitchFamily="34" charset="-128"/>
              </a:rPr>
              <a:t>しょうがにはどんな効果があるの？</a:t>
            </a:r>
          </a:p>
          <a:p>
            <a:pPr eaLnBrk="1" hangingPunct="1">
              <a:lnSpc>
                <a:spcPts val="1400"/>
              </a:lnSpc>
            </a:pPr>
            <a:r>
              <a:rPr lang="ja-JP" altLang="ja-JP" sz="1100">
                <a:solidFill>
                  <a:srgbClr val="000000"/>
                </a:solidFill>
                <a:latin typeface="ＭＳ Ｐゴシック" panose="020B0600070205080204" pitchFamily="34" charset="-128"/>
              </a:rPr>
              <a:t>しょうがには「免疫力アップ」「血行促進」「疲労回復」「咳、鼻づまりの緩和」などの効果があり、医療用漢方薬の</a:t>
            </a:r>
            <a:r>
              <a:rPr lang="en-US" altLang="ja-JP" sz="1100" dirty="0">
                <a:solidFill>
                  <a:srgbClr val="000000"/>
                </a:solidFill>
                <a:latin typeface="ＭＳ Ｐゴシック" panose="020B0600070205080204" pitchFamily="34" charset="-128"/>
              </a:rPr>
              <a:t>7</a:t>
            </a:r>
            <a:r>
              <a:rPr lang="ja-JP" altLang="ja-JP" sz="1100">
                <a:solidFill>
                  <a:srgbClr val="000000"/>
                </a:solidFill>
                <a:latin typeface="ＭＳ Ｐゴシック" panose="020B0600070205080204" pitchFamily="34" charset="-128"/>
              </a:rPr>
              <a:t>割以上に使われているそうです。</a:t>
            </a:r>
          </a:p>
          <a:p>
            <a:pPr eaLnBrk="1" hangingPunct="1">
              <a:lnSpc>
                <a:spcPts val="1400"/>
              </a:lnSpc>
            </a:pPr>
            <a:endParaRPr lang="ja-JP" altLang="ja-JP" sz="1100">
              <a:solidFill>
                <a:srgbClr val="000000"/>
              </a:solidFill>
              <a:latin typeface="ＭＳ Ｐゴシック" panose="020B0600070205080204" pitchFamily="34" charset="-128"/>
            </a:endParaRPr>
          </a:p>
          <a:p>
            <a:pPr eaLnBrk="1" hangingPunct="1">
              <a:lnSpc>
                <a:spcPts val="1400"/>
              </a:lnSpc>
            </a:pPr>
            <a:r>
              <a:rPr lang="ja-JP" altLang="ja-JP" sz="1100">
                <a:solidFill>
                  <a:srgbClr val="000000"/>
                </a:solidFill>
                <a:latin typeface="ＭＳ Ｐゴシック" panose="020B0600070205080204" pitchFamily="34" charset="-128"/>
              </a:rPr>
              <a:t>しょうがの皮はむかないほうがいい？</a:t>
            </a:r>
          </a:p>
          <a:p>
            <a:pPr eaLnBrk="1" hangingPunct="1">
              <a:lnSpc>
                <a:spcPts val="1400"/>
              </a:lnSpc>
            </a:pPr>
            <a:r>
              <a:rPr lang="ja-JP" altLang="ja-JP" sz="1100">
                <a:solidFill>
                  <a:srgbClr val="000000"/>
                </a:solidFill>
                <a:latin typeface="ＭＳ Ｐゴシック" panose="020B0600070205080204" pitchFamily="34" charset="-128"/>
              </a:rPr>
              <a:t>しょうがの皮には栄養の約</a:t>
            </a:r>
            <a:r>
              <a:rPr lang="en-US" altLang="ja-JP" sz="1100" dirty="0">
                <a:solidFill>
                  <a:srgbClr val="000000"/>
                </a:solidFill>
                <a:latin typeface="ＭＳ Ｐゴシック" panose="020B0600070205080204" pitchFamily="34" charset="-128"/>
              </a:rPr>
              <a:t>7</a:t>
            </a:r>
            <a:r>
              <a:rPr lang="ja-JP" altLang="ja-JP" sz="1100">
                <a:solidFill>
                  <a:srgbClr val="000000"/>
                </a:solidFill>
                <a:latin typeface="ＭＳ Ｐゴシック" panose="020B0600070205080204" pitchFamily="34" charset="-128"/>
              </a:rPr>
              <a:t>割近くが含まれています。多少舌ざわりは悪くなりますが、皮つきのまま使いましょう。また、皮のすぐ下の部分には、香りの成分が多く含まれているので、臭み消しに使いたい場合や香りを活かす料理の場合は必ず皮つきで！</a:t>
            </a:r>
          </a:p>
          <a:p>
            <a:pPr eaLnBrk="1" hangingPunct="1">
              <a:lnSpc>
                <a:spcPts val="1400"/>
              </a:lnSpc>
            </a:pPr>
            <a:endParaRPr lang="ja-JP" altLang="ja-JP" sz="1100">
              <a:solidFill>
                <a:srgbClr val="000000"/>
              </a:solidFill>
              <a:latin typeface="ＭＳ Ｐゴシック" panose="020B0600070205080204" pitchFamily="34" charset="-128"/>
            </a:endParaRPr>
          </a:p>
          <a:p>
            <a:pPr eaLnBrk="1" hangingPunct="1">
              <a:lnSpc>
                <a:spcPts val="1400"/>
              </a:lnSpc>
            </a:pPr>
            <a:r>
              <a:rPr lang="ja-JP" altLang="ja-JP" sz="1100">
                <a:solidFill>
                  <a:srgbClr val="000000"/>
                </a:solidFill>
                <a:latin typeface="ＭＳ Ｐゴシック" panose="020B0600070205080204" pitchFamily="34" charset="-128"/>
              </a:rPr>
              <a:t>生と加熱したものは効果が違う？</a:t>
            </a:r>
          </a:p>
          <a:p>
            <a:pPr eaLnBrk="1" hangingPunct="1">
              <a:lnSpc>
                <a:spcPts val="1400"/>
              </a:lnSpc>
            </a:pPr>
            <a:r>
              <a:rPr lang="ja-JP" altLang="ja-JP" sz="1100">
                <a:solidFill>
                  <a:srgbClr val="000000"/>
                </a:solidFill>
                <a:latin typeface="ＭＳ Ｐゴシック" panose="020B0600070205080204" pitchFamily="34" charset="-128"/>
              </a:rPr>
              <a:t>生のしょうがには「ジンゲロール」という成分が含まれていて免疫力</a:t>
            </a:r>
            <a:r>
              <a:rPr lang="en-US" altLang="ja-JP" sz="1100" dirty="0">
                <a:solidFill>
                  <a:srgbClr val="000000"/>
                </a:solidFill>
                <a:latin typeface="ＭＳ Ｐゴシック" panose="020B0600070205080204" pitchFamily="34" charset="-128"/>
              </a:rPr>
              <a:t>UP</a:t>
            </a:r>
            <a:r>
              <a:rPr lang="ja-JP" altLang="ja-JP" sz="1100">
                <a:solidFill>
                  <a:srgbClr val="000000"/>
                </a:solidFill>
                <a:latin typeface="ＭＳ Ｐゴシック" panose="020B0600070205080204" pitchFamily="34" charset="-128"/>
              </a:rPr>
              <a:t>の効果が強力です。このジンゲロールは加熱するとショウガオールという成分に変化し、発汗力が高まります。風邪のひきはじめは薬味など生で、冷えを解消するには加熱していただくのがおすすめです。</a:t>
            </a:r>
            <a:endParaRPr lang="ja-JP" altLang="ja-JP"/>
          </a:p>
        </p:txBody>
      </p:sp>
      <p:sp>
        <p:nvSpPr>
          <p:cNvPr id="18" name="Text Box 69">
            <a:extLst>
              <a:ext uri="{FF2B5EF4-FFF2-40B4-BE49-F238E27FC236}">
                <a16:creationId xmlns:a16="http://schemas.microsoft.com/office/drawing/2014/main" id="{F6FFCF07-7843-0741-5887-6D44CD4D0B5C}"/>
              </a:ext>
            </a:extLst>
          </p:cNvPr>
          <p:cNvSpPr txBox="1">
            <a:spLocks noChangeArrowheads="1"/>
          </p:cNvSpPr>
          <p:nvPr/>
        </p:nvSpPr>
        <p:spPr bwMode="auto">
          <a:xfrm>
            <a:off x="3893950" y="5841534"/>
            <a:ext cx="3108325" cy="20778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lnSpc>
                <a:spcPts val="1400"/>
              </a:lnSpc>
            </a:pPr>
            <a:r>
              <a:rPr lang="ja-JP" altLang="ja-JP" sz="1000">
                <a:latin typeface="HG丸ｺﾞｼｯｸM-PRO" panose="020F0600000000000000" pitchFamily="34" charset="-128"/>
                <a:ea typeface="HG丸ｺﾞｼｯｸM-PRO" panose="020F0600000000000000" pitchFamily="34" charset="-128"/>
              </a:rPr>
              <a:t>材料</a:t>
            </a:r>
          </a:p>
          <a:p>
            <a:pPr eaLnBrk="1" hangingPunct="1">
              <a:lnSpc>
                <a:spcPts val="1400"/>
              </a:lnSpc>
            </a:pPr>
            <a:r>
              <a:rPr lang="ja-JP" altLang="ja-JP" sz="1000">
                <a:solidFill>
                  <a:srgbClr val="000000"/>
                </a:solidFill>
                <a:latin typeface="HG丸ｺﾞｼｯｸM-PRO" panose="020F0600000000000000" pitchFamily="34" charset="-128"/>
                <a:ea typeface="HG丸ｺﾞｼｯｸM-PRO" panose="020F0600000000000000" pitchFamily="34" charset="-128"/>
              </a:rPr>
              <a:t>しょうが</a:t>
            </a:r>
            <a:r>
              <a:rPr lang="en-US" altLang="ja-JP" sz="1000" dirty="0">
                <a:solidFill>
                  <a:srgbClr val="000000"/>
                </a:solidFill>
                <a:latin typeface="HG丸ｺﾞｼｯｸM-PRO" panose="020F0600000000000000" pitchFamily="34" charset="-128"/>
                <a:ea typeface="HG丸ｺﾞｼｯｸM-PRO" panose="020F0600000000000000" pitchFamily="34" charset="-128"/>
              </a:rPr>
              <a:t>150</a:t>
            </a:r>
            <a:r>
              <a:rPr lang="ja-JP" altLang="ja-JP" sz="1000">
                <a:solidFill>
                  <a:srgbClr val="000000"/>
                </a:solidFill>
                <a:latin typeface="HG丸ｺﾞｼｯｸM-PRO" panose="020F0600000000000000" pitchFamily="34" charset="-128"/>
                <a:ea typeface="HG丸ｺﾞｼｯｸM-PRO" panose="020F0600000000000000" pitchFamily="34" charset="-128"/>
              </a:rPr>
              <a:t>ｇ　はちみつ</a:t>
            </a:r>
            <a:r>
              <a:rPr lang="en-US" altLang="ja-JP" sz="1000" dirty="0">
                <a:solidFill>
                  <a:srgbClr val="000000"/>
                </a:solidFill>
                <a:latin typeface="HG丸ｺﾞｼｯｸM-PRO" panose="020F0600000000000000" pitchFamily="34" charset="-128"/>
                <a:ea typeface="HG丸ｺﾞｼｯｸM-PRO" panose="020F0600000000000000" pitchFamily="34" charset="-128"/>
              </a:rPr>
              <a:t>1/2</a:t>
            </a:r>
            <a:r>
              <a:rPr lang="ja-JP" altLang="ja-JP" sz="1000">
                <a:solidFill>
                  <a:srgbClr val="000000"/>
                </a:solidFill>
                <a:latin typeface="HG丸ｺﾞｼｯｸM-PRO" panose="020F0600000000000000" pitchFamily="34" charset="-128"/>
                <a:ea typeface="HG丸ｺﾞｼｯｸM-PRO" panose="020F0600000000000000" pitchFamily="34" charset="-128"/>
              </a:rPr>
              <a:t>カップ　</a:t>
            </a:r>
          </a:p>
          <a:p>
            <a:pPr eaLnBrk="1" hangingPunct="1">
              <a:lnSpc>
                <a:spcPts val="1400"/>
              </a:lnSpc>
            </a:pPr>
            <a:r>
              <a:rPr lang="ja-JP" altLang="ja-JP" sz="1000">
                <a:solidFill>
                  <a:srgbClr val="000000"/>
                </a:solidFill>
                <a:latin typeface="HG丸ｺﾞｼｯｸM-PRO" panose="020F0600000000000000" pitchFamily="34" charset="-128"/>
                <a:ea typeface="HG丸ｺﾞｼｯｸM-PRO" panose="020F0600000000000000" pitchFamily="34" charset="-128"/>
              </a:rPr>
              <a:t>レモン汁</a:t>
            </a:r>
            <a:r>
              <a:rPr lang="en-US" altLang="ja-JP" sz="1000" dirty="0">
                <a:solidFill>
                  <a:srgbClr val="000000"/>
                </a:solidFill>
                <a:latin typeface="HG丸ｺﾞｼｯｸM-PRO" panose="020F0600000000000000" pitchFamily="34" charset="-128"/>
                <a:ea typeface="HG丸ｺﾞｼｯｸM-PRO" panose="020F0600000000000000" pitchFamily="34" charset="-128"/>
              </a:rPr>
              <a:t>1/2</a:t>
            </a:r>
            <a:r>
              <a:rPr lang="ja-JP" altLang="ja-JP" sz="1000">
                <a:solidFill>
                  <a:srgbClr val="000000"/>
                </a:solidFill>
                <a:latin typeface="HG丸ｺﾞｼｯｸM-PRO" panose="020F0600000000000000" pitchFamily="34" charset="-128"/>
                <a:ea typeface="HG丸ｺﾞｼｯｸM-PRO" panose="020F0600000000000000" pitchFamily="34" charset="-128"/>
              </a:rPr>
              <a:t>個分</a:t>
            </a:r>
          </a:p>
          <a:p>
            <a:pPr eaLnBrk="1" hangingPunct="1">
              <a:lnSpc>
                <a:spcPts val="1400"/>
              </a:lnSpc>
            </a:pPr>
            <a:endParaRPr lang="ja-JP" altLang="ja-JP" sz="1000">
              <a:solidFill>
                <a:srgbClr val="000000"/>
              </a:solidFill>
              <a:latin typeface="HG丸ｺﾞｼｯｸM-PRO" panose="020F0600000000000000" pitchFamily="34" charset="-128"/>
              <a:ea typeface="HG丸ｺﾞｼｯｸM-PRO" panose="020F0600000000000000" pitchFamily="34" charset="-128"/>
            </a:endParaRPr>
          </a:p>
          <a:p>
            <a:pPr eaLnBrk="1" hangingPunct="1">
              <a:lnSpc>
                <a:spcPts val="1400"/>
              </a:lnSpc>
            </a:pPr>
            <a:r>
              <a:rPr lang="ja-JP" altLang="ja-JP" sz="1000">
                <a:solidFill>
                  <a:srgbClr val="000000"/>
                </a:solidFill>
                <a:latin typeface="HG丸ｺﾞｼｯｸM-PRO" panose="020F0600000000000000" pitchFamily="34" charset="-128"/>
                <a:ea typeface="HG丸ｺﾞｼｯｸM-PRO" panose="020F0600000000000000" pitchFamily="34" charset="-128"/>
              </a:rPr>
              <a:t>作り方</a:t>
            </a:r>
          </a:p>
          <a:p>
            <a:pPr eaLnBrk="1" hangingPunct="1">
              <a:lnSpc>
                <a:spcPts val="1400"/>
              </a:lnSpc>
            </a:pPr>
            <a:r>
              <a:rPr lang="ja-JP" altLang="ja-JP" sz="1000">
                <a:solidFill>
                  <a:srgbClr val="000000"/>
                </a:solidFill>
                <a:latin typeface="HG丸ｺﾞｼｯｸM-PRO" panose="020F0600000000000000" pitchFamily="34" charset="-128"/>
                <a:ea typeface="HG丸ｺﾞｼｯｸM-PRO" panose="020F0600000000000000" pitchFamily="34" charset="-128"/>
              </a:rPr>
              <a:t>①しょうがは薄切りにする。</a:t>
            </a:r>
          </a:p>
          <a:p>
            <a:pPr eaLnBrk="1" hangingPunct="1">
              <a:lnSpc>
                <a:spcPts val="1400"/>
              </a:lnSpc>
            </a:pPr>
            <a:r>
              <a:rPr lang="ja-JP" altLang="ja-JP" sz="1000">
                <a:solidFill>
                  <a:srgbClr val="000000"/>
                </a:solidFill>
                <a:latin typeface="HG丸ｺﾞｼｯｸM-PRO" panose="020F0600000000000000" pitchFamily="34" charset="-128"/>
                <a:ea typeface="HG丸ｺﾞｼｯｸM-PRO" panose="020F0600000000000000" pitchFamily="34" charset="-128"/>
              </a:rPr>
              <a:t>②熱湯でさっとゆで、ざるにあげて冷ます。</a:t>
            </a:r>
          </a:p>
          <a:p>
            <a:pPr eaLnBrk="1" hangingPunct="1">
              <a:lnSpc>
                <a:spcPts val="1400"/>
              </a:lnSpc>
            </a:pPr>
            <a:r>
              <a:rPr lang="ja-JP" altLang="ja-JP" sz="1000">
                <a:solidFill>
                  <a:srgbClr val="000000"/>
                </a:solidFill>
                <a:latin typeface="HG丸ｺﾞｼｯｸM-PRO" panose="020F0600000000000000" pitchFamily="34" charset="-128"/>
                <a:ea typeface="HG丸ｺﾞｼｯｸM-PRO" panose="020F0600000000000000" pitchFamily="34" charset="-128"/>
              </a:rPr>
              <a:t>③容器に②を入れ、はちみつとレモン汁を加える。</a:t>
            </a:r>
          </a:p>
          <a:p>
            <a:pPr eaLnBrk="1" hangingPunct="1">
              <a:lnSpc>
                <a:spcPts val="1400"/>
              </a:lnSpc>
            </a:pPr>
            <a:r>
              <a:rPr lang="ja-JP" altLang="ja-JP" sz="1000">
                <a:solidFill>
                  <a:srgbClr val="000000"/>
                </a:solidFill>
                <a:latin typeface="HG丸ｺﾞｼｯｸM-PRO" panose="020F0600000000000000" pitchFamily="34" charset="-128"/>
                <a:ea typeface="HG丸ｺﾞｼｯｸM-PRO" panose="020F0600000000000000" pitchFamily="34" charset="-128"/>
              </a:rPr>
              <a:t>　半日ぐらいから食べられます。</a:t>
            </a:r>
          </a:p>
        </p:txBody>
      </p:sp>
      <p:sp>
        <p:nvSpPr>
          <p:cNvPr id="23" name="角丸四角形 22">
            <a:extLst>
              <a:ext uri="{FF2B5EF4-FFF2-40B4-BE49-F238E27FC236}">
                <a16:creationId xmlns:a16="http://schemas.microsoft.com/office/drawing/2014/main" id="{BF13F909-C8A0-AAAA-227A-C00092920823}"/>
              </a:ext>
            </a:extLst>
          </p:cNvPr>
          <p:cNvSpPr/>
          <p:nvPr/>
        </p:nvSpPr>
        <p:spPr>
          <a:xfrm>
            <a:off x="3751582" y="5357563"/>
            <a:ext cx="3222055" cy="2287483"/>
          </a:xfrm>
          <a:prstGeom prst="roundRect">
            <a:avLst>
              <a:gd name="adj" fmla="val 3552"/>
            </a:avLst>
          </a:prstGeom>
          <a:noFill/>
          <a:ln w="19050">
            <a:solidFill>
              <a:srgbClr val="BF4D4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角丸四角形吹き出し 29">
            <a:extLst>
              <a:ext uri="{FF2B5EF4-FFF2-40B4-BE49-F238E27FC236}">
                <a16:creationId xmlns:a16="http://schemas.microsoft.com/office/drawing/2014/main" id="{322D20F2-B3AE-6CB6-F857-023329FA273F}"/>
              </a:ext>
            </a:extLst>
          </p:cNvPr>
          <p:cNvSpPr/>
          <p:nvPr/>
        </p:nvSpPr>
        <p:spPr>
          <a:xfrm>
            <a:off x="3757637" y="7365353"/>
            <a:ext cx="3180322" cy="2539691"/>
          </a:xfrm>
          <a:custGeom>
            <a:avLst/>
            <a:gdLst>
              <a:gd name="connsiteX0" fmla="*/ 0 w 3180322"/>
              <a:gd name="connsiteY0" fmla="*/ 329105 h 1974591"/>
              <a:gd name="connsiteX1" fmla="*/ 329105 w 3180322"/>
              <a:gd name="connsiteY1" fmla="*/ 0 h 1974591"/>
              <a:gd name="connsiteX2" fmla="*/ 1855188 w 3180322"/>
              <a:gd name="connsiteY2" fmla="*/ 0 h 1974591"/>
              <a:gd name="connsiteX3" fmla="*/ 2235703 w 3180322"/>
              <a:gd name="connsiteY3" fmla="*/ -449674 h 1974591"/>
              <a:gd name="connsiteX4" fmla="*/ 2650268 w 3180322"/>
              <a:gd name="connsiteY4" fmla="*/ 0 h 1974591"/>
              <a:gd name="connsiteX5" fmla="*/ 2851217 w 3180322"/>
              <a:gd name="connsiteY5" fmla="*/ 0 h 1974591"/>
              <a:gd name="connsiteX6" fmla="*/ 3180322 w 3180322"/>
              <a:gd name="connsiteY6" fmla="*/ 329105 h 1974591"/>
              <a:gd name="connsiteX7" fmla="*/ 3180322 w 3180322"/>
              <a:gd name="connsiteY7" fmla="*/ 329099 h 1974591"/>
              <a:gd name="connsiteX8" fmla="*/ 3180322 w 3180322"/>
              <a:gd name="connsiteY8" fmla="*/ 329099 h 1974591"/>
              <a:gd name="connsiteX9" fmla="*/ 3180322 w 3180322"/>
              <a:gd name="connsiteY9" fmla="*/ 822746 h 1974591"/>
              <a:gd name="connsiteX10" fmla="*/ 3180322 w 3180322"/>
              <a:gd name="connsiteY10" fmla="*/ 1645486 h 1974591"/>
              <a:gd name="connsiteX11" fmla="*/ 2851217 w 3180322"/>
              <a:gd name="connsiteY11" fmla="*/ 1974591 h 1974591"/>
              <a:gd name="connsiteX12" fmla="*/ 2650268 w 3180322"/>
              <a:gd name="connsiteY12" fmla="*/ 1974591 h 1974591"/>
              <a:gd name="connsiteX13" fmla="*/ 1855188 w 3180322"/>
              <a:gd name="connsiteY13" fmla="*/ 1974591 h 1974591"/>
              <a:gd name="connsiteX14" fmla="*/ 1855188 w 3180322"/>
              <a:gd name="connsiteY14" fmla="*/ 1974591 h 1974591"/>
              <a:gd name="connsiteX15" fmla="*/ 329105 w 3180322"/>
              <a:gd name="connsiteY15" fmla="*/ 1974591 h 1974591"/>
              <a:gd name="connsiteX16" fmla="*/ 0 w 3180322"/>
              <a:gd name="connsiteY16" fmla="*/ 1645486 h 1974591"/>
              <a:gd name="connsiteX17" fmla="*/ 0 w 3180322"/>
              <a:gd name="connsiteY17" fmla="*/ 822746 h 1974591"/>
              <a:gd name="connsiteX18" fmla="*/ 0 w 3180322"/>
              <a:gd name="connsiteY18" fmla="*/ 329099 h 1974591"/>
              <a:gd name="connsiteX19" fmla="*/ 0 w 3180322"/>
              <a:gd name="connsiteY19" fmla="*/ 329099 h 1974591"/>
              <a:gd name="connsiteX20" fmla="*/ 0 w 3180322"/>
              <a:gd name="connsiteY20" fmla="*/ 329105 h 1974591"/>
              <a:gd name="connsiteX0" fmla="*/ 0 w 3180322"/>
              <a:gd name="connsiteY0" fmla="*/ 778779 h 2424265"/>
              <a:gd name="connsiteX1" fmla="*/ 329105 w 3180322"/>
              <a:gd name="connsiteY1" fmla="*/ 449674 h 2424265"/>
              <a:gd name="connsiteX2" fmla="*/ 2079246 w 3180322"/>
              <a:gd name="connsiteY2" fmla="*/ 449674 h 2424265"/>
              <a:gd name="connsiteX3" fmla="*/ 2235703 w 3180322"/>
              <a:gd name="connsiteY3" fmla="*/ 0 h 2424265"/>
              <a:gd name="connsiteX4" fmla="*/ 2650268 w 3180322"/>
              <a:gd name="connsiteY4" fmla="*/ 449674 h 2424265"/>
              <a:gd name="connsiteX5" fmla="*/ 2851217 w 3180322"/>
              <a:gd name="connsiteY5" fmla="*/ 449674 h 2424265"/>
              <a:gd name="connsiteX6" fmla="*/ 3180322 w 3180322"/>
              <a:gd name="connsiteY6" fmla="*/ 778779 h 2424265"/>
              <a:gd name="connsiteX7" fmla="*/ 3180322 w 3180322"/>
              <a:gd name="connsiteY7" fmla="*/ 778773 h 2424265"/>
              <a:gd name="connsiteX8" fmla="*/ 3180322 w 3180322"/>
              <a:gd name="connsiteY8" fmla="*/ 778773 h 2424265"/>
              <a:gd name="connsiteX9" fmla="*/ 3180322 w 3180322"/>
              <a:gd name="connsiteY9" fmla="*/ 1272420 h 2424265"/>
              <a:gd name="connsiteX10" fmla="*/ 3180322 w 3180322"/>
              <a:gd name="connsiteY10" fmla="*/ 2095160 h 2424265"/>
              <a:gd name="connsiteX11" fmla="*/ 2851217 w 3180322"/>
              <a:gd name="connsiteY11" fmla="*/ 2424265 h 2424265"/>
              <a:gd name="connsiteX12" fmla="*/ 2650268 w 3180322"/>
              <a:gd name="connsiteY12" fmla="*/ 2424265 h 2424265"/>
              <a:gd name="connsiteX13" fmla="*/ 1855188 w 3180322"/>
              <a:gd name="connsiteY13" fmla="*/ 2424265 h 2424265"/>
              <a:gd name="connsiteX14" fmla="*/ 1855188 w 3180322"/>
              <a:gd name="connsiteY14" fmla="*/ 2424265 h 2424265"/>
              <a:gd name="connsiteX15" fmla="*/ 329105 w 3180322"/>
              <a:gd name="connsiteY15" fmla="*/ 2424265 h 2424265"/>
              <a:gd name="connsiteX16" fmla="*/ 0 w 3180322"/>
              <a:gd name="connsiteY16" fmla="*/ 2095160 h 2424265"/>
              <a:gd name="connsiteX17" fmla="*/ 0 w 3180322"/>
              <a:gd name="connsiteY17" fmla="*/ 1272420 h 2424265"/>
              <a:gd name="connsiteX18" fmla="*/ 0 w 3180322"/>
              <a:gd name="connsiteY18" fmla="*/ 778773 h 2424265"/>
              <a:gd name="connsiteX19" fmla="*/ 0 w 3180322"/>
              <a:gd name="connsiteY19" fmla="*/ 778773 h 2424265"/>
              <a:gd name="connsiteX20" fmla="*/ 0 w 3180322"/>
              <a:gd name="connsiteY20" fmla="*/ 778779 h 2424265"/>
              <a:gd name="connsiteX0" fmla="*/ 0 w 3180322"/>
              <a:gd name="connsiteY0" fmla="*/ 778779 h 2424265"/>
              <a:gd name="connsiteX1" fmla="*/ 329105 w 3180322"/>
              <a:gd name="connsiteY1" fmla="*/ 449674 h 2424265"/>
              <a:gd name="connsiteX2" fmla="*/ 2079246 w 3180322"/>
              <a:gd name="connsiteY2" fmla="*/ 449674 h 2424265"/>
              <a:gd name="connsiteX3" fmla="*/ 2235703 w 3180322"/>
              <a:gd name="connsiteY3" fmla="*/ 0 h 2424265"/>
              <a:gd name="connsiteX4" fmla="*/ 2383820 w 3180322"/>
              <a:gd name="connsiteY4" fmla="*/ 455730 h 2424265"/>
              <a:gd name="connsiteX5" fmla="*/ 2851217 w 3180322"/>
              <a:gd name="connsiteY5" fmla="*/ 449674 h 2424265"/>
              <a:gd name="connsiteX6" fmla="*/ 3180322 w 3180322"/>
              <a:gd name="connsiteY6" fmla="*/ 778779 h 2424265"/>
              <a:gd name="connsiteX7" fmla="*/ 3180322 w 3180322"/>
              <a:gd name="connsiteY7" fmla="*/ 778773 h 2424265"/>
              <a:gd name="connsiteX8" fmla="*/ 3180322 w 3180322"/>
              <a:gd name="connsiteY8" fmla="*/ 778773 h 2424265"/>
              <a:gd name="connsiteX9" fmla="*/ 3180322 w 3180322"/>
              <a:gd name="connsiteY9" fmla="*/ 1272420 h 2424265"/>
              <a:gd name="connsiteX10" fmla="*/ 3180322 w 3180322"/>
              <a:gd name="connsiteY10" fmla="*/ 2095160 h 2424265"/>
              <a:gd name="connsiteX11" fmla="*/ 2851217 w 3180322"/>
              <a:gd name="connsiteY11" fmla="*/ 2424265 h 2424265"/>
              <a:gd name="connsiteX12" fmla="*/ 2650268 w 3180322"/>
              <a:gd name="connsiteY12" fmla="*/ 2424265 h 2424265"/>
              <a:gd name="connsiteX13" fmla="*/ 1855188 w 3180322"/>
              <a:gd name="connsiteY13" fmla="*/ 2424265 h 2424265"/>
              <a:gd name="connsiteX14" fmla="*/ 1855188 w 3180322"/>
              <a:gd name="connsiteY14" fmla="*/ 2424265 h 2424265"/>
              <a:gd name="connsiteX15" fmla="*/ 329105 w 3180322"/>
              <a:gd name="connsiteY15" fmla="*/ 2424265 h 2424265"/>
              <a:gd name="connsiteX16" fmla="*/ 0 w 3180322"/>
              <a:gd name="connsiteY16" fmla="*/ 2095160 h 2424265"/>
              <a:gd name="connsiteX17" fmla="*/ 0 w 3180322"/>
              <a:gd name="connsiteY17" fmla="*/ 1272420 h 2424265"/>
              <a:gd name="connsiteX18" fmla="*/ 0 w 3180322"/>
              <a:gd name="connsiteY18" fmla="*/ 778773 h 2424265"/>
              <a:gd name="connsiteX19" fmla="*/ 0 w 3180322"/>
              <a:gd name="connsiteY19" fmla="*/ 778773 h 2424265"/>
              <a:gd name="connsiteX20" fmla="*/ 0 w 3180322"/>
              <a:gd name="connsiteY20" fmla="*/ 778779 h 2424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180322" h="2424265">
                <a:moveTo>
                  <a:pt x="0" y="778779"/>
                </a:moveTo>
                <a:cubicBezTo>
                  <a:pt x="0" y="597019"/>
                  <a:pt x="147345" y="449674"/>
                  <a:pt x="329105" y="449674"/>
                </a:cubicBezTo>
                <a:lnTo>
                  <a:pt x="2079246" y="449674"/>
                </a:lnTo>
                <a:lnTo>
                  <a:pt x="2235703" y="0"/>
                </a:lnTo>
                <a:lnTo>
                  <a:pt x="2383820" y="455730"/>
                </a:lnTo>
                <a:lnTo>
                  <a:pt x="2851217" y="449674"/>
                </a:lnTo>
                <a:cubicBezTo>
                  <a:pt x="3032977" y="449674"/>
                  <a:pt x="3180322" y="597019"/>
                  <a:pt x="3180322" y="778779"/>
                </a:cubicBezTo>
                <a:lnTo>
                  <a:pt x="3180322" y="778773"/>
                </a:lnTo>
                <a:lnTo>
                  <a:pt x="3180322" y="778773"/>
                </a:lnTo>
                <a:lnTo>
                  <a:pt x="3180322" y="1272420"/>
                </a:lnTo>
                <a:lnTo>
                  <a:pt x="3180322" y="2095160"/>
                </a:lnTo>
                <a:cubicBezTo>
                  <a:pt x="3180322" y="2276920"/>
                  <a:pt x="3032977" y="2424265"/>
                  <a:pt x="2851217" y="2424265"/>
                </a:cubicBezTo>
                <a:lnTo>
                  <a:pt x="2650268" y="2424265"/>
                </a:lnTo>
                <a:lnTo>
                  <a:pt x="1855188" y="2424265"/>
                </a:lnTo>
                <a:lnTo>
                  <a:pt x="1855188" y="2424265"/>
                </a:lnTo>
                <a:lnTo>
                  <a:pt x="329105" y="2424265"/>
                </a:lnTo>
                <a:cubicBezTo>
                  <a:pt x="147345" y="2424265"/>
                  <a:pt x="0" y="2276920"/>
                  <a:pt x="0" y="2095160"/>
                </a:cubicBezTo>
                <a:lnTo>
                  <a:pt x="0" y="1272420"/>
                </a:lnTo>
                <a:lnTo>
                  <a:pt x="0" y="778773"/>
                </a:lnTo>
                <a:lnTo>
                  <a:pt x="0" y="778773"/>
                </a:lnTo>
                <a:lnTo>
                  <a:pt x="0" y="778779"/>
                </a:lnTo>
                <a:close/>
              </a:path>
            </a:pathLst>
          </a:custGeom>
          <a:solidFill>
            <a:schemeClr val="bg1"/>
          </a:solidFill>
          <a:ln w="19050">
            <a:solidFill>
              <a:srgbClr val="BF4D4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Text Box 69">
            <a:extLst>
              <a:ext uri="{FF2B5EF4-FFF2-40B4-BE49-F238E27FC236}">
                <a16:creationId xmlns:a16="http://schemas.microsoft.com/office/drawing/2014/main" id="{495CF11D-6208-BB92-F5FB-8446112C3347}"/>
              </a:ext>
            </a:extLst>
          </p:cNvPr>
          <p:cNvSpPr txBox="1">
            <a:spLocks noChangeArrowheads="1"/>
          </p:cNvSpPr>
          <p:nvPr/>
        </p:nvSpPr>
        <p:spPr bwMode="auto">
          <a:xfrm>
            <a:off x="3952248" y="7931836"/>
            <a:ext cx="3073226" cy="15659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lnSpc>
                <a:spcPts val="1400"/>
              </a:lnSpc>
            </a:pPr>
            <a:r>
              <a:rPr lang="ja-JP" altLang="ja-JP" sz="1100">
                <a:solidFill>
                  <a:srgbClr val="000000"/>
                </a:solidFill>
                <a:latin typeface="ＭＳ Ｐゴシック" panose="020B0600070205080204" pitchFamily="34" charset="-128"/>
              </a:rPr>
              <a:t>このハニージンジャーは</a:t>
            </a:r>
            <a:endParaRPr lang="en-US" altLang="ja-JP" sz="1100" dirty="0">
              <a:solidFill>
                <a:srgbClr val="000000"/>
              </a:solidFill>
              <a:latin typeface="ＭＳ Ｐゴシック" panose="020B0600070205080204" pitchFamily="34" charset="-128"/>
            </a:endParaRPr>
          </a:p>
          <a:p>
            <a:pPr eaLnBrk="1" hangingPunct="1">
              <a:lnSpc>
                <a:spcPts val="1400"/>
              </a:lnSpc>
            </a:pPr>
            <a:endParaRPr lang="ja-JP" altLang="ja-JP" sz="1100">
              <a:solidFill>
                <a:srgbClr val="000000"/>
              </a:solidFill>
              <a:latin typeface="ＭＳ Ｐゴシック" panose="020B0600070205080204" pitchFamily="34" charset="-128"/>
            </a:endParaRPr>
          </a:p>
          <a:p>
            <a:pPr eaLnBrk="1" hangingPunct="1">
              <a:lnSpc>
                <a:spcPts val="1400"/>
              </a:lnSpc>
            </a:pPr>
            <a:r>
              <a:rPr lang="ja-JP" altLang="ja-JP" sz="1100">
                <a:solidFill>
                  <a:srgbClr val="000000"/>
                </a:solidFill>
                <a:latin typeface="ＭＳ Ｐゴシック" panose="020B0600070205080204" pitchFamily="34" charset="-128"/>
              </a:rPr>
              <a:t>・そのままお茶菓子に</a:t>
            </a:r>
          </a:p>
          <a:p>
            <a:pPr eaLnBrk="1" hangingPunct="1">
              <a:lnSpc>
                <a:spcPts val="1400"/>
              </a:lnSpc>
            </a:pPr>
            <a:r>
              <a:rPr lang="ja-JP" altLang="ja-JP" sz="1100">
                <a:solidFill>
                  <a:srgbClr val="000000"/>
                </a:solidFill>
                <a:latin typeface="ＭＳ Ｐゴシック" panose="020B0600070205080204" pitchFamily="34" charset="-128"/>
              </a:rPr>
              <a:t>・炭酸を加えてジンジャーエールに</a:t>
            </a:r>
          </a:p>
          <a:p>
            <a:pPr eaLnBrk="1" hangingPunct="1">
              <a:lnSpc>
                <a:spcPts val="1400"/>
              </a:lnSpc>
            </a:pPr>
            <a:r>
              <a:rPr lang="ja-JP" altLang="ja-JP" sz="1100">
                <a:solidFill>
                  <a:srgbClr val="000000"/>
                </a:solidFill>
                <a:latin typeface="ＭＳ Ｐゴシック" panose="020B0600070205080204" pitchFamily="34" charset="-128"/>
              </a:rPr>
              <a:t>・熱湯と混ぜてホットドリンクに</a:t>
            </a:r>
          </a:p>
          <a:p>
            <a:pPr eaLnBrk="1" hangingPunct="1">
              <a:lnSpc>
                <a:spcPts val="1400"/>
              </a:lnSpc>
            </a:pPr>
            <a:r>
              <a:rPr lang="ja-JP" altLang="ja-JP" sz="1100">
                <a:solidFill>
                  <a:srgbClr val="000000"/>
                </a:solidFill>
                <a:latin typeface="ＭＳ Ｐゴシック" panose="020B0600070205080204" pitchFamily="34" charset="-128"/>
              </a:rPr>
              <a:t>・醤油と混ぜたものにお肉を漬け込み照り焼きに</a:t>
            </a:r>
          </a:p>
          <a:p>
            <a:pPr eaLnBrk="1" hangingPunct="1">
              <a:lnSpc>
                <a:spcPts val="1400"/>
              </a:lnSpc>
            </a:pPr>
            <a:r>
              <a:rPr lang="ja-JP" altLang="ja-JP" sz="1100">
                <a:solidFill>
                  <a:srgbClr val="000000"/>
                </a:solidFill>
                <a:latin typeface="ＭＳ Ｐゴシック" panose="020B0600070205080204" pitchFamily="34" charset="-128"/>
              </a:rPr>
              <a:t>・バナナなどの果物やアイスクリームにかけて</a:t>
            </a:r>
          </a:p>
          <a:p>
            <a:pPr eaLnBrk="1" hangingPunct="1">
              <a:lnSpc>
                <a:spcPts val="1400"/>
              </a:lnSpc>
            </a:pPr>
            <a:r>
              <a:rPr lang="ja-JP" altLang="ja-JP" sz="1100">
                <a:solidFill>
                  <a:srgbClr val="000000"/>
                </a:solidFill>
                <a:latin typeface="ＭＳ Ｐゴシック" panose="020B0600070205080204" pitchFamily="34" charset="-128"/>
              </a:rPr>
              <a:t>など、色々なアレンジが出来ますよ。</a:t>
            </a:r>
            <a:endParaRPr lang="en-US" altLang="ja-JP" sz="1100" dirty="0">
              <a:solidFill>
                <a:srgbClr val="000000"/>
              </a:solidFill>
              <a:latin typeface="ＭＳ Ｐゴシック" panose="020B0600070205080204" pitchFamily="34" charset="-128"/>
            </a:endParaRPr>
          </a:p>
          <a:p>
            <a:pPr eaLnBrk="1" hangingPunct="1">
              <a:lnSpc>
                <a:spcPts val="1400"/>
              </a:lnSpc>
            </a:pPr>
            <a:endParaRPr lang="ja-JP" altLang="ja-JP" sz="1100">
              <a:solidFill>
                <a:srgbClr val="000000"/>
              </a:solidFill>
              <a:latin typeface="ＭＳ Ｐゴシック" panose="020B0600070205080204" pitchFamily="34" charset="-128"/>
            </a:endParaRPr>
          </a:p>
          <a:p>
            <a:pPr eaLnBrk="1" hangingPunct="1">
              <a:lnSpc>
                <a:spcPts val="1400"/>
              </a:lnSpc>
            </a:pPr>
            <a:r>
              <a:rPr lang="ja-JP" altLang="ja-JP" sz="1100">
                <a:solidFill>
                  <a:srgbClr val="000000"/>
                </a:solidFill>
                <a:latin typeface="ＭＳ Ｐゴシック" panose="020B0600070205080204" pitchFamily="34" charset="-128"/>
              </a:rPr>
              <a:t>保存は冷蔵庫で約</a:t>
            </a:r>
            <a:r>
              <a:rPr lang="en-US" altLang="ja-JP" sz="1100" dirty="0">
                <a:solidFill>
                  <a:srgbClr val="000000"/>
                </a:solidFill>
                <a:latin typeface="ＭＳ Ｐゴシック" panose="020B0600070205080204" pitchFamily="34" charset="-128"/>
              </a:rPr>
              <a:t>2</a:t>
            </a:r>
            <a:r>
              <a:rPr lang="ja-JP" altLang="ja-JP" sz="1100">
                <a:solidFill>
                  <a:srgbClr val="000000"/>
                </a:solidFill>
                <a:latin typeface="ＭＳ Ｐゴシック" panose="020B0600070205080204" pitchFamily="34" charset="-128"/>
              </a:rPr>
              <a:t>週間です。</a:t>
            </a:r>
          </a:p>
        </p:txBody>
      </p:sp>
      <p:sp>
        <p:nvSpPr>
          <p:cNvPr id="42" name="Text Box 67">
            <a:extLst>
              <a:ext uri="{FF2B5EF4-FFF2-40B4-BE49-F238E27FC236}">
                <a16:creationId xmlns:a16="http://schemas.microsoft.com/office/drawing/2014/main" id="{9F2AD909-A3C0-7526-24D0-DB0F5A54B077}"/>
              </a:ext>
            </a:extLst>
          </p:cNvPr>
          <p:cNvSpPr txBox="1">
            <a:spLocks noChangeArrowheads="1"/>
          </p:cNvSpPr>
          <p:nvPr/>
        </p:nvSpPr>
        <p:spPr bwMode="auto">
          <a:xfrm>
            <a:off x="3566298" y="3542771"/>
            <a:ext cx="3333338" cy="1116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72576" tIns="36576" rIns="72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spcBef>
                <a:spcPts val="100"/>
              </a:spcBef>
              <a:spcAft>
                <a:spcPts val="100"/>
              </a:spcAft>
            </a:pPr>
            <a:r>
              <a:rPr lang="ja-JP" altLang="ja-JP" sz="1100">
                <a:solidFill>
                  <a:srgbClr val="000000"/>
                </a:solidFill>
                <a:latin typeface="ＭＳ Ｐゴシック" panose="020B0600070205080204" pitchFamily="34" charset="-128"/>
              </a:rPr>
              <a:t>部屋や廊下などの壁の一部を後退させたくぼみ状の小空間のこと。和室の床の間もアルコーブの一種です。</a:t>
            </a:r>
          </a:p>
          <a:p>
            <a:pPr eaLnBrk="1" hangingPunct="1">
              <a:spcBef>
                <a:spcPts val="100"/>
              </a:spcBef>
              <a:spcAft>
                <a:spcPts val="100"/>
              </a:spcAft>
            </a:pPr>
            <a:r>
              <a:rPr lang="ja-JP" altLang="ja-JP" sz="1100">
                <a:solidFill>
                  <a:srgbClr val="000000"/>
                </a:solidFill>
                <a:latin typeface="ＭＳ Ｐゴシック" panose="020B0600070205080204" pitchFamily="34" charset="-128"/>
              </a:rPr>
              <a:t>ディスプレイスペースや、書斎、書庫として使われることもあります。マンションでは、玄関前の少しくぼんだ空間部分のことを指します。</a:t>
            </a:r>
            <a:endParaRPr lang="ja-JP" altLang="ja-JP"/>
          </a:p>
        </p:txBody>
      </p:sp>
      <p:sp>
        <p:nvSpPr>
          <p:cNvPr id="52" name="円/楕円 51">
            <a:extLst>
              <a:ext uri="{FF2B5EF4-FFF2-40B4-BE49-F238E27FC236}">
                <a16:creationId xmlns:a16="http://schemas.microsoft.com/office/drawing/2014/main" id="{5D393AE7-DBE6-7170-F940-CB17D5C1D063}"/>
              </a:ext>
            </a:extLst>
          </p:cNvPr>
          <p:cNvSpPr/>
          <p:nvPr/>
        </p:nvSpPr>
        <p:spPr>
          <a:xfrm>
            <a:off x="5180861" y="5414348"/>
            <a:ext cx="1710631" cy="525722"/>
          </a:xfrm>
          <a:prstGeom prst="ellipse">
            <a:avLst/>
          </a:prstGeom>
          <a:solidFill>
            <a:srgbClr val="BF4D4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Text Box 69">
            <a:extLst>
              <a:ext uri="{FF2B5EF4-FFF2-40B4-BE49-F238E27FC236}">
                <a16:creationId xmlns:a16="http://schemas.microsoft.com/office/drawing/2014/main" id="{DECDDD33-DED7-C779-4B63-6793EA10B395}"/>
              </a:ext>
            </a:extLst>
          </p:cNvPr>
          <p:cNvSpPr txBox="1">
            <a:spLocks noChangeArrowheads="1"/>
          </p:cNvSpPr>
          <p:nvPr/>
        </p:nvSpPr>
        <p:spPr bwMode="auto">
          <a:xfrm>
            <a:off x="5269974" y="5560969"/>
            <a:ext cx="1593270" cy="1920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lnSpc>
                <a:spcPts val="1400"/>
              </a:lnSpc>
            </a:pPr>
            <a:r>
              <a:rPr lang="ja-JP" altLang="ja-JP" sz="1100" b="1">
                <a:solidFill>
                  <a:schemeClr val="bg1"/>
                </a:solidFill>
                <a:latin typeface="HG丸ｺﾞｼｯｸM-PRO" panose="020F0600000000000000" pitchFamily="34" charset="-128"/>
                <a:ea typeface="HG丸ｺﾞｼｯｸM-PRO" panose="020F0600000000000000" pitchFamily="34" charset="-128"/>
              </a:rPr>
              <a:t>簡単！しょうがレシピ</a:t>
            </a:r>
          </a:p>
        </p:txBody>
      </p:sp>
      <p:sp>
        <p:nvSpPr>
          <p:cNvPr id="53" name="Text Box 69">
            <a:extLst>
              <a:ext uri="{FF2B5EF4-FFF2-40B4-BE49-F238E27FC236}">
                <a16:creationId xmlns:a16="http://schemas.microsoft.com/office/drawing/2014/main" id="{EB0DDE89-0B4F-4A23-9D3A-003B7D0D780F}"/>
              </a:ext>
            </a:extLst>
          </p:cNvPr>
          <p:cNvSpPr txBox="1">
            <a:spLocks noChangeArrowheads="1"/>
          </p:cNvSpPr>
          <p:nvPr/>
        </p:nvSpPr>
        <p:spPr bwMode="auto">
          <a:xfrm>
            <a:off x="3902621" y="5571561"/>
            <a:ext cx="1330346" cy="391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lnSpc>
                <a:spcPts val="1400"/>
              </a:lnSpc>
            </a:pPr>
            <a:r>
              <a:rPr lang="ja-JP" altLang="ja-JP" sz="1100">
                <a:solidFill>
                  <a:srgbClr val="000000"/>
                </a:solidFill>
                <a:latin typeface="FOT-Rodin ProN DB" panose="02020700000000000000" pitchFamily="18" charset="-128"/>
                <a:ea typeface="FOT-Rodin ProN DB" panose="02020700000000000000" pitchFamily="18" charset="-128"/>
              </a:rPr>
              <a:t>ハニージンジャー</a:t>
            </a:r>
          </a:p>
        </p:txBody>
      </p:sp>
      <p:pic>
        <p:nvPicPr>
          <p:cNvPr id="17" name="図 16" descr="ボックス, 座る, 部屋, ベッド が含まれている画像&#10;&#10;自動的に生成された説明">
            <a:extLst>
              <a:ext uri="{FF2B5EF4-FFF2-40B4-BE49-F238E27FC236}">
                <a16:creationId xmlns:a16="http://schemas.microsoft.com/office/drawing/2014/main" id="{F97EEFAB-939F-218E-D3FA-695D03B3F72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535684" y="7482813"/>
            <a:ext cx="865789" cy="969684"/>
          </a:xfrm>
          <a:prstGeom prst="rect">
            <a:avLst/>
          </a:prstGeom>
        </p:spPr>
      </p:pic>
      <p:pic>
        <p:nvPicPr>
          <p:cNvPr id="24" name="図 23" descr="カップ, コーヒー, 食品, テーブル が含まれている画像&#10;&#10;自動的に生成された説明">
            <a:extLst>
              <a:ext uri="{FF2B5EF4-FFF2-40B4-BE49-F238E27FC236}">
                <a16:creationId xmlns:a16="http://schemas.microsoft.com/office/drawing/2014/main" id="{017AEB89-4C88-BDA2-3E27-D34BA740AD5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794139" y="5905907"/>
            <a:ext cx="1028700" cy="1054100"/>
          </a:xfrm>
          <a:prstGeom prst="rect">
            <a:avLst/>
          </a:prstGeom>
        </p:spPr>
      </p:pic>
      <p:pic>
        <p:nvPicPr>
          <p:cNvPr id="28" name="図 27" descr="Cgで描かれたマグカップ&#10;&#10;中程度の精度で自動的に生成された説明">
            <a:extLst>
              <a:ext uri="{FF2B5EF4-FFF2-40B4-BE49-F238E27FC236}">
                <a16:creationId xmlns:a16="http://schemas.microsoft.com/office/drawing/2014/main" id="{7625CC2D-48F9-C7C5-85D1-6EB6EE0A3C9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056400" y="7922905"/>
            <a:ext cx="660400" cy="749300"/>
          </a:xfrm>
          <a:prstGeom prst="rect">
            <a:avLst/>
          </a:prstGeom>
        </p:spPr>
      </p:pic>
      <p:pic>
        <p:nvPicPr>
          <p:cNvPr id="45" name="図 44" descr="アイコン が含まれている画像&#10;&#10;自動的に生成された説明">
            <a:extLst>
              <a:ext uri="{FF2B5EF4-FFF2-40B4-BE49-F238E27FC236}">
                <a16:creationId xmlns:a16="http://schemas.microsoft.com/office/drawing/2014/main" id="{7C70D907-E64F-2040-4189-B1DEF0AE4ECE}"/>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930695" y="1469892"/>
            <a:ext cx="2500332" cy="2000266"/>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図 15" descr="カレンダー&#10;&#10;自動的に生成された説明">
            <a:extLst>
              <a:ext uri="{FF2B5EF4-FFF2-40B4-BE49-F238E27FC236}">
                <a16:creationId xmlns:a16="http://schemas.microsoft.com/office/drawing/2014/main" id="{FB8EFEF1-8D33-F2B2-4D3D-D63910CBE795}"/>
              </a:ext>
            </a:extLst>
          </p:cNvPr>
          <p:cNvPicPr>
            <a:picLocks noChangeAspect="1"/>
          </p:cNvPicPr>
          <p:nvPr/>
        </p:nvPicPr>
        <p:blipFill>
          <a:blip r:embed="rId3">
            <a:alphaModFix/>
            <a:extLst>
              <a:ext uri="{28A0092B-C50C-407E-A947-70E740481C1C}">
                <a14:useLocalDpi xmlns:a14="http://schemas.microsoft.com/office/drawing/2010/main" val="0"/>
              </a:ext>
            </a:extLst>
          </a:blip>
          <a:stretch>
            <a:fillRect/>
          </a:stretch>
        </p:blipFill>
        <p:spPr>
          <a:xfrm>
            <a:off x="7661413" y="350699"/>
            <a:ext cx="7055039" cy="5101200"/>
          </a:xfrm>
          <a:prstGeom prst="rect">
            <a:avLst/>
          </a:prstGeom>
        </p:spPr>
      </p:pic>
      <p:sp>
        <p:nvSpPr>
          <p:cNvPr id="44" name="円/楕円 43">
            <a:extLst>
              <a:ext uri="{FF2B5EF4-FFF2-40B4-BE49-F238E27FC236}">
                <a16:creationId xmlns:a16="http://schemas.microsoft.com/office/drawing/2014/main" id="{001ED32A-FA65-3FAF-EEBF-A8758BC694EE}"/>
              </a:ext>
            </a:extLst>
          </p:cNvPr>
          <p:cNvSpPr/>
          <p:nvPr/>
        </p:nvSpPr>
        <p:spPr>
          <a:xfrm>
            <a:off x="688404" y="1021570"/>
            <a:ext cx="1200922" cy="604740"/>
          </a:xfrm>
          <a:prstGeom prst="ellipse">
            <a:avLst/>
          </a:prstGeom>
          <a:solidFill>
            <a:schemeClr val="accent4">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角丸四角形吹き出し 56">
            <a:extLst>
              <a:ext uri="{FF2B5EF4-FFF2-40B4-BE49-F238E27FC236}">
                <a16:creationId xmlns:a16="http://schemas.microsoft.com/office/drawing/2014/main" id="{59843214-1D74-6F96-9C9A-D22CA6D67569}"/>
              </a:ext>
            </a:extLst>
          </p:cNvPr>
          <p:cNvSpPr/>
          <p:nvPr/>
        </p:nvSpPr>
        <p:spPr>
          <a:xfrm>
            <a:off x="715068" y="7755504"/>
            <a:ext cx="3528696" cy="1098393"/>
          </a:xfrm>
          <a:custGeom>
            <a:avLst/>
            <a:gdLst>
              <a:gd name="connsiteX0" fmla="*/ 0 w 3528696"/>
              <a:gd name="connsiteY0" fmla="*/ 138296 h 829759"/>
              <a:gd name="connsiteX1" fmla="*/ 138296 w 3528696"/>
              <a:gd name="connsiteY1" fmla="*/ 0 h 829759"/>
              <a:gd name="connsiteX2" fmla="*/ 2058406 w 3528696"/>
              <a:gd name="connsiteY2" fmla="*/ 0 h 829759"/>
              <a:gd name="connsiteX3" fmla="*/ 2058406 w 3528696"/>
              <a:gd name="connsiteY3" fmla="*/ 0 h 829759"/>
              <a:gd name="connsiteX4" fmla="*/ 2940580 w 3528696"/>
              <a:gd name="connsiteY4" fmla="*/ 0 h 829759"/>
              <a:gd name="connsiteX5" fmla="*/ 3390400 w 3528696"/>
              <a:gd name="connsiteY5" fmla="*/ 0 h 829759"/>
              <a:gd name="connsiteX6" fmla="*/ 3528696 w 3528696"/>
              <a:gd name="connsiteY6" fmla="*/ 138296 h 829759"/>
              <a:gd name="connsiteX7" fmla="*/ 3528696 w 3528696"/>
              <a:gd name="connsiteY7" fmla="*/ 484026 h 829759"/>
              <a:gd name="connsiteX8" fmla="*/ 3528696 w 3528696"/>
              <a:gd name="connsiteY8" fmla="*/ 484026 h 829759"/>
              <a:gd name="connsiteX9" fmla="*/ 3528696 w 3528696"/>
              <a:gd name="connsiteY9" fmla="*/ 691466 h 829759"/>
              <a:gd name="connsiteX10" fmla="*/ 3528696 w 3528696"/>
              <a:gd name="connsiteY10" fmla="*/ 691463 h 829759"/>
              <a:gd name="connsiteX11" fmla="*/ 3390400 w 3528696"/>
              <a:gd name="connsiteY11" fmla="*/ 829759 h 829759"/>
              <a:gd name="connsiteX12" fmla="*/ 2940580 w 3528696"/>
              <a:gd name="connsiteY12" fmla="*/ 829759 h 829759"/>
              <a:gd name="connsiteX13" fmla="*/ 3045653 w 3528696"/>
              <a:gd name="connsiteY13" fmla="*/ 1098393 h 829759"/>
              <a:gd name="connsiteX14" fmla="*/ 2058406 w 3528696"/>
              <a:gd name="connsiteY14" fmla="*/ 829759 h 829759"/>
              <a:gd name="connsiteX15" fmla="*/ 138296 w 3528696"/>
              <a:gd name="connsiteY15" fmla="*/ 829759 h 829759"/>
              <a:gd name="connsiteX16" fmla="*/ 0 w 3528696"/>
              <a:gd name="connsiteY16" fmla="*/ 691463 h 829759"/>
              <a:gd name="connsiteX17" fmla="*/ 0 w 3528696"/>
              <a:gd name="connsiteY17" fmla="*/ 691466 h 829759"/>
              <a:gd name="connsiteX18" fmla="*/ 0 w 3528696"/>
              <a:gd name="connsiteY18" fmla="*/ 484026 h 829759"/>
              <a:gd name="connsiteX19" fmla="*/ 0 w 3528696"/>
              <a:gd name="connsiteY19" fmla="*/ 484026 h 829759"/>
              <a:gd name="connsiteX20" fmla="*/ 0 w 3528696"/>
              <a:gd name="connsiteY20" fmla="*/ 138296 h 829759"/>
              <a:gd name="connsiteX0" fmla="*/ 0 w 3528696"/>
              <a:gd name="connsiteY0" fmla="*/ 138296 h 1098393"/>
              <a:gd name="connsiteX1" fmla="*/ 138296 w 3528696"/>
              <a:gd name="connsiteY1" fmla="*/ 0 h 1098393"/>
              <a:gd name="connsiteX2" fmla="*/ 2058406 w 3528696"/>
              <a:gd name="connsiteY2" fmla="*/ 0 h 1098393"/>
              <a:gd name="connsiteX3" fmla="*/ 2058406 w 3528696"/>
              <a:gd name="connsiteY3" fmla="*/ 0 h 1098393"/>
              <a:gd name="connsiteX4" fmla="*/ 2940580 w 3528696"/>
              <a:gd name="connsiteY4" fmla="*/ 0 h 1098393"/>
              <a:gd name="connsiteX5" fmla="*/ 3390400 w 3528696"/>
              <a:gd name="connsiteY5" fmla="*/ 0 h 1098393"/>
              <a:gd name="connsiteX6" fmla="*/ 3528696 w 3528696"/>
              <a:gd name="connsiteY6" fmla="*/ 138296 h 1098393"/>
              <a:gd name="connsiteX7" fmla="*/ 3528696 w 3528696"/>
              <a:gd name="connsiteY7" fmla="*/ 484026 h 1098393"/>
              <a:gd name="connsiteX8" fmla="*/ 3528696 w 3528696"/>
              <a:gd name="connsiteY8" fmla="*/ 484026 h 1098393"/>
              <a:gd name="connsiteX9" fmla="*/ 3528696 w 3528696"/>
              <a:gd name="connsiteY9" fmla="*/ 691466 h 1098393"/>
              <a:gd name="connsiteX10" fmla="*/ 3528696 w 3528696"/>
              <a:gd name="connsiteY10" fmla="*/ 691463 h 1098393"/>
              <a:gd name="connsiteX11" fmla="*/ 3390400 w 3528696"/>
              <a:gd name="connsiteY11" fmla="*/ 829759 h 1098393"/>
              <a:gd name="connsiteX12" fmla="*/ 2940580 w 3528696"/>
              <a:gd name="connsiteY12" fmla="*/ 829759 h 1098393"/>
              <a:gd name="connsiteX13" fmla="*/ 3045653 w 3528696"/>
              <a:gd name="connsiteY13" fmla="*/ 1098393 h 1098393"/>
              <a:gd name="connsiteX14" fmla="*/ 2650687 w 3528696"/>
              <a:gd name="connsiteY14" fmla="*/ 840150 h 1098393"/>
              <a:gd name="connsiteX15" fmla="*/ 138296 w 3528696"/>
              <a:gd name="connsiteY15" fmla="*/ 829759 h 1098393"/>
              <a:gd name="connsiteX16" fmla="*/ 0 w 3528696"/>
              <a:gd name="connsiteY16" fmla="*/ 691463 h 1098393"/>
              <a:gd name="connsiteX17" fmla="*/ 0 w 3528696"/>
              <a:gd name="connsiteY17" fmla="*/ 691466 h 1098393"/>
              <a:gd name="connsiteX18" fmla="*/ 0 w 3528696"/>
              <a:gd name="connsiteY18" fmla="*/ 484026 h 1098393"/>
              <a:gd name="connsiteX19" fmla="*/ 0 w 3528696"/>
              <a:gd name="connsiteY19" fmla="*/ 484026 h 1098393"/>
              <a:gd name="connsiteX20" fmla="*/ 0 w 3528696"/>
              <a:gd name="connsiteY20" fmla="*/ 138296 h 1098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528696" h="1098393">
                <a:moveTo>
                  <a:pt x="0" y="138296"/>
                </a:moveTo>
                <a:cubicBezTo>
                  <a:pt x="0" y="61917"/>
                  <a:pt x="61917" y="0"/>
                  <a:pt x="138296" y="0"/>
                </a:cubicBezTo>
                <a:lnTo>
                  <a:pt x="2058406" y="0"/>
                </a:lnTo>
                <a:lnTo>
                  <a:pt x="2058406" y="0"/>
                </a:lnTo>
                <a:lnTo>
                  <a:pt x="2940580" y="0"/>
                </a:lnTo>
                <a:lnTo>
                  <a:pt x="3390400" y="0"/>
                </a:lnTo>
                <a:cubicBezTo>
                  <a:pt x="3466779" y="0"/>
                  <a:pt x="3528696" y="61917"/>
                  <a:pt x="3528696" y="138296"/>
                </a:cubicBezTo>
                <a:lnTo>
                  <a:pt x="3528696" y="484026"/>
                </a:lnTo>
                <a:lnTo>
                  <a:pt x="3528696" y="484026"/>
                </a:lnTo>
                <a:lnTo>
                  <a:pt x="3528696" y="691466"/>
                </a:lnTo>
                <a:lnTo>
                  <a:pt x="3528696" y="691463"/>
                </a:lnTo>
                <a:cubicBezTo>
                  <a:pt x="3528696" y="767842"/>
                  <a:pt x="3466779" y="829759"/>
                  <a:pt x="3390400" y="829759"/>
                </a:cubicBezTo>
                <a:lnTo>
                  <a:pt x="2940580" y="829759"/>
                </a:lnTo>
                <a:lnTo>
                  <a:pt x="3045653" y="1098393"/>
                </a:lnTo>
                <a:lnTo>
                  <a:pt x="2650687" y="840150"/>
                </a:lnTo>
                <a:lnTo>
                  <a:pt x="138296" y="829759"/>
                </a:lnTo>
                <a:cubicBezTo>
                  <a:pt x="61917" y="829759"/>
                  <a:pt x="0" y="767842"/>
                  <a:pt x="0" y="691463"/>
                </a:cubicBezTo>
                <a:lnTo>
                  <a:pt x="0" y="691466"/>
                </a:lnTo>
                <a:lnTo>
                  <a:pt x="0" y="484026"/>
                </a:lnTo>
                <a:lnTo>
                  <a:pt x="0" y="484026"/>
                </a:lnTo>
                <a:lnTo>
                  <a:pt x="0" y="138296"/>
                </a:lnTo>
                <a:close/>
              </a:path>
            </a:pathLst>
          </a:custGeom>
          <a:noFill/>
          <a:ln>
            <a:solidFill>
              <a:schemeClr val="tx1">
                <a:lumMod val="65000"/>
                <a:lumOff val="3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a:extLst>
              <a:ext uri="{FF2B5EF4-FFF2-40B4-BE49-F238E27FC236}">
                <a16:creationId xmlns:a16="http://schemas.microsoft.com/office/drawing/2014/main" id="{30FB4776-39E8-8B73-DAE9-D98756862A36}"/>
              </a:ext>
            </a:extLst>
          </p:cNvPr>
          <p:cNvSpPr/>
          <p:nvPr/>
        </p:nvSpPr>
        <p:spPr bwMode="auto">
          <a:xfrm>
            <a:off x="424042" y="475546"/>
            <a:ext cx="6671587" cy="412806"/>
          </a:xfrm>
          <a:prstGeom prst="rect">
            <a:avLst/>
          </a:prstGeom>
          <a:noFill/>
          <a:ln w="9525" cap="flat" cmpd="sng" algn="ctr">
            <a:solidFill>
              <a:srgbClr val="BF4D4A"/>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solidFill>
                  <a:srgbClr val="D4504E"/>
                </a:solidFill>
              </a:ln>
              <a:noFill/>
              <a:effectLst/>
              <a:latin typeface="Arial" panose="020B0604020202020204" pitchFamily="34" charset="0"/>
              <a:ea typeface="ＭＳ Ｐゴシック" panose="020B0600070205080204" pitchFamily="34" charset="-128"/>
            </a:endParaRPr>
          </a:p>
        </p:txBody>
      </p:sp>
      <p:sp>
        <p:nvSpPr>
          <p:cNvPr id="3810" name="Text Box 738">
            <a:extLst>
              <a:ext uri="{FF2B5EF4-FFF2-40B4-BE49-F238E27FC236}">
                <a16:creationId xmlns:a16="http://schemas.microsoft.com/office/drawing/2014/main" id="{11521923-0D5D-4967-BADB-4018F136CCE4}"/>
              </a:ext>
            </a:extLst>
          </p:cNvPr>
          <p:cNvSpPr txBox="1">
            <a:spLocks noChangeArrowheads="1" noChangeShapeType="1"/>
          </p:cNvSpPr>
          <p:nvPr/>
        </p:nvSpPr>
        <p:spPr bwMode="auto">
          <a:xfrm>
            <a:off x="1284189" y="522299"/>
            <a:ext cx="5708152" cy="330420"/>
          </a:xfrm>
          <a:prstGeom prst="rect">
            <a:avLst/>
          </a:prstGeom>
          <a:noFill/>
          <a:ln w="0" algn="in">
            <a:no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195" tIns="36195" rIns="36195" bIns="36195" anchor="t"/>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sz="1500" b="1" dirty="0">
                <a:latin typeface="ＭＳ Ｐゴシック" panose="020B0600070205080204" pitchFamily="50" charset="-128"/>
                <a:ea typeface="ＭＳ Ｐゴシック" panose="020B0600070205080204" pitchFamily="50" charset="-128"/>
              </a:rPr>
              <a:t>家づくりの</a:t>
            </a:r>
            <a:r>
              <a:rPr lang="ja-JP" altLang="en-US" sz="1500" b="1">
                <a:latin typeface="ＭＳ Ｐゴシック" panose="020B0600070205080204" pitchFamily="50" charset="-128"/>
                <a:ea typeface="ＭＳ Ｐゴシック" panose="020B0600070205080204" pitchFamily="50" charset="-128"/>
              </a:rPr>
              <a:t>ワンポイントアドバイス　　住宅設備の基礎知識</a:t>
            </a:r>
            <a:endParaRPr lang="ja-JP" altLang="en-US" sz="1500" b="1" dirty="0">
              <a:latin typeface="ＭＳ Ｐゴシック" panose="020B0600070205080204" pitchFamily="50" charset="-128"/>
              <a:ea typeface="ＭＳ Ｐゴシック" panose="020B0600070205080204" pitchFamily="50" charset="-128"/>
            </a:endParaRPr>
          </a:p>
        </p:txBody>
      </p:sp>
      <p:sp>
        <p:nvSpPr>
          <p:cNvPr id="3811" name="Text Box 739">
            <a:extLst>
              <a:ext uri="{FF2B5EF4-FFF2-40B4-BE49-F238E27FC236}">
                <a16:creationId xmlns:a16="http://schemas.microsoft.com/office/drawing/2014/main" id="{AA8CED4B-1F1A-4230-A4E0-1C63140E66D8}"/>
              </a:ext>
            </a:extLst>
          </p:cNvPr>
          <p:cNvSpPr txBox="1">
            <a:spLocks noChangeArrowheads="1" noChangeShapeType="1"/>
          </p:cNvSpPr>
          <p:nvPr/>
        </p:nvSpPr>
        <p:spPr bwMode="auto">
          <a:xfrm>
            <a:off x="2107291" y="7178518"/>
            <a:ext cx="3831199" cy="2628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195" tIns="36195" rIns="36195" bIns="36195" anchor="t"/>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sz="1500" b="1" dirty="0">
                <a:latin typeface="ＭＳ Ｐゴシック" panose="020B0600070205080204" pitchFamily="50" charset="-128"/>
                <a:ea typeface="ＭＳ Ｐゴシック" panose="020B0600070205080204" pitchFamily="50" charset="-128"/>
              </a:rPr>
              <a:t>暮らしの</a:t>
            </a:r>
            <a:r>
              <a:rPr lang="ja-JP" altLang="en-US" sz="1500" b="1">
                <a:latin typeface="ＭＳ Ｐゴシック" panose="020B0600070205080204" pitchFamily="50" charset="-128"/>
                <a:ea typeface="ＭＳ Ｐゴシック" panose="020B0600070205080204" pitchFamily="50" charset="-128"/>
              </a:rPr>
              <a:t>マナー　～コートはいつ脱ぐの？～</a:t>
            </a:r>
            <a:endParaRPr lang="ja-JP" altLang="en-US" sz="1500" b="1" dirty="0">
              <a:latin typeface="ＭＳ Ｐゴシック" panose="020B0600070205080204" pitchFamily="50" charset="-128"/>
              <a:ea typeface="ＭＳ Ｐゴシック" panose="020B0600070205080204" pitchFamily="50" charset="-128"/>
            </a:endParaRPr>
          </a:p>
        </p:txBody>
      </p:sp>
      <p:sp>
        <p:nvSpPr>
          <p:cNvPr id="3827" name="Line 755">
            <a:extLst>
              <a:ext uri="{FF2B5EF4-FFF2-40B4-BE49-F238E27FC236}">
                <a16:creationId xmlns:a16="http://schemas.microsoft.com/office/drawing/2014/main" id="{B24B000A-2031-46AD-B25D-3AEC741C5C10}"/>
              </a:ext>
            </a:extLst>
          </p:cNvPr>
          <p:cNvSpPr>
            <a:spLocks noChangeShapeType="1"/>
          </p:cNvSpPr>
          <p:nvPr/>
        </p:nvSpPr>
        <p:spPr bwMode="auto">
          <a:xfrm>
            <a:off x="7869617" y="10348913"/>
            <a:ext cx="6840537" cy="0"/>
          </a:xfrm>
          <a:prstGeom prst="line">
            <a:avLst/>
          </a:prstGeom>
          <a:noFill/>
          <a:ln w="28575" algn="ctr">
            <a:solidFill>
              <a:srgbClr val="BF4D4A"/>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lstStyle/>
          <a:p>
            <a:endParaRPr lang="ja-JP" altLang="en-US"/>
          </a:p>
        </p:txBody>
      </p:sp>
      <p:sp>
        <p:nvSpPr>
          <p:cNvPr id="3828" name="Text Box 756">
            <a:extLst>
              <a:ext uri="{FF2B5EF4-FFF2-40B4-BE49-F238E27FC236}">
                <a16:creationId xmlns:a16="http://schemas.microsoft.com/office/drawing/2014/main" id="{4BE7C8B4-CD47-494F-BE9F-11E517A3F1AD}"/>
              </a:ext>
            </a:extLst>
          </p:cNvPr>
          <p:cNvSpPr txBox="1">
            <a:spLocks noChangeArrowheads="1" noChangeShapeType="1"/>
          </p:cNvSpPr>
          <p:nvPr/>
        </p:nvSpPr>
        <p:spPr bwMode="auto">
          <a:xfrm>
            <a:off x="9473602" y="5494974"/>
            <a:ext cx="4661521" cy="32038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195" tIns="36195" rIns="36195" bIns="36195"/>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sz="1500" b="1" spc="100" dirty="0">
                <a:solidFill>
                  <a:srgbClr val="000000"/>
                </a:solidFill>
                <a:latin typeface="ＭＳ Ｐゴシック" panose="020B0600070205080204" pitchFamily="50" charset="-128"/>
                <a:ea typeface="ＭＳ Ｐゴシック" panose="020B0600070205080204" pitchFamily="50" charset="-128"/>
              </a:rPr>
              <a:t>住まいの</a:t>
            </a:r>
            <a:r>
              <a:rPr lang="ja-JP" altLang="en-US" sz="1500" b="1" spc="100">
                <a:solidFill>
                  <a:srgbClr val="000000"/>
                </a:solidFill>
                <a:latin typeface="ＭＳ Ｐゴシック" panose="020B0600070205080204" pitchFamily="50" charset="-128"/>
                <a:ea typeface="ＭＳ Ｐゴシック" panose="020B0600070205080204" pitchFamily="50" charset="-128"/>
              </a:rPr>
              <a:t>ヒント　</a:t>
            </a:r>
            <a:r>
              <a:rPr lang="en-US" altLang="ja-JP" sz="1500" b="1" spc="100" dirty="0">
                <a:solidFill>
                  <a:srgbClr val="000000"/>
                </a:solidFill>
                <a:latin typeface="ＭＳ Ｐゴシック" panose="020B0600070205080204" pitchFamily="50" charset="-128"/>
                <a:ea typeface="ＭＳ Ｐゴシック" panose="020B0600070205080204" pitchFamily="50" charset="-128"/>
              </a:rPr>
              <a:t>〜</a:t>
            </a:r>
            <a:r>
              <a:rPr lang="ja-JP" altLang="en-US" sz="1500" b="1" spc="100">
                <a:solidFill>
                  <a:srgbClr val="000000"/>
                </a:solidFill>
                <a:latin typeface="ＭＳ Ｐゴシック" panose="020B0600070205080204" pitchFamily="50" charset="-128"/>
                <a:ea typeface="ＭＳ Ｐゴシック" panose="020B0600070205080204" pitchFamily="50" charset="-128"/>
              </a:rPr>
              <a:t>加湿器の選び方～</a:t>
            </a:r>
            <a:endParaRPr lang="ja-JP" altLang="en-US" sz="1500" b="1" spc="100" dirty="0">
              <a:latin typeface="ＭＳ Ｐゴシック" panose="020B0600070205080204" pitchFamily="50" charset="-128"/>
              <a:ea typeface="ＭＳ Ｐゴシック" panose="020B0600070205080204" pitchFamily="50" charset="-128"/>
            </a:endParaRPr>
          </a:p>
        </p:txBody>
      </p:sp>
      <p:sp>
        <p:nvSpPr>
          <p:cNvPr id="2" name="テキスト ボックス 1">
            <a:extLst>
              <a:ext uri="{FF2B5EF4-FFF2-40B4-BE49-F238E27FC236}">
                <a16:creationId xmlns:a16="http://schemas.microsoft.com/office/drawing/2014/main" id="{3A2177BC-F842-0969-FFCB-A2C5278CF7E4}"/>
              </a:ext>
            </a:extLst>
          </p:cNvPr>
          <p:cNvSpPr txBox="1"/>
          <p:nvPr/>
        </p:nvSpPr>
        <p:spPr>
          <a:xfrm>
            <a:off x="11277249" y="10369549"/>
            <a:ext cx="348172" cy="230832"/>
          </a:xfrm>
          <a:prstGeom prst="rect">
            <a:avLst/>
          </a:prstGeom>
          <a:noFill/>
        </p:spPr>
        <p:txBody>
          <a:bodyPr wrap="none" rtlCol="0">
            <a:spAutoFit/>
          </a:bodyPr>
          <a:lstStyle/>
          <a:p>
            <a:r>
              <a:rPr kumimoji="1" lang="en-US" altLang="ja-JP" sz="900" dirty="0"/>
              <a:t>-3-</a:t>
            </a:r>
            <a:endParaRPr kumimoji="1" lang="ja-JP" altLang="en-US" sz="900" dirty="0"/>
          </a:p>
        </p:txBody>
      </p:sp>
      <p:sp>
        <p:nvSpPr>
          <p:cNvPr id="4" name="テキスト ボックス 3">
            <a:extLst>
              <a:ext uri="{FF2B5EF4-FFF2-40B4-BE49-F238E27FC236}">
                <a16:creationId xmlns:a16="http://schemas.microsoft.com/office/drawing/2014/main" id="{91ACB291-FC7B-E2F4-18AF-6DBDCC6397AA}"/>
              </a:ext>
            </a:extLst>
          </p:cNvPr>
          <p:cNvSpPr txBox="1"/>
          <p:nvPr/>
        </p:nvSpPr>
        <p:spPr>
          <a:xfrm>
            <a:off x="3729288" y="10361823"/>
            <a:ext cx="348172" cy="230832"/>
          </a:xfrm>
          <a:prstGeom prst="rect">
            <a:avLst/>
          </a:prstGeom>
          <a:noFill/>
        </p:spPr>
        <p:txBody>
          <a:bodyPr wrap="none" rtlCol="0">
            <a:spAutoFit/>
          </a:bodyPr>
          <a:lstStyle/>
          <a:p>
            <a:r>
              <a:rPr kumimoji="1" lang="en-US" altLang="ja-JP" sz="900" dirty="0"/>
              <a:t>-2-</a:t>
            </a:r>
            <a:endParaRPr kumimoji="1" lang="ja-JP" altLang="en-US" sz="900" dirty="0"/>
          </a:p>
        </p:txBody>
      </p:sp>
      <p:sp>
        <p:nvSpPr>
          <p:cNvPr id="3813" name="Line 741">
            <a:extLst>
              <a:ext uri="{FF2B5EF4-FFF2-40B4-BE49-F238E27FC236}">
                <a16:creationId xmlns:a16="http://schemas.microsoft.com/office/drawing/2014/main" id="{A213784C-64FC-48CE-95AB-D2C486544110}"/>
              </a:ext>
            </a:extLst>
          </p:cNvPr>
          <p:cNvSpPr>
            <a:spLocks noChangeShapeType="1"/>
          </p:cNvSpPr>
          <p:nvPr/>
        </p:nvSpPr>
        <p:spPr bwMode="auto">
          <a:xfrm>
            <a:off x="416304" y="10348913"/>
            <a:ext cx="6842125" cy="0"/>
          </a:xfrm>
          <a:prstGeom prst="line">
            <a:avLst/>
          </a:prstGeom>
          <a:noFill/>
          <a:ln w="28575" algn="ctr">
            <a:solidFill>
              <a:srgbClr val="BF4D4A"/>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lstStyle/>
          <a:p>
            <a:endParaRPr lang="ja-JP" altLang="en-US"/>
          </a:p>
        </p:txBody>
      </p:sp>
      <p:sp>
        <p:nvSpPr>
          <p:cNvPr id="3" name="正方形/長方形 2">
            <a:extLst>
              <a:ext uri="{FF2B5EF4-FFF2-40B4-BE49-F238E27FC236}">
                <a16:creationId xmlns:a16="http://schemas.microsoft.com/office/drawing/2014/main" id="{BAFC6984-7185-F1B0-6575-FC7C0B74359B}"/>
              </a:ext>
            </a:extLst>
          </p:cNvPr>
          <p:cNvSpPr/>
          <p:nvPr/>
        </p:nvSpPr>
        <p:spPr bwMode="auto">
          <a:xfrm>
            <a:off x="416304" y="475546"/>
            <a:ext cx="234000" cy="412806"/>
          </a:xfrm>
          <a:prstGeom prst="rect">
            <a:avLst/>
          </a:prstGeom>
          <a:solidFill>
            <a:srgbClr val="BF4D4A"/>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48" name="正方形/長方形 47">
            <a:extLst>
              <a:ext uri="{FF2B5EF4-FFF2-40B4-BE49-F238E27FC236}">
                <a16:creationId xmlns:a16="http://schemas.microsoft.com/office/drawing/2014/main" id="{3A91A3C0-F542-62B8-1F21-DD4874884A7F}"/>
              </a:ext>
            </a:extLst>
          </p:cNvPr>
          <p:cNvSpPr/>
          <p:nvPr/>
        </p:nvSpPr>
        <p:spPr bwMode="auto">
          <a:xfrm>
            <a:off x="431780" y="7125953"/>
            <a:ext cx="6671587" cy="412806"/>
          </a:xfrm>
          <a:prstGeom prst="rect">
            <a:avLst/>
          </a:prstGeom>
          <a:noFill/>
          <a:ln w="9525" cap="flat" cmpd="sng" algn="ctr">
            <a:solidFill>
              <a:srgbClr val="BF4D4A"/>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solidFill>
                  <a:srgbClr val="D4504E"/>
                </a:solidFill>
              </a:ln>
              <a:noFill/>
              <a:effectLst/>
              <a:latin typeface="Arial" panose="020B0604020202020204" pitchFamily="34" charset="0"/>
              <a:ea typeface="ＭＳ Ｐゴシック" panose="020B0600070205080204" pitchFamily="34" charset="-128"/>
            </a:endParaRPr>
          </a:p>
        </p:txBody>
      </p:sp>
      <p:sp>
        <p:nvSpPr>
          <p:cNvPr id="55" name="正方形/長方形 54">
            <a:extLst>
              <a:ext uri="{FF2B5EF4-FFF2-40B4-BE49-F238E27FC236}">
                <a16:creationId xmlns:a16="http://schemas.microsoft.com/office/drawing/2014/main" id="{C52BF1E7-B8B3-F3FE-F08C-E3C6F834A772}"/>
              </a:ext>
            </a:extLst>
          </p:cNvPr>
          <p:cNvSpPr/>
          <p:nvPr/>
        </p:nvSpPr>
        <p:spPr bwMode="auto">
          <a:xfrm>
            <a:off x="424042" y="7125953"/>
            <a:ext cx="234000" cy="412806"/>
          </a:xfrm>
          <a:prstGeom prst="rect">
            <a:avLst/>
          </a:prstGeom>
          <a:solidFill>
            <a:srgbClr val="BF4D4A"/>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61" name="正方形/長方形 60">
            <a:extLst>
              <a:ext uri="{FF2B5EF4-FFF2-40B4-BE49-F238E27FC236}">
                <a16:creationId xmlns:a16="http://schemas.microsoft.com/office/drawing/2014/main" id="{D9E802B5-0C8A-37F1-6789-5BE076C72507}"/>
              </a:ext>
            </a:extLst>
          </p:cNvPr>
          <p:cNvSpPr/>
          <p:nvPr/>
        </p:nvSpPr>
        <p:spPr bwMode="auto">
          <a:xfrm>
            <a:off x="7869617" y="5452231"/>
            <a:ext cx="6671587" cy="412806"/>
          </a:xfrm>
          <a:prstGeom prst="rect">
            <a:avLst/>
          </a:prstGeom>
          <a:noFill/>
          <a:ln w="9525" cap="flat" cmpd="sng" algn="ctr">
            <a:solidFill>
              <a:srgbClr val="BF4D4A"/>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solidFill>
                  <a:srgbClr val="D4504E"/>
                </a:solidFill>
              </a:ln>
              <a:noFill/>
              <a:effectLst/>
              <a:latin typeface="Arial" panose="020B0604020202020204" pitchFamily="34" charset="0"/>
              <a:ea typeface="ＭＳ Ｐゴシック" panose="020B0600070205080204" pitchFamily="34" charset="-128"/>
            </a:endParaRPr>
          </a:p>
        </p:txBody>
      </p:sp>
      <p:sp>
        <p:nvSpPr>
          <p:cNvPr id="62" name="正方形/長方形 61">
            <a:extLst>
              <a:ext uri="{FF2B5EF4-FFF2-40B4-BE49-F238E27FC236}">
                <a16:creationId xmlns:a16="http://schemas.microsoft.com/office/drawing/2014/main" id="{9AB94D68-F7B4-0357-4322-34D5DA7733A2}"/>
              </a:ext>
            </a:extLst>
          </p:cNvPr>
          <p:cNvSpPr/>
          <p:nvPr/>
        </p:nvSpPr>
        <p:spPr bwMode="auto">
          <a:xfrm>
            <a:off x="7865831" y="5455443"/>
            <a:ext cx="234000" cy="412805"/>
          </a:xfrm>
          <a:prstGeom prst="rect">
            <a:avLst/>
          </a:prstGeom>
          <a:solidFill>
            <a:srgbClr val="BF4D4A"/>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30" name="正方形/長方形 29">
            <a:extLst>
              <a:ext uri="{FF2B5EF4-FFF2-40B4-BE49-F238E27FC236}">
                <a16:creationId xmlns:a16="http://schemas.microsoft.com/office/drawing/2014/main" id="{6408E60D-02CC-E47A-53AC-086626DD6F8C}"/>
              </a:ext>
            </a:extLst>
          </p:cNvPr>
          <p:cNvSpPr/>
          <p:nvPr/>
        </p:nvSpPr>
        <p:spPr bwMode="auto">
          <a:xfrm>
            <a:off x="6861629" y="475546"/>
            <a:ext cx="234000" cy="412806"/>
          </a:xfrm>
          <a:prstGeom prst="rect">
            <a:avLst/>
          </a:prstGeom>
          <a:solidFill>
            <a:srgbClr val="BF4D4A"/>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31" name="正方形/長方形 30">
            <a:extLst>
              <a:ext uri="{FF2B5EF4-FFF2-40B4-BE49-F238E27FC236}">
                <a16:creationId xmlns:a16="http://schemas.microsoft.com/office/drawing/2014/main" id="{1C4B5D98-DFFE-893F-5069-90EDEE359002}"/>
              </a:ext>
            </a:extLst>
          </p:cNvPr>
          <p:cNvSpPr/>
          <p:nvPr/>
        </p:nvSpPr>
        <p:spPr bwMode="auto">
          <a:xfrm>
            <a:off x="6877105" y="7124354"/>
            <a:ext cx="234000" cy="412806"/>
          </a:xfrm>
          <a:prstGeom prst="rect">
            <a:avLst/>
          </a:prstGeom>
          <a:solidFill>
            <a:srgbClr val="BF4D4A"/>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32" name="正方形/長方形 31">
            <a:extLst>
              <a:ext uri="{FF2B5EF4-FFF2-40B4-BE49-F238E27FC236}">
                <a16:creationId xmlns:a16="http://schemas.microsoft.com/office/drawing/2014/main" id="{3C4C4BFA-16A3-43E6-78F7-CD71FCA8402F}"/>
              </a:ext>
            </a:extLst>
          </p:cNvPr>
          <p:cNvSpPr/>
          <p:nvPr/>
        </p:nvSpPr>
        <p:spPr bwMode="auto">
          <a:xfrm>
            <a:off x="14312590" y="5458654"/>
            <a:ext cx="234000" cy="412806"/>
          </a:xfrm>
          <a:prstGeom prst="rect">
            <a:avLst/>
          </a:prstGeom>
          <a:solidFill>
            <a:srgbClr val="BF4D4A"/>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45" name="Text Box 85">
            <a:extLst>
              <a:ext uri="{FF2B5EF4-FFF2-40B4-BE49-F238E27FC236}">
                <a16:creationId xmlns:a16="http://schemas.microsoft.com/office/drawing/2014/main" id="{1B8D2EEC-8D59-C171-FECF-A38D4DFB85C8}"/>
              </a:ext>
            </a:extLst>
          </p:cNvPr>
          <p:cNvSpPr txBox="1">
            <a:spLocks noChangeArrowheads="1"/>
          </p:cNvSpPr>
          <p:nvPr/>
        </p:nvSpPr>
        <p:spPr bwMode="auto">
          <a:xfrm>
            <a:off x="821655" y="1174680"/>
            <a:ext cx="1029571" cy="276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r>
              <a:rPr lang="ja-JP" altLang="en-US" sz="1400">
                <a:solidFill>
                  <a:srgbClr val="BF4D4A"/>
                </a:solidFill>
                <a:latin typeface="ＭＳ Ｐゴシック" panose="020B0600070205080204" pitchFamily="34" charset="-128"/>
              </a:rPr>
              <a:t>洗面化粧台</a:t>
            </a:r>
            <a:endParaRPr lang="ja-JP" altLang="ja-JP" sz="1400">
              <a:solidFill>
                <a:srgbClr val="BF4D4A"/>
              </a:solidFill>
              <a:latin typeface="ＭＳ Ｐゴシック" panose="020B0600070205080204" pitchFamily="34" charset="-128"/>
            </a:endParaRPr>
          </a:p>
        </p:txBody>
      </p:sp>
      <p:sp>
        <p:nvSpPr>
          <p:cNvPr id="6" name="Text Box 54">
            <a:extLst>
              <a:ext uri="{FF2B5EF4-FFF2-40B4-BE49-F238E27FC236}">
                <a16:creationId xmlns:a16="http://schemas.microsoft.com/office/drawing/2014/main" id="{D67DF658-3559-B2A7-ED21-4855A02A98BB}"/>
              </a:ext>
            </a:extLst>
          </p:cNvPr>
          <p:cNvSpPr txBox="1">
            <a:spLocks noChangeArrowheads="1"/>
          </p:cNvSpPr>
          <p:nvPr/>
        </p:nvSpPr>
        <p:spPr bwMode="auto">
          <a:xfrm>
            <a:off x="731977" y="2031169"/>
            <a:ext cx="2047592" cy="2737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lnSpc>
                <a:spcPts val="1400"/>
              </a:lnSpc>
            </a:pPr>
            <a:r>
              <a:rPr lang="ja-JP" altLang="ja-JP" sz="1100">
                <a:solidFill>
                  <a:srgbClr val="BF4D4A"/>
                </a:solidFill>
                <a:latin typeface="ＭＳ Ｐゴシック" panose="020B0600070205080204" pitchFamily="34" charset="-128"/>
              </a:rPr>
              <a:t>三面鏡タイプ</a:t>
            </a:r>
          </a:p>
          <a:p>
            <a:pPr eaLnBrk="1" hangingPunct="1">
              <a:lnSpc>
                <a:spcPts val="1400"/>
              </a:lnSpc>
            </a:pPr>
            <a:r>
              <a:rPr lang="ja-JP" altLang="ja-JP" sz="1100">
                <a:solidFill>
                  <a:srgbClr val="000000"/>
                </a:solidFill>
                <a:latin typeface="ＭＳ Ｐゴシック" panose="020B0600070205080204" pitchFamily="34" charset="-128"/>
              </a:rPr>
              <a:t>ヘアスタイルなどのチェックがしやすい三面鏡タイプ。朝、洗面台で化粧をする女性が増えている為、最近は三面鏡タイプのミラーが増えています。ミラー裏に収納スペースがあるタイプが多いです。</a:t>
            </a:r>
          </a:p>
          <a:p>
            <a:pPr eaLnBrk="1" hangingPunct="1">
              <a:lnSpc>
                <a:spcPts val="1400"/>
              </a:lnSpc>
            </a:pPr>
            <a:endParaRPr lang="ja-JP" altLang="ja-JP" sz="1100">
              <a:solidFill>
                <a:srgbClr val="000000"/>
              </a:solidFill>
              <a:latin typeface="ＭＳ Ｐゴシック" panose="020B0600070205080204" pitchFamily="34" charset="-128"/>
            </a:endParaRPr>
          </a:p>
          <a:p>
            <a:pPr eaLnBrk="1" hangingPunct="1">
              <a:lnSpc>
                <a:spcPts val="1400"/>
              </a:lnSpc>
            </a:pPr>
            <a:r>
              <a:rPr lang="ja-JP" altLang="ja-JP" sz="1100">
                <a:solidFill>
                  <a:srgbClr val="BF4D4A"/>
                </a:solidFill>
                <a:latin typeface="ＭＳ Ｐゴシック" panose="020B0600070205080204" pitchFamily="34" charset="-128"/>
              </a:rPr>
              <a:t>一枚鏡タイプ</a:t>
            </a:r>
          </a:p>
          <a:p>
            <a:pPr eaLnBrk="1" hangingPunct="1">
              <a:lnSpc>
                <a:spcPts val="1400"/>
              </a:lnSpc>
            </a:pPr>
            <a:r>
              <a:rPr lang="ja-JP" altLang="ja-JP" sz="1100">
                <a:solidFill>
                  <a:srgbClr val="000000"/>
                </a:solidFill>
                <a:latin typeface="ＭＳ Ｐゴシック" panose="020B0600070205080204" pitchFamily="34" charset="-128"/>
              </a:rPr>
              <a:t>洗面室をスタイリッシュな雰囲気にする一枚鏡タイプ。大きさはスペースに合わせて様々で、最近は横長のワイドタイプのものも増えています。</a:t>
            </a:r>
          </a:p>
        </p:txBody>
      </p:sp>
      <p:sp>
        <p:nvSpPr>
          <p:cNvPr id="7" name="Text Box 55">
            <a:extLst>
              <a:ext uri="{FF2B5EF4-FFF2-40B4-BE49-F238E27FC236}">
                <a16:creationId xmlns:a16="http://schemas.microsoft.com/office/drawing/2014/main" id="{F2FA9BBC-0561-B0EF-0144-12BADD10C4F7}"/>
              </a:ext>
            </a:extLst>
          </p:cNvPr>
          <p:cNvSpPr txBox="1">
            <a:spLocks noChangeArrowheads="1"/>
          </p:cNvSpPr>
          <p:nvPr/>
        </p:nvSpPr>
        <p:spPr bwMode="auto">
          <a:xfrm>
            <a:off x="4087772" y="2033301"/>
            <a:ext cx="2047592" cy="2489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lnSpc>
                <a:spcPts val="1400"/>
              </a:lnSpc>
            </a:pPr>
            <a:r>
              <a:rPr lang="ja-JP" altLang="ja-JP" sz="1100">
                <a:solidFill>
                  <a:srgbClr val="BF4D4A"/>
                </a:solidFill>
                <a:latin typeface="ＭＳ Ｐゴシック" panose="020B0600070205080204" pitchFamily="34" charset="-128"/>
              </a:rPr>
              <a:t>固定タイプ</a:t>
            </a:r>
          </a:p>
          <a:p>
            <a:pPr eaLnBrk="1" hangingPunct="1">
              <a:lnSpc>
                <a:spcPts val="1400"/>
              </a:lnSpc>
            </a:pPr>
            <a:r>
              <a:rPr lang="ja-JP" altLang="ja-JP" sz="1100">
                <a:solidFill>
                  <a:srgbClr val="000000"/>
                </a:solidFill>
                <a:latin typeface="ＭＳ Ｐゴシック" panose="020B0600070205080204" pitchFamily="34" charset="-128"/>
              </a:rPr>
              <a:t>シングルレバー、ツーハンドルなどがあります。汚れがたまりにく</a:t>
            </a:r>
            <a:endParaRPr lang="en-US" altLang="ja-JP" sz="1100" dirty="0">
              <a:solidFill>
                <a:srgbClr val="000000"/>
              </a:solidFill>
              <a:latin typeface="ＭＳ Ｐゴシック" panose="020B0600070205080204" pitchFamily="34" charset="-128"/>
            </a:endParaRPr>
          </a:p>
          <a:p>
            <a:pPr eaLnBrk="1" hangingPunct="1">
              <a:lnSpc>
                <a:spcPts val="1400"/>
              </a:lnSpc>
            </a:pPr>
            <a:r>
              <a:rPr lang="ja-JP" altLang="ja-JP" sz="1100">
                <a:solidFill>
                  <a:srgbClr val="000000"/>
                </a:solidFill>
                <a:latin typeface="ＭＳ Ｐゴシック" panose="020B0600070205080204" pitchFamily="34" charset="-128"/>
              </a:rPr>
              <a:t>いように、水栓金具の取り付け</a:t>
            </a:r>
            <a:endParaRPr lang="en-US" altLang="ja-JP" sz="1100" dirty="0">
              <a:solidFill>
                <a:srgbClr val="000000"/>
              </a:solidFill>
              <a:latin typeface="ＭＳ Ｐゴシック" panose="020B0600070205080204" pitchFamily="34" charset="-128"/>
            </a:endParaRPr>
          </a:p>
          <a:p>
            <a:pPr eaLnBrk="1" hangingPunct="1">
              <a:lnSpc>
                <a:spcPts val="1400"/>
              </a:lnSpc>
            </a:pPr>
            <a:r>
              <a:rPr lang="ja-JP" altLang="ja-JP" sz="1100">
                <a:solidFill>
                  <a:srgbClr val="000000"/>
                </a:solidFill>
                <a:latin typeface="ＭＳ Ｐゴシック" panose="020B0600070205080204" pitchFamily="34" charset="-128"/>
              </a:rPr>
              <a:t>位置に角度をつけたものなども</a:t>
            </a:r>
            <a:endParaRPr lang="en-US" altLang="ja-JP" sz="1100" dirty="0">
              <a:solidFill>
                <a:srgbClr val="000000"/>
              </a:solidFill>
              <a:latin typeface="ＭＳ Ｐゴシック" panose="020B0600070205080204" pitchFamily="34" charset="-128"/>
            </a:endParaRPr>
          </a:p>
          <a:p>
            <a:pPr eaLnBrk="1" hangingPunct="1">
              <a:lnSpc>
                <a:spcPts val="1400"/>
              </a:lnSpc>
            </a:pPr>
            <a:r>
              <a:rPr lang="ja-JP" altLang="ja-JP" sz="1100">
                <a:solidFill>
                  <a:srgbClr val="000000"/>
                </a:solidFill>
                <a:latin typeface="ＭＳ Ｐゴシック" panose="020B0600070205080204" pitchFamily="34" charset="-128"/>
              </a:rPr>
              <a:t>多く出ています。</a:t>
            </a:r>
          </a:p>
          <a:p>
            <a:pPr eaLnBrk="1" hangingPunct="1">
              <a:lnSpc>
                <a:spcPts val="1400"/>
              </a:lnSpc>
            </a:pPr>
            <a:endParaRPr lang="en-US" altLang="ja-JP" sz="1100" dirty="0">
              <a:solidFill>
                <a:srgbClr val="000000"/>
              </a:solidFill>
              <a:latin typeface="ＭＳ Ｐゴシック" panose="020B0600070205080204" pitchFamily="34" charset="-128"/>
            </a:endParaRPr>
          </a:p>
          <a:p>
            <a:pPr eaLnBrk="1" hangingPunct="1">
              <a:lnSpc>
                <a:spcPts val="1400"/>
              </a:lnSpc>
            </a:pPr>
            <a:endParaRPr lang="ja-JP" altLang="ja-JP" sz="1100">
              <a:solidFill>
                <a:srgbClr val="000000"/>
              </a:solidFill>
              <a:latin typeface="ＭＳ Ｐゴシック" panose="020B0600070205080204" pitchFamily="34" charset="-128"/>
            </a:endParaRPr>
          </a:p>
          <a:p>
            <a:pPr eaLnBrk="1" hangingPunct="1">
              <a:lnSpc>
                <a:spcPts val="1400"/>
              </a:lnSpc>
            </a:pPr>
            <a:r>
              <a:rPr lang="ja-JP" altLang="ja-JP" sz="1100">
                <a:solidFill>
                  <a:srgbClr val="BF4D4A"/>
                </a:solidFill>
                <a:latin typeface="ＭＳ Ｐゴシック" panose="020B0600070205080204" pitchFamily="34" charset="-128"/>
              </a:rPr>
              <a:t>ハンドシャワータイプ</a:t>
            </a:r>
          </a:p>
          <a:p>
            <a:pPr eaLnBrk="1" hangingPunct="1">
              <a:lnSpc>
                <a:spcPts val="1400"/>
              </a:lnSpc>
            </a:pPr>
            <a:r>
              <a:rPr lang="ja-JP" altLang="ja-JP" sz="1100">
                <a:solidFill>
                  <a:srgbClr val="000000"/>
                </a:solidFill>
                <a:latin typeface="ＭＳ Ｐゴシック" panose="020B0600070205080204" pitchFamily="34" charset="-128"/>
              </a:rPr>
              <a:t>シャワーホースが伸びるタイプ。洗面台でシャンプーする時だけ</a:t>
            </a:r>
            <a:endParaRPr lang="en-US" altLang="ja-JP" sz="1100" dirty="0">
              <a:solidFill>
                <a:srgbClr val="000000"/>
              </a:solidFill>
              <a:latin typeface="ＭＳ Ｐゴシック" panose="020B0600070205080204" pitchFamily="34" charset="-128"/>
            </a:endParaRPr>
          </a:p>
          <a:p>
            <a:pPr eaLnBrk="1" hangingPunct="1">
              <a:lnSpc>
                <a:spcPts val="1400"/>
              </a:lnSpc>
            </a:pPr>
            <a:r>
              <a:rPr lang="ja-JP" altLang="ja-JP" sz="1100">
                <a:solidFill>
                  <a:srgbClr val="000000"/>
                </a:solidFill>
                <a:latin typeface="ＭＳ Ｐゴシック" panose="020B0600070205080204" pitchFamily="34" charset="-128"/>
              </a:rPr>
              <a:t>でなく、洗いものや洗面ボウル</a:t>
            </a:r>
            <a:endParaRPr lang="en-US" altLang="ja-JP" sz="1100" dirty="0">
              <a:solidFill>
                <a:srgbClr val="000000"/>
              </a:solidFill>
              <a:latin typeface="ＭＳ Ｐゴシック" panose="020B0600070205080204" pitchFamily="34" charset="-128"/>
            </a:endParaRPr>
          </a:p>
          <a:p>
            <a:pPr eaLnBrk="1" hangingPunct="1">
              <a:lnSpc>
                <a:spcPts val="1400"/>
              </a:lnSpc>
            </a:pPr>
            <a:r>
              <a:rPr lang="ja-JP" altLang="ja-JP" sz="1100">
                <a:solidFill>
                  <a:srgbClr val="000000"/>
                </a:solidFill>
                <a:latin typeface="ＭＳ Ｐゴシック" panose="020B0600070205080204" pitchFamily="34" charset="-128"/>
              </a:rPr>
              <a:t>のお手入れなどにも便利です。</a:t>
            </a:r>
          </a:p>
        </p:txBody>
      </p:sp>
      <p:sp>
        <p:nvSpPr>
          <p:cNvPr id="24" name="Text Box 54">
            <a:extLst>
              <a:ext uri="{FF2B5EF4-FFF2-40B4-BE49-F238E27FC236}">
                <a16:creationId xmlns:a16="http://schemas.microsoft.com/office/drawing/2014/main" id="{0DAE58D6-97AF-9A9D-4FD6-08C329E5FC82}"/>
              </a:ext>
            </a:extLst>
          </p:cNvPr>
          <p:cNvSpPr txBox="1">
            <a:spLocks noChangeArrowheads="1"/>
          </p:cNvSpPr>
          <p:nvPr/>
        </p:nvSpPr>
        <p:spPr bwMode="auto">
          <a:xfrm>
            <a:off x="1888457" y="1012045"/>
            <a:ext cx="4773600" cy="604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lnSpc>
                <a:spcPts val="1400"/>
              </a:lnSpc>
            </a:pPr>
            <a:r>
              <a:rPr lang="ja-JP" altLang="ja-JP" sz="1100">
                <a:solidFill>
                  <a:srgbClr val="000000"/>
                </a:solidFill>
                <a:latin typeface="ＭＳ Ｐゴシック" panose="020B0600070205080204" pitchFamily="34" charset="-128"/>
              </a:rPr>
              <a:t>　顔を洗ったり、お化粧したり、洗濯物をしたりと様々な用途に使う洗面化粧台。忙しい朝などに多く使う場所なので、使い勝手は重要ですね。</a:t>
            </a:r>
          </a:p>
          <a:p>
            <a:pPr eaLnBrk="1" hangingPunct="1">
              <a:lnSpc>
                <a:spcPts val="1400"/>
              </a:lnSpc>
            </a:pPr>
            <a:r>
              <a:rPr lang="ja-JP" altLang="ja-JP" sz="1100">
                <a:solidFill>
                  <a:srgbClr val="000000"/>
                </a:solidFill>
                <a:latin typeface="ＭＳ Ｐゴシック" panose="020B0600070205080204" pitchFamily="34" charset="-128"/>
              </a:rPr>
              <a:t>今回は、洗面化粧台のパーツごとの基本的なタイプと特徴をご紹介します。</a:t>
            </a:r>
          </a:p>
        </p:txBody>
      </p:sp>
      <p:sp>
        <p:nvSpPr>
          <p:cNvPr id="25" name="テキスト ボックス 24">
            <a:extLst>
              <a:ext uri="{FF2B5EF4-FFF2-40B4-BE49-F238E27FC236}">
                <a16:creationId xmlns:a16="http://schemas.microsoft.com/office/drawing/2014/main" id="{02C3405B-4FB5-01B1-2A41-28EC743B10CF}"/>
              </a:ext>
            </a:extLst>
          </p:cNvPr>
          <p:cNvSpPr txBox="1"/>
          <p:nvPr/>
        </p:nvSpPr>
        <p:spPr>
          <a:xfrm>
            <a:off x="688404" y="1721927"/>
            <a:ext cx="995785" cy="261610"/>
          </a:xfrm>
          <a:prstGeom prst="rect">
            <a:avLst/>
          </a:prstGeom>
          <a:noFill/>
        </p:spPr>
        <p:txBody>
          <a:bodyPr wrap="none" rtlCol="0">
            <a:spAutoFit/>
          </a:bodyPr>
          <a:lstStyle/>
          <a:p>
            <a:r>
              <a:rPr kumimoji="1" lang="en-US" altLang="ja-JP" sz="1100" dirty="0">
                <a:solidFill>
                  <a:srgbClr val="BF4D4A"/>
                </a:solidFill>
                <a:latin typeface="MS PGothic" panose="020B0600070205080204" pitchFamily="34" charset="-128"/>
                <a:ea typeface="MS PGothic" panose="020B0600070205080204" pitchFamily="34" charset="-128"/>
              </a:rPr>
              <a:t>● </a:t>
            </a:r>
            <a:r>
              <a:rPr kumimoji="1" lang="ja-JP" altLang="en-US" sz="1100">
                <a:latin typeface="MS PGothic" panose="020B0600070205080204" pitchFamily="34" charset="-128"/>
                <a:ea typeface="MS PGothic" panose="020B0600070205080204" pitchFamily="34" charset="-128"/>
              </a:rPr>
              <a:t>ミラー部分</a:t>
            </a:r>
          </a:p>
        </p:txBody>
      </p:sp>
      <p:sp>
        <p:nvSpPr>
          <p:cNvPr id="27" name="Text Box 54">
            <a:extLst>
              <a:ext uri="{FF2B5EF4-FFF2-40B4-BE49-F238E27FC236}">
                <a16:creationId xmlns:a16="http://schemas.microsoft.com/office/drawing/2014/main" id="{4A632AA4-09C6-FBA2-1187-F8FE559C11B5}"/>
              </a:ext>
            </a:extLst>
          </p:cNvPr>
          <p:cNvSpPr txBox="1">
            <a:spLocks noChangeArrowheads="1"/>
          </p:cNvSpPr>
          <p:nvPr/>
        </p:nvSpPr>
        <p:spPr bwMode="auto">
          <a:xfrm>
            <a:off x="754780" y="5183645"/>
            <a:ext cx="2637480" cy="804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lnSpc>
                <a:spcPts val="1400"/>
              </a:lnSpc>
            </a:pPr>
            <a:r>
              <a:rPr lang="ja-JP" altLang="ja-JP" sz="1100">
                <a:solidFill>
                  <a:srgbClr val="BF4D4A"/>
                </a:solidFill>
                <a:latin typeface="ＭＳ Ｐゴシック" panose="020B0600070205080204" pitchFamily="34" charset="-128"/>
              </a:rPr>
              <a:t>シームレスタイプ</a:t>
            </a:r>
          </a:p>
          <a:p>
            <a:pPr eaLnBrk="1" hangingPunct="1">
              <a:lnSpc>
                <a:spcPts val="1400"/>
              </a:lnSpc>
            </a:pPr>
            <a:r>
              <a:rPr lang="ja-JP" altLang="ja-JP" sz="1100">
                <a:solidFill>
                  <a:srgbClr val="000000"/>
                </a:solidFill>
                <a:latin typeface="ＭＳ Ｐゴシック" panose="020B0600070205080204" pitchFamily="34" charset="-128"/>
              </a:rPr>
              <a:t>洗面ボウルとカウンターが一体型のタイプ。継ぎ目がないので見た目もスッキリ。汚れがたまりにくくお手入れも楽です。</a:t>
            </a:r>
            <a:endParaRPr lang="en-US" altLang="ja-JP" sz="1100" dirty="0">
              <a:solidFill>
                <a:srgbClr val="000000"/>
              </a:solidFill>
              <a:latin typeface="ＭＳ Ｐゴシック" panose="020B0600070205080204" pitchFamily="34" charset="-128"/>
            </a:endParaRPr>
          </a:p>
          <a:p>
            <a:pPr eaLnBrk="1" hangingPunct="1">
              <a:lnSpc>
                <a:spcPts val="1400"/>
              </a:lnSpc>
            </a:pPr>
            <a:endParaRPr lang="ja-JP" altLang="ja-JP"/>
          </a:p>
        </p:txBody>
      </p:sp>
      <p:sp>
        <p:nvSpPr>
          <p:cNvPr id="33" name="Text Box 54">
            <a:extLst>
              <a:ext uri="{FF2B5EF4-FFF2-40B4-BE49-F238E27FC236}">
                <a16:creationId xmlns:a16="http://schemas.microsoft.com/office/drawing/2014/main" id="{0B652347-1724-DBAC-B9BD-C7830B017713}"/>
              </a:ext>
            </a:extLst>
          </p:cNvPr>
          <p:cNvSpPr txBox="1">
            <a:spLocks noChangeArrowheads="1"/>
          </p:cNvSpPr>
          <p:nvPr/>
        </p:nvSpPr>
        <p:spPr bwMode="auto">
          <a:xfrm>
            <a:off x="741759" y="6112492"/>
            <a:ext cx="2679462" cy="1023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lnSpc>
                <a:spcPts val="1400"/>
              </a:lnSpc>
            </a:pPr>
            <a:r>
              <a:rPr lang="ja-JP" altLang="ja-JP" sz="1100">
                <a:solidFill>
                  <a:srgbClr val="BF4D4A"/>
                </a:solidFill>
                <a:latin typeface="ＭＳ Ｐゴシック" panose="020B0600070205080204" pitchFamily="34" charset="-128"/>
              </a:rPr>
              <a:t>別体式タイプ</a:t>
            </a:r>
          </a:p>
          <a:p>
            <a:pPr eaLnBrk="1" hangingPunct="1">
              <a:lnSpc>
                <a:spcPts val="1400"/>
              </a:lnSpc>
            </a:pPr>
            <a:r>
              <a:rPr lang="ja-JP" altLang="ja-JP" sz="1100">
                <a:solidFill>
                  <a:srgbClr val="000000"/>
                </a:solidFill>
                <a:latin typeface="ＭＳ Ｐゴシック" panose="020B0600070205080204" pitchFamily="34" charset="-128"/>
              </a:rPr>
              <a:t>洗面ボウルとカウンターが別なので、色や部材など、好みに合わせて様々な組み合わせが楽しめます。</a:t>
            </a:r>
          </a:p>
          <a:p>
            <a:pPr eaLnBrk="1" hangingPunct="1">
              <a:lnSpc>
                <a:spcPts val="1400"/>
              </a:lnSpc>
            </a:pPr>
            <a:endParaRPr lang="en-US" altLang="ja-JP" sz="1100" dirty="0">
              <a:solidFill>
                <a:srgbClr val="000000"/>
              </a:solidFill>
              <a:latin typeface="ＭＳ Ｐゴシック" panose="020B0600070205080204" pitchFamily="34" charset="-128"/>
            </a:endParaRPr>
          </a:p>
          <a:p>
            <a:pPr eaLnBrk="1" hangingPunct="1">
              <a:lnSpc>
                <a:spcPts val="1400"/>
              </a:lnSpc>
            </a:pPr>
            <a:endParaRPr lang="ja-JP" altLang="ja-JP"/>
          </a:p>
        </p:txBody>
      </p:sp>
      <p:sp>
        <p:nvSpPr>
          <p:cNvPr id="46" name="Text Box 66">
            <a:extLst>
              <a:ext uri="{FF2B5EF4-FFF2-40B4-BE49-F238E27FC236}">
                <a16:creationId xmlns:a16="http://schemas.microsoft.com/office/drawing/2014/main" id="{BECBF2EC-4669-0653-709E-84ABD8645700}"/>
              </a:ext>
            </a:extLst>
          </p:cNvPr>
          <p:cNvSpPr txBox="1">
            <a:spLocks noChangeArrowheads="1"/>
          </p:cNvSpPr>
          <p:nvPr/>
        </p:nvSpPr>
        <p:spPr bwMode="auto">
          <a:xfrm>
            <a:off x="873085" y="7895927"/>
            <a:ext cx="3289438" cy="642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576" tIns="36576" rIns="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lnSpc>
                <a:spcPts val="1400"/>
              </a:lnSpc>
            </a:pPr>
            <a:r>
              <a:rPr lang="ja-JP" altLang="ja-JP" sz="1100">
                <a:solidFill>
                  <a:srgbClr val="000000"/>
                </a:solidFill>
                <a:latin typeface="ＭＳ Ｐゴシック" panose="020B0600070205080204" pitchFamily="34" charset="-128"/>
              </a:rPr>
              <a:t>外出先でコートの扱いに困ったことはありませんか？</a:t>
            </a:r>
            <a:endParaRPr lang="en-US" altLang="ja-JP" sz="1100" dirty="0">
              <a:solidFill>
                <a:srgbClr val="000000"/>
              </a:solidFill>
              <a:latin typeface="ＭＳ Ｐゴシック" panose="020B0600070205080204" pitchFamily="34" charset="-128"/>
            </a:endParaRPr>
          </a:p>
          <a:p>
            <a:pPr eaLnBrk="1" hangingPunct="1">
              <a:lnSpc>
                <a:spcPts val="1400"/>
              </a:lnSpc>
            </a:pPr>
            <a:r>
              <a:rPr lang="ja-JP" altLang="ja-JP" sz="1100">
                <a:solidFill>
                  <a:srgbClr val="000000"/>
                </a:solidFill>
                <a:latin typeface="ＭＳ Ｐゴシック" panose="020B0600070205080204" pitchFamily="34" charset="-128"/>
              </a:rPr>
              <a:t>玄関に入ってから脱ぐのが一般的と思われがちですが、状況に応じて対応しましょう</a:t>
            </a:r>
            <a:r>
              <a:rPr lang="ja-JP" altLang="en-US" sz="1100">
                <a:solidFill>
                  <a:srgbClr val="000000"/>
                </a:solidFill>
                <a:latin typeface="ＭＳ Ｐゴシック" panose="020B0600070205080204" pitchFamily="34" charset="-128"/>
              </a:rPr>
              <a:t>。</a:t>
            </a:r>
            <a:endParaRPr lang="ja-JP" altLang="ja-JP" sz="1100">
              <a:solidFill>
                <a:srgbClr val="000000"/>
              </a:solidFill>
              <a:latin typeface="ＭＳ Ｐゴシック" panose="020B0600070205080204" pitchFamily="34" charset="-128"/>
            </a:endParaRPr>
          </a:p>
          <a:p>
            <a:pPr eaLnBrk="1" hangingPunct="1">
              <a:lnSpc>
                <a:spcPts val="1400"/>
              </a:lnSpc>
            </a:pPr>
            <a:endParaRPr lang="ja-JP" altLang="ja-JP" sz="1100">
              <a:solidFill>
                <a:srgbClr val="000000"/>
              </a:solidFill>
              <a:latin typeface="ＭＳ Ｐゴシック" panose="020B0600070205080204" pitchFamily="34" charset="-128"/>
            </a:endParaRPr>
          </a:p>
        </p:txBody>
      </p:sp>
      <p:sp>
        <p:nvSpPr>
          <p:cNvPr id="52" name="Text Box 67">
            <a:extLst>
              <a:ext uri="{FF2B5EF4-FFF2-40B4-BE49-F238E27FC236}">
                <a16:creationId xmlns:a16="http://schemas.microsoft.com/office/drawing/2014/main" id="{195F0427-057B-B461-6C9B-D6939129A068}"/>
              </a:ext>
            </a:extLst>
          </p:cNvPr>
          <p:cNvSpPr txBox="1">
            <a:spLocks noChangeArrowheads="1"/>
          </p:cNvSpPr>
          <p:nvPr/>
        </p:nvSpPr>
        <p:spPr bwMode="auto">
          <a:xfrm>
            <a:off x="4867486" y="7913219"/>
            <a:ext cx="2118335" cy="142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576" tIns="36576" rIns="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lnSpc>
                <a:spcPts val="1400"/>
              </a:lnSpc>
            </a:pPr>
            <a:r>
              <a:rPr lang="ja-JP" altLang="ja-JP" sz="1100">
                <a:solidFill>
                  <a:srgbClr val="BF4D4A"/>
                </a:solidFill>
                <a:latin typeface="MS UI Gothic" panose="020B0600070205080204" pitchFamily="34" charset="-128"/>
              </a:rPr>
              <a:t>玄関に入った後に脱ぐ</a:t>
            </a:r>
            <a:endParaRPr lang="en-US" altLang="ja-JP" sz="1100" dirty="0">
              <a:solidFill>
                <a:srgbClr val="BF4D4A"/>
              </a:solidFill>
              <a:latin typeface="MS UI Gothic" panose="020B0600070205080204" pitchFamily="34" charset="-128"/>
            </a:endParaRPr>
          </a:p>
          <a:p>
            <a:pPr eaLnBrk="1" hangingPunct="1">
              <a:lnSpc>
                <a:spcPts val="1400"/>
              </a:lnSpc>
            </a:pPr>
            <a:endParaRPr lang="ja-JP" altLang="ja-JP" sz="1100">
              <a:solidFill>
                <a:srgbClr val="BF4D4A"/>
              </a:solidFill>
              <a:latin typeface="MS UI Gothic" panose="020B0600070205080204" pitchFamily="34" charset="-128"/>
            </a:endParaRPr>
          </a:p>
          <a:p>
            <a:pPr eaLnBrk="1" hangingPunct="1">
              <a:lnSpc>
                <a:spcPts val="1400"/>
              </a:lnSpc>
            </a:pPr>
            <a:r>
              <a:rPr lang="ja-JP" altLang="ja-JP" sz="1100">
                <a:solidFill>
                  <a:srgbClr val="000000"/>
                </a:solidFill>
                <a:latin typeface="MS UI Gothic" panose="020B0600070205080204" pitchFamily="34" charset="-128"/>
              </a:rPr>
              <a:t>西洋式のマナーです。靴の脱ぎ場のない欧米では、コートを預かることが「お入り下さい」という意味を含むので、家人にすすめられてからコートを脱ぐのが正式になります。レストランやパーティー会場ではこちらになります。また友人宅などカジュアルな訪問も最近ではこちらの場合が多くなっています。</a:t>
            </a:r>
            <a:endParaRPr lang="ja-JP" altLang="ja-JP"/>
          </a:p>
        </p:txBody>
      </p:sp>
      <p:sp>
        <p:nvSpPr>
          <p:cNvPr id="58" name="Text Box 69">
            <a:extLst>
              <a:ext uri="{FF2B5EF4-FFF2-40B4-BE49-F238E27FC236}">
                <a16:creationId xmlns:a16="http://schemas.microsoft.com/office/drawing/2014/main" id="{52441872-F7C8-DCEC-294C-EF1A8A518E83}"/>
              </a:ext>
            </a:extLst>
          </p:cNvPr>
          <p:cNvSpPr txBox="1">
            <a:spLocks noChangeArrowheads="1"/>
          </p:cNvSpPr>
          <p:nvPr/>
        </p:nvSpPr>
        <p:spPr bwMode="auto">
          <a:xfrm>
            <a:off x="7977174" y="5973265"/>
            <a:ext cx="2897188" cy="1801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lnSpc>
                <a:spcPts val="1400"/>
              </a:lnSpc>
            </a:pPr>
            <a:r>
              <a:rPr lang="ja-JP" altLang="ja-JP" sz="1100">
                <a:solidFill>
                  <a:srgbClr val="000000"/>
                </a:solidFill>
                <a:latin typeface="ＭＳ Ｐゴシック" panose="020B0600070205080204" pitchFamily="34" charset="-128"/>
              </a:rPr>
              <a:t>　加湿機には大きくわけて下表のような種類のものがあります。それぞれ特徴が違いますので、自分のライフスタイルに合ったタイプのものを選びましょう！</a:t>
            </a:r>
            <a:endParaRPr lang="en-US" altLang="ja-JP" sz="1100" dirty="0">
              <a:solidFill>
                <a:srgbClr val="000000"/>
              </a:solidFill>
              <a:latin typeface="ＭＳ Ｐゴシック" panose="020B0600070205080204" pitchFamily="34" charset="-128"/>
            </a:endParaRPr>
          </a:p>
          <a:p>
            <a:pPr eaLnBrk="1" hangingPunct="1">
              <a:lnSpc>
                <a:spcPts val="1400"/>
              </a:lnSpc>
            </a:pPr>
            <a:endParaRPr lang="en-US" altLang="ja-JP" sz="1100" dirty="0">
              <a:solidFill>
                <a:srgbClr val="000000"/>
              </a:solidFill>
              <a:latin typeface="ＭＳ Ｐゴシック" panose="020B0600070205080204" pitchFamily="34" charset="-128"/>
            </a:endParaRPr>
          </a:p>
          <a:p>
            <a:pPr eaLnBrk="1" hangingPunct="1">
              <a:lnSpc>
                <a:spcPts val="1400"/>
              </a:lnSpc>
            </a:pPr>
            <a:r>
              <a:rPr lang="ja-JP" altLang="ja-JP" sz="1100">
                <a:solidFill>
                  <a:srgbClr val="000000"/>
                </a:solidFill>
                <a:latin typeface="ＭＳ Ｐゴシック" panose="020B0600070205080204" pitchFamily="34" charset="-128"/>
              </a:rPr>
              <a:t>種類も豊富でここ数年は特に人気の家電ですが、重要なのはメンテナンス。購入する際には、特徴だけでなく、お掃除方法やお手入れ方法もしっかりチェックしましょう！</a:t>
            </a:r>
          </a:p>
          <a:p>
            <a:pPr eaLnBrk="1" hangingPunct="1">
              <a:lnSpc>
                <a:spcPts val="1400"/>
              </a:lnSpc>
            </a:pPr>
            <a:endParaRPr lang="ja-JP" altLang="ja-JP" sz="1100">
              <a:solidFill>
                <a:srgbClr val="000000"/>
              </a:solidFill>
              <a:latin typeface="ＭＳ Ｐゴシック" panose="020B0600070205080204" pitchFamily="34" charset="-128"/>
            </a:endParaRPr>
          </a:p>
          <a:p>
            <a:pPr eaLnBrk="1" hangingPunct="1">
              <a:lnSpc>
                <a:spcPts val="1400"/>
              </a:lnSpc>
            </a:pPr>
            <a:endParaRPr lang="ja-JP" altLang="ja-JP" sz="1100">
              <a:solidFill>
                <a:srgbClr val="000000"/>
              </a:solidFill>
              <a:latin typeface="ＭＳ Ｐゴシック" panose="020B0600070205080204" pitchFamily="34" charset="-128"/>
            </a:endParaRPr>
          </a:p>
        </p:txBody>
      </p:sp>
      <p:sp>
        <p:nvSpPr>
          <p:cNvPr id="59" name="Text Box 70">
            <a:extLst>
              <a:ext uri="{FF2B5EF4-FFF2-40B4-BE49-F238E27FC236}">
                <a16:creationId xmlns:a16="http://schemas.microsoft.com/office/drawing/2014/main" id="{40C521AA-4CA6-263E-7F95-6D64BBC6581B}"/>
              </a:ext>
            </a:extLst>
          </p:cNvPr>
          <p:cNvSpPr txBox="1">
            <a:spLocks noChangeArrowheads="1"/>
          </p:cNvSpPr>
          <p:nvPr/>
        </p:nvSpPr>
        <p:spPr bwMode="auto">
          <a:xfrm>
            <a:off x="11382348" y="5997404"/>
            <a:ext cx="3158856" cy="18174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lnSpc>
                <a:spcPts val="1400"/>
              </a:lnSpc>
            </a:pPr>
            <a:r>
              <a:rPr lang="ja-JP" altLang="ja-JP" sz="1100">
                <a:solidFill>
                  <a:srgbClr val="000000"/>
                </a:solidFill>
                <a:latin typeface="ＭＳ Ｐゴシック" panose="020B0600070205080204" pitchFamily="34" charset="-128"/>
              </a:rPr>
              <a:t>例えば</a:t>
            </a:r>
            <a:r>
              <a:rPr lang="ja-JP" altLang="ja-JP" sz="1100">
                <a:solidFill>
                  <a:srgbClr val="000000"/>
                </a:solidFill>
              </a:rPr>
              <a:t>…</a:t>
            </a:r>
            <a:endParaRPr lang="ja-JP" altLang="ja-JP" sz="1100">
              <a:solidFill>
                <a:srgbClr val="000000"/>
              </a:solidFill>
              <a:latin typeface="ＭＳ Ｐゴシック" panose="020B0600070205080204" pitchFamily="34" charset="-128"/>
            </a:endParaRPr>
          </a:p>
          <a:p>
            <a:pPr eaLnBrk="1" hangingPunct="1">
              <a:lnSpc>
                <a:spcPct val="150000"/>
              </a:lnSpc>
            </a:pPr>
            <a:r>
              <a:rPr lang="ja-JP" altLang="ja-JP" sz="1100">
                <a:solidFill>
                  <a:srgbClr val="BF4D4A"/>
                </a:solidFill>
                <a:latin typeface="ＭＳ Ｐゴシック" panose="020B0600070205080204" pitchFamily="34" charset="-128"/>
              </a:rPr>
              <a:t>家にいる時間が短いのですぐに加湿したい</a:t>
            </a:r>
          </a:p>
          <a:p>
            <a:pPr eaLnBrk="1" hangingPunct="1">
              <a:lnSpc>
                <a:spcPts val="1400"/>
              </a:lnSpc>
            </a:pPr>
            <a:r>
              <a:rPr lang="ja-JP" altLang="en-US" sz="1100">
                <a:solidFill>
                  <a:srgbClr val="000000"/>
                </a:solidFill>
                <a:latin typeface="ＭＳ Ｐゴシック" panose="020B0600070205080204" pitchFamily="34" charset="-128"/>
              </a:rPr>
              <a:t>　　　</a:t>
            </a:r>
            <a:r>
              <a:rPr lang="ja-JP" altLang="ja-JP" sz="1100">
                <a:solidFill>
                  <a:srgbClr val="000000"/>
                </a:solidFill>
                <a:latin typeface="ＭＳ Ｐゴシック" panose="020B0600070205080204" pitchFamily="34" charset="-128"/>
              </a:rPr>
              <a:t>→加湿のパワーが強いスチーム式</a:t>
            </a:r>
            <a:endParaRPr lang="ja-JP" altLang="ja-JP" sz="800"/>
          </a:p>
          <a:p>
            <a:pPr eaLnBrk="1" hangingPunct="1">
              <a:lnSpc>
                <a:spcPct val="150000"/>
              </a:lnSpc>
            </a:pPr>
            <a:r>
              <a:rPr lang="ja-JP" altLang="ja-JP" sz="1100">
                <a:solidFill>
                  <a:srgbClr val="BF4D4A"/>
                </a:solidFill>
                <a:latin typeface="ＭＳ Ｐゴシック" panose="020B0600070205080204" pitchFamily="34" charset="-128"/>
              </a:rPr>
              <a:t>寝室で使用するので音が気になる</a:t>
            </a:r>
          </a:p>
          <a:p>
            <a:pPr eaLnBrk="1" hangingPunct="1">
              <a:lnSpc>
                <a:spcPts val="1400"/>
              </a:lnSpc>
            </a:pPr>
            <a:r>
              <a:rPr lang="ja-JP" altLang="en-US" sz="1100">
                <a:solidFill>
                  <a:srgbClr val="000000"/>
                </a:solidFill>
                <a:latin typeface="ＭＳ Ｐゴシック" panose="020B0600070205080204" pitchFamily="34" charset="-128"/>
              </a:rPr>
              <a:t>　　　</a:t>
            </a:r>
            <a:r>
              <a:rPr lang="ja-JP" altLang="ja-JP" sz="1100">
                <a:solidFill>
                  <a:srgbClr val="000000"/>
                </a:solidFill>
                <a:latin typeface="ＭＳ Ｐゴシック" panose="020B0600070205080204" pitchFamily="34" charset="-128"/>
              </a:rPr>
              <a:t>→ほとんど音のしない超音波式、又は静</a:t>
            </a:r>
            <a:endParaRPr lang="en-US" altLang="ja-JP" sz="1100" dirty="0">
              <a:solidFill>
                <a:srgbClr val="000000"/>
              </a:solidFill>
              <a:latin typeface="ＭＳ Ｐゴシック" panose="020B0600070205080204" pitchFamily="34" charset="-128"/>
            </a:endParaRPr>
          </a:p>
          <a:p>
            <a:pPr eaLnBrk="1" hangingPunct="1">
              <a:lnSpc>
                <a:spcPts val="1400"/>
              </a:lnSpc>
            </a:pPr>
            <a:r>
              <a:rPr lang="ja-JP" altLang="en-US" sz="1100">
                <a:solidFill>
                  <a:srgbClr val="000000"/>
                </a:solidFill>
                <a:latin typeface="ＭＳ Ｐゴシック" panose="020B0600070205080204" pitchFamily="34" charset="-128"/>
              </a:rPr>
              <a:t>　　　　　</a:t>
            </a:r>
            <a:r>
              <a:rPr lang="ja-JP" altLang="ja-JP" sz="1100">
                <a:solidFill>
                  <a:srgbClr val="000000"/>
                </a:solidFill>
                <a:latin typeface="ＭＳ Ｐゴシック" panose="020B0600070205080204" pitchFamily="34" charset="-128"/>
              </a:rPr>
              <a:t>音モードのついているタイプ</a:t>
            </a:r>
          </a:p>
          <a:p>
            <a:pPr eaLnBrk="1" hangingPunct="1">
              <a:lnSpc>
                <a:spcPct val="150000"/>
              </a:lnSpc>
            </a:pPr>
            <a:r>
              <a:rPr lang="ja-JP" altLang="ja-JP" sz="1100">
                <a:solidFill>
                  <a:srgbClr val="BF4D4A"/>
                </a:solidFill>
                <a:latin typeface="ＭＳ Ｐゴシック" panose="020B0600070205080204" pitchFamily="34" charset="-128"/>
              </a:rPr>
              <a:t>小さな子供がいるので安全面に配慮したい</a:t>
            </a:r>
          </a:p>
          <a:p>
            <a:pPr eaLnBrk="1" hangingPunct="1">
              <a:lnSpc>
                <a:spcPts val="1400"/>
              </a:lnSpc>
            </a:pPr>
            <a:r>
              <a:rPr lang="ja-JP" altLang="en-US" sz="1100">
                <a:solidFill>
                  <a:srgbClr val="000000"/>
                </a:solidFill>
                <a:latin typeface="ＭＳ Ｐゴシック" panose="020B0600070205080204" pitchFamily="34" charset="-128"/>
              </a:rPr>
              <a:t>　　　</a:t>
            </a:r>
            <a:r>
              <a:rPr lang="ja-JP" altLang="ja-JP" sz="1100">
                <a:solidFill>
                  <a:srgbClr val="000000"/>
                </a:solidFill>
                <a:latin typeface="ＭＳ Ｐゴシック" panose="020B0600070205080204" pitchFamily="34" charset="-128"/>
              </a:rPr>
              <a:t>→吹出し口が熱くならず、倒れても安心</a:t>
            </a:r>
            <a:endParaRPr lang="en-US" altLang="ja-JP" sz="1100" dirty="0">
              <a:solidFill>
                <a:srgbClr val="000000"/>
              </a:solidFill>
              <a:latin typeface="ＭＳ Ｐゴシック" panose="020B0600070205080204" pitchFamily="34" charset="-128"/>
            </a:endParaRPr>
          </a:p>
          <a:p>
            <a:pPr eaLnBrk="1" hangingPunct="1">
              <a:lnSpc>
                <a:spcPts val="1400"/>
              </a:lnSpc>
            </a:pPr>
            <a:r>
              <a:rPr lang="ja-JP" altLang="en-US" sz="1100">
                <a:solidFill>
                  <a:srgbClr val="000000"/>
                </a:solidFill>
                <a:latin typeface="ＭＳ Ｐゴシック" panose="020B0600070205080204" pitchFamily="34" charset="-128"/>
              </a:rPr>
              <a:t>　　　　</a:t>
            </a:r>
            <a:r>
              <a:rPr lang="ja-JP" altLang="ja-JP" sz="1100">
                <a:solidFill>
                  <a:srgbClr val="000000"/>
                </a:solidFill>
                <a:latin typeface="ＭＳ Ｐゴシック" panose="020B0600070205080204" pitchFamily="34" charset="-128"/>
              </a:rPr>
              <a:t>なヒートレス　式やハイブリット式</a:t>
            </a:r>
            <a:r>
              <a:rPr lang="ja-JP" altLang="en-US" sz="1100">
                <a:solidFill>
                  <a:srgbClr val="000000"/>
                </a:solidFill>
                <a:latin typeface="ＭＳ Ｐゴシック" panose="020B0600070205080204" pitchFamily="34" charset="-128"/>
              </a:rPr>
              <a:t>　　　　　</a:t>
            </a:r>
            <a:r>
              <a:rPr lang="ja-JP" altLang="ja-JP" sz="1100">
                <a:solidFill>
                  <a:srgbClr val="000000"/>
                </a:solidFill>
                <a:latin typeface="ＭＳ Ｐゴシック" panose="020B0600070205080204" pitchFamily="34" charset="-128"/>
              </a:rPr>
              <a:t>など</a:t>
            </a:r>
          </a:p>
        </p:txBody>
      </p:sp>
      <p:sp>
        <p:nvSpPr>
          <p:cNvPr id="63" name="Text Box 72">
            <a:extLst>
              <a:ext uri="{FF2B5EF4-FFF2-40B4-BE49-F238E27FC236}">
                <a16:creationId xmlns:a16="http://schemas.microsoft.com/office/drawing/2014/main" id="{00071625-A4B2-AAE3-82E4-1AD919455AA3}"/>
              </a:ext>
            </a:extLst>
          </p:cNvPr>
          <p:cNvSpPr txBox="1">
            <a:spLocks noChangeArrowheads="1"/>
          </p:cNvSpPr>
          <p:nvPr/>
        </p:nvSpPr>
        <p:spPr bwMode="auto">
          <a:xfrm>
            <a:off x="7940882" y="7716498"/>
            <a:ext cx="2582213" cy="2899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r>
              <a:rPr lang="ja-JP" altLang="ja-JP" sz="1200" b="1">
                <a:solidFill>
                  <a:srgbClr val="BF4D4A"/>
                </a:solidFill>
                <a:latin typeface="Times New Roman" panose="02020603050405020304" pitchFamily="18" charset="0"/>
              </a:rPr>
              <a:t>一般的な加湿器の種類と特徴</a:t>
            </a:r>
          </a:p>
        </p:txBody>
      </p:sp>
      <p:graphicFrame>
        <p:nvGraphicFramePr>
          <p:cNvPr id="1028" name="表 1027">
            <a:extLst>
              <a:ext uri="{FF2B5EF4-FFF2-40B4-BE49-F238E27FC236}">
                <a16:creationId xmlns:a16="http://schemas.microsoft.com/office/drawing/2014/main" id="{7611BF17-FB66-37F8-7BC0-9AA0B91AF1FD}"/>
              </a:ext>
            </a:extLst>
          </p:cNvPr>
          <p:cNvGraphicFramePr>
            <a:graphicFrameLocks noGrp="1"/>
          </p:cNvGraphicFramePr>
          <p:nvPr>
            <p:extLst>
              <p:ext uri="{D42A27DB-BD31-4B8C-83A1-F6EECF244321}">
                <p14:modId xmlns:p14="http://schemas.microsoft.com/office/powerpoint/2010/main" val="2970968234"/>
              </p:ext>
            </p:extLst>
          </p:nvPr>
        </p:nvGraphicFramePr>
        <p:xfrm>
          <a:off x="7918451" y="7997849"/>
          <a:ext cx="6622755" cy="2298328"/>
        </p:xfrm>
        <a:graphic>
          <a:graphicData uri="http://schemas.openxmlformats.org/drawingml/2006/table">
            <a:tbl>
              <a:tblPr firstRow="1" bandRow="1">
                <a:tableStyleId>{8A107856-5554-42FB-B03E-39F5DBC370BA}</a:tableStyleId>
              </a:tblPr>
              <a:tblGrid>
                <a:gridCol w="1324551">
                  <a:extLst>
                    <a:ext uri="{9D8B030D-6E8A-4147-A177-3AD203B41FA5}">
                      <a16:colId xmlns:a16="http://schemas.microsoft.com/office/drawing/2014/main" val="3402951128"/>
                    </a:ext>
                  </a:extLst>
                </a:gridCol>
                <a:gridCol w="1324551">
                  <a:extLst>
                    <a:ext uri="{9D8B030D-6E8A-4147-A177-3AD203B41FA5}">
                      <a16:colId xmlns:a16="http://schemas.microsoft.com/office/drawing/2014/main" val="3551455752"/>
                    </a:ext>
                  </a:extLst>
                </a:gridCol>
                <a:gridCol w="1324551">
                  <a:extLst>
                    <a:ext uri="{9D8B030D-6E8A-4147-A177-3AD203B41FA5}">
                      <a16:colId xmlns:a16="http://schemas.microsoft.com/office/drawing/2014/main" val="3344356155"/>
                    </a:ext>
                  </a:extLst>
                </a:gridCol>
                <a:gridCol w="1324551">
                  <a:extLst>
                    <a:ext uri="{9D8B030D-6E8A-4147-A177-3AD203B41FA5}">
                      <a16:colId xmlns:a16="http://schemas.microsoft.com/office/drawing/2014/main" val="4127701623"/>
                    </a:ext>
                  </a:extLst>
                </a:gridCol>
                <a:gridCol w="1324551">
                  <a:extLst>
                    <a:ext uri="{9D8B030D-6E8A-4147-A177-3AD203B41FA5}">
                      <a16:colId xmlns:a16="http://schemas.microsoft.com/office/drawing/2014/main" val="677518464"/>
                    </a:ext>
                  </a:extLst>
                </a:gridCol>
              </a:tblGrid>
              <a:tr h="250102">
                <a:tc>
                  <a:txBody>
                    <a:bodyPr/>
                    <a:lstStyle/>
                    <a:p>
                      <a:pPr marR="0" indent="0" algn="l" rtl="0">
                        <a:spcBef>
                          <a:spcPts val="0"/>
                        </a:spcBef>
                        <a:spcAft>
                          <a:spcPts val="0"/>
                        </a:spcAft>
                      </a:pPr>
                      <a:r>
                        <a:rPr lang="ja-JP" altLang="en-US" sz="1000" kern="1400">
                          <a:solidFill>
                            <a:srgbClr val="000000"/>
                          </a:solidFill>
                        </a:rPr>
                        <a:t> </a:t>
                      </a:r>
                      <a:endParaRPr lang="ja-JP" altLang="en-US" sz="1000" kern="1400">
                        <a:solidFill>
                          <a:srgbClr val="000000"/>
                        </a:solidFill>
                        <a:latin typeface="Times New Roman"/>
                      </a:endParaRPr>
                    </a:p>
                  </a:txBody>
                  <a:tcPr marL="36574" marR="36574" marT="36571" marB="36571">
                    <a:solidFill>
                      <a:schemeClr val="accent4">
                        <a:lumMod val="20000"/>
                        <a:lumOff val="80000"/>
                      </a:schemeClr>
                    </a:solidFill>
                  </a:tcPr>
                </a:tc>
                <a:tc>
                  <a:txBody>
                    <a:bodyPr/>
                    <a:lstStyle/>
                    <a:p>
                      <a:pPr marR="0" indent="0" algn="ctr" rtl="0">
                        <a:spcBef>
                          <a:spcPts val="0"/>
                        </a:spcBef>
                        <a:spcAft>
                          <a:spcPts val="0"/>
                        </a:spcAft>
                      </a:pPr>
                      <a:r>
                        <a:rPr lang="ja-JP" altLang="en-US" sz="1100" b="1" kern="1400">
                          <a:solidFill>
                            <a:srgbClr val="000000"/>
                          </a:solidFill>
                        </a:rPr>
                        <a:t>スチーム式</a:t>
                      </a:r>
                      <a:endParaRPr lang="ja-JP" altLang="en-US" sz="1000" kern="1400">
                        <a:solidFill>
                          <a:srgbClr val="000000"/>
                        </a:solidFill>
                        <a:latin typeface="Times New Roman"/>
                      </a:endParaRPr>
                    </a:p>
                  </a:txBody>
                  <a:tcPr marL="36574" marR="36574" marT="36571" marB="36571">
                    <a:solidFill>
                      <a:schemeClr val="accent4">
                        <a:lumMod val="20000"/>
                        <a:lumOff val="80000"/>
                      </a:schemeClr>
                    </a:solidFill>
                  </a:tcPr>
                </a:tc>
                <a:tc>
                  <a:txBody>
                    <a:bodyPr/>
                    <a:lstStyle/>
                    <a:p>
                      <a:pPr marR="0" indent="0" algn="ctr" rtl="0">
                        <a:spcBef>
                          <a:spcPts val="0"/>
                        </a:spcBef>
                        <a:spcAft>
                          <a:spcPts val="0"/>
                        </a:spcAft>
                      </a:pPr>
                      <a:r>
                        <a:rPr lang="ja-JP" altLang="en-US" sz="1100" b="1" kern="1400">
                          <a:solidFill>
                            <a:srgbClr val="000000"/>
                          </a:solidFill>
                        </a:rPr>
                        <a:t>気化式</a:t>
                      </a:r>
                      <a:endParaRPr lang="ja-JP" altLang="en-US" sz="1000" kern="1400">
                        <a:solidFill>
                          <a:srgbClr val="000000"/>
                        </a:solidFill>
                        <a:latin typeface="Times New Roman"/>
                      </a:endParaRPr>
                    </a:p>
                  </a:txBody>
                  <a:tcPr marL="36574" marR="36574" marT="36571" marB="36571">
                    <a:solidFill>
                      <a:schemeClr val="accent4">
                        <a:lumMod val="20000"/>
                        <a:lumOff val="80000"/>
                      </a:schemeClr>
                    </a:solidFill>
                  </a:tcPr>
                </a:tc>
                <a:tc>
                  <a:txBody>
                    <a:bodyPr/>
                    <a:lstStyle/>
                    <a:p>
                      <a:pPr marR="0" indent="0" algn="ctr" rtl="0">
                        <a:spcBef>
                          <a:spcPts val="0"/>
                        </a:spcBef>
                        <a:spcAft>
                          <a:spcPts val="0"/>
                        </a:spcAft>
                      </a:pPr>
                      <a:r>
                        <a:rPr lang="ja-JP" altLang="en-US" sz="1100" b="1" kern="1400">
                          <a:solidFill>
                            <a:srgbClr val="000000"/>
                          </a:solidFill>
                        </a:rPr>
                        <a:t>超音波式</a:t>
                      </a:r>
                      <a:endParaRPr lang="ja-JP" altLang="en-US" sz="1000" kern="1400">
                        <a:solidFill>
                          <a:srgbClr val="000000"/>
                        </a:solidFill>
                        <a:latin typeface="Times New Roman"/>
                      </a:endParaRPr>
                    </a:p>
                  </a:txBody>
                  <a:tcPr marL="36574" marR="36574" marT="36571" marB="36571">
                    <a:solidFill>
                      <a:schemeClr val="accent4">
                        <a:lumMod val="20000"/>
                        <a:lumOff val="80000"/>
                      </a:schemeClr>
                    </a:solidFill>
                  </a:tcPr>
                </a:tc>
                <a:tc>
                  <a:txBody>
                    <a:bodyPr/>
                    <a:lstStyle/>
                    <a:p>
                      <a:pPr marR="0" indent="0" algn="ctr" rtl="0">
                        <a:spcBef>
                          <a:spcPts val="0"/>
                        </a:spcBef>
                        <a:spcAft>
                          <a:spcPts val="0"/>
                        </a:spcAft>
                      </a:pPr>
                      <a:r>
                        <a:rPr lang="ja-JP" altLang="en-US" sz="1100" b="1" kern="1400">
                          <a:solidFill>
                            <a:srgbClr val="000000"/>
                          </a:solidFill>
                        </a:rPr>
                        <a:t>ハイブリット式</a:t>
                      </a:r>
                      <a:endParaRPr lang="ja-JP" altLang="en-US" sz="1000" kern="1400">
                        <a:solidFill>
                          <a:srgbClr val="000000"/>
                        </a:solidFill>
                        <a:latin typeface="Times New Roman"/>
                      </a:endParaRPr>
                    </a:p>
                  </a:txBody>
                  <a:tcPr marL="36574" marR="36574" marT="36571" marB="36571">
                    <a:solidFill>
                      <a:schemeClr val="accent4">
                        <a:lumMod val="20000"/>
                        <a:lumOff val="80000"/>
                      </a:schemeClr>
                    </a:solidFill>
                  </a:tcPr>
                </a:tc>
                <a:extLst>
                  <a:ext uri="{0D108BD9-81ED-4DB2-BD59-A6C34878D82A}">
                    <a16:rowId xmlns:a16="http://schemas.microsoft.com/office/drawing/2014/main" val="1142237870"/>
                  </a:ext>
                </a:extLst>
              </a:tr>
              <a:tr h="734570">
                <a:tc>
                  <a:txBody>
                    <a:bodyPr/>
                    <a:lstStyle/>
                    <a:p>
                      <a:pPr marR="0" indent="0" algn="ctr" rtl="0">
                        <a:spcBef>
                          <a:spcPts val="0"/>
                        </a:spcBef>
                        <a:spcAft>
                          <a:spcPts val="0"/>
                        </a:spcAft>
                      </a:pPr>
                      <a:r>
                        <a:rPr lang="ja-JP" altLang="en-US" sz="1100" b="1" kern="1400">
                          <a:solidFill>
                            <a:srgbClr val="000000"/>
                          </a:solidFill>
                        </a:rPr>
                        <a:t>特徴</a:t>
                      </a:r>
                      <a:endParaRPr lang="ja-JP" altLang="en-US" sz="1000" kern="1400">
                        <a:solidFill>
                          <a:srgbClr val="000000"/>
                        </a:solidFill>
                        <a:latin typeface="Times New Roman"/>
                      </a:endParaRPr>
                    </a:p>
                  </a:txBody>
                  <a:tcPr marL="36574" marR="36574" marT="36571" marB="36571" anchor="ctr">
                    <a:noFill/>
                  </a:tcPr>
                </a:tc>
                <a:tc>
                  <a:txBody>
                    <a:bodyPr/>
                    <a:lstStyle/>
                    <a:p>
                      <a:pPr marR="0" indent="0" algn="l" rtl="0">
                        <a:spcBef>
                          <a:spcPts val="0"/>
                        </a:spcBef>
                        <a:spcAft>
                          <a:spcPts val="0"/>
                        </a:spcAft>
                      </a:pPr>
                      <a:r>
                        <a:rPr lang="ja-JP" altLang="en-US" sz="1000" kern="1400">
                          <a:solidFill>
                            <a:srgbClr val="000000"/>
                          </a:solidFill>
                        </a:rPr>
                        <a:t>水を沸騰させることでスチームを噴気させる。</a:t>
                      </a:r>
                      <a:endParaRPr lang="ja-JP" altLang="en-US" sz="1000" kern="1400">
                        <a:solidFill>
                          <a:srgbClr val="000000"/>
                        </a:solidFill>
                        <a:latin typeface="Times New Roman"/>
                      </a:endParaRPr>
                    </a:p>
                  </a:txBody>
                  <a:tcPr marL="36574" marR="36574" marT="36571" marB="36571">
                    <a:noFill/>
                  </a:tcPr>
                </a:tc>
                <a:tc>
                  <a:txBody>
                    <a:bodyPr/>
                    <a:lstStyle/>
                    <a:p>
                      <a:pPr marR="0" indent="0" algn="l" rtl="0">
                        <a:spcBef>
                          <a:spcPts val="0"/>
                        </a:spcBef>
                        <a:spcAft>
                          <a:spcPts val="0"/>
                        </a:spcAft>
                      </a:pPr>
                      <a:r>
                        <a:rPr lang="ja-JP" altLang="en-US" sz="1000" kern="1400">
                          <a:solidFill>
                            <a:srgbClr val="000000"/>
                          </a:solidFill>
                        </a:rPr>
                        <a:t>熱を加えず、水を含んだフィルターにファンからの送風をあてて水蒸気を発生させる。</a:t>
                      </a:r>
                      <a:endParaRPr lang="ja-JP" altLang="en-US" sz="1000" kern="1400">
                        <a:solidFill>
                          <a:srgbClr val="000000"/>
                        </a:solidFill>
                        <a:latin typeface="Times New Roman"/>
                      </a:endParaRPr>
                    </a:p>
                  </a:txBody>
                  <a:tcPr marL="36574" marR="36574" marT="36571" marB="36571">
                    <a:noFill/>
                  </a:tcPr>
                </a:tc>
                <a:tc>
                  <a:txBody>
                    <a:bodyPr/>
                    <a:lstStyle/>
                    <a:p>
                      <a:pPr marR="0" indent="0" algn="l" rtl="0">
                        <a:spcBef>
                          <a:spcPts val="0"/>
                        </a:spcBef>
                        <a:spcAft>
                          <a:spcPts val="0"/>
                        </a:spcAft>
                      </a:pPr>
                      <a:r>
                        <a:rPr lang="ja-JP" altLang="en-US" sz="1000" kern="1400">
                          <a:solidFill>
                            <a:srgbClr val="000000"/>
                          </a:solidFill>
                        </a:rPr>
                        <a:t>水を超音波の振動によって細かな粒子にして霧状に吹き出す。</a:t>
                      </a:r>
                      <a:endParaRPr lang="ja-JP" altLang="en-US" sz="1000" kern="1400">
                        <a:solidFill>
                          <a:srgbClr val="000000"/>
                        </a:solidFill>
                        <a:latin typeface="Times New Roman"/>
                      </a:endParaRPr>
                    </a:p>
                  </a:txBody>
                  <a:tcPr marL="36574" marR="36574" marT="36571" marB="36571">
                    <a:noFill/>
                  </a:tcPr>
                </a:tc>
                <a:tc>
                  <a:txBody>
                    <a:bodyPr/>
                    <a:lstStyle/>
                    <a:p>
                      <a:pPr marR="0" indent="0" algn="l" rtl="0">
                        <a:spcBef>
                          <a:spcPts val="0"/>
                        </a:spcBef>
                        <a:spcAft>
                          <a:spcPts val="0"/>
                        </a:spcAft>
                      </a:pPr>
                      <a:r>
                        <a:rPr lang="ja-JP" altLang="en-US" sz="1000" kern="1400">
                          <a:solidFill>
                            <a:srgbClr val="000000"/>
                          </a:solidFill>
                        </a:rPr>
                        <a:t>スチーム式と気化式を組み合わせたタイプ</a:t>
                      </a:r>
                      <a:endParaRPr lang="ja-JP" altLang="en-US" sz="1000" kern="1400">
                        <a:solidFill>
                          <a:srgbClr val="000000"/>
                        </a:solidFill>
                        <a:latin typeface="Times New Roman"/>
                      </a:endParaRPr>
                    </a:p>
                  </a:txBody>
                  <a:tcPr marL="36574" marR="36574" marT="36571" marB="36571">
                    <a:noFill/>
                  </a:tcPr>
                </a:tc>
                <a:extLst>
                  <a:ext uri="{0D108BD9-81ED-4DB2-BD59-A6C34878D82A}">
                    <a16:rowId xmlns:a16="http://schemas.microsoft.com/office/drawing/2014/main" val="2635431164"/>
                  </a:ext>
                </a:extLst>
              </a:tr>
              <a:tr h="466476">
                <a:tc>
                  <a:txBody>
                    <a:bodyPr/>
                    <a:lstStyle/>
                    <a:p>
                      <a:pPr marR="0" indent="0" algn="ctr" rtl="0">
                        <a:spcBef>
                          <a:spcPts val="0"/>
                        </a:spcBef>
                        <a:spcAft>
                          <a:spcPts val="0"/>
                        </a:spcAft>
                      </a:pPr>
                      <a:r>
                        <a:rPr lang="ja-JP" altLang="en-US" sz="1100" b="1" kern="1400">
                          <a:solidFill>
                            <a:srgbClr val="000000"/>
                          </a:solidFill>
                        </a:rPr>
                        <a:t>メリット</a:t>
                      </a:r>
                      <a:endParaRPr lang="ja-JP" altLang="en-US" sz="1000" kern="1400">
                        <a:solidFill>
                          <a:srgbClr val="000000"/>
                        </a:solidFill>
                        <a:latin typeface="Times New Roman"/>
                      </a:endParaRPr>
                    </a:p>
                  </a:txBody>
                  <a:tcPr marL="36574" marR="36574" marT="36571" marB="36571" anchor="ctr">
                    <a:noFill/>
                  </a:tcPr>
                </a:tc>
                <a:tc>
                  <a:txBody>
                    <a:bodyPr/>
                    <a:lstStyle/>
                    <a:p>
                      <a:pPr marR="0" indent="0" algn="l" rtl="0">
                        <a:spcBef>
                          <a:spcPts val="0"/>
                        </a:spcBef>
                        <a:spcAft>
                          <a:spcPts val="0"/>
                        </a:spcAft>
                      </a:pPr>
                      <a:r>
                        <a:rPr lang="ja-JP" altLang="en-US" sz="1000" kern="1400">
                          <a:solidFill>
                            <a:srgbClr val="000000"/>
                          </a:solidFill>
                        </a:rPr>
                        <a:t>加湿のパワーが強く即効性がある。</a:t>
                      </a:r>
                      <a:endParaRPr lang="ja-JP" altLang="en-US" sz="1000" kern="1400">
                        <a:solidFill>
                          <a:srgbClr val="000000"/>
                        </a:solidFill>
                        <a:latin typeface="Times New Roman"/>
                      </a:endParaRPr>
                    </a:p>
                  </a:txBody>
                  <a:tcPr marL="36574" marR="36574" marT="36571" marB="36571">
                    <a:noFill/>
                  </a:tcPr>
                </a:tc>
                <a:tc>
                  <a:txBody>
                    <a:bodyPr/>
                    <a:lstStyle/>
                    <a:p>
                      <a:pPr marR="0" indent="0" algn="l" rtl="0">
                        <a:spcBef>
                          <a:spcPts val="0"/>
                        </a:spcBef>
                        <a:spcAft>
                          <a:spcPts val="0"/>
                        </a:spcAft>
                      </a:pPr>
                      <a:r>
                        <a:rPr lang="ja-JP" altLang="en-US" sz="1000" kern="1400">
                          <a:solidFill>
                            <a:srgbClr val="000000"/>
                          </a:solidFill>
                        </a:rPr>
                        <a:t>電気代が安い。</a:t>
                      </a:r>
                    </a:p>
                    <a:p>
                      <a:pPr marR="0" indent="0" algn="l" rtl="0">
                        <a:spcBef>
                          <a:spcPts val="0"/>
                        </a:spcBef>
                        <a:spcAft>
                          <a:spcPts val="0"/>
                        </a:spcAft>
                      </a:pPr>
                      <a:r>
                        <a:rPr lang="ja-JP" altLang="en-US" sz="1000" kern="1400">
                          <a:solidFill>
                            <a:srgbClr val="000000"/>
                          </a:solidFill>
                        </a:rPr>
                        <a:t>吹出し口が熱くならない。</a:t>
                      </a:r>
                      <a:endParaRPr lang="ja-JP" altLang="en-US" sz="1000" kern="1400">
                        <a:solidFill>
                          <a:srgbClr val="000000"/>
                        </a:solidFill>
                        <a:latin typeface="Times New Roman"/>
                      </a:endParaRPr>
                    </a:p>
                  </a:txBody>
                  <a:tcPr marL="36574" marR="36574" marT="36571" marB="36571">
                    <a:noFill/>
                  </a:tcPr>
                </a:tc>
                <a:tc>
                  <a:txBody>
                    <a:bodyPr/>
                    <a:lstStyle/>
                    <a:p>
                      <a:pPr marR="0" indent="0" algn="l" rtl="0">
                        <a:spcBef>
                          <a:spcPts val="0"/>
                        </a:spcBef>
                        <a:spcAft>
                          <a:spcPts val="0"/>
                        </a:spcAft>
                      </a:pPr>
                      <a:r>
                        <a:rPr lang="ja-JP" altLang="en-US" sz="1000" kern="1400">
                          <a:solidFill>
                            <a:srgbClr val="000000"/>
                          </a:solidFill>
                        </a:rPr>
                        <a:t>加湿のパワーが強い。</a:t>
                      </a:r>
                    </a:p>
                    <a:p>
                      <a:pPr marR="0" indent="0" algn="l" rtl="0">
                        <a:spcBef>
                          <a:spcPts val="0"/>
                        </a:spcBef>
                        <a:spcAft>
                          <a:spcPts val="0"/>
                        </a:spcAft>
                      </a:pPr>
                      <a:r>
                        <a:rPr lang="ja-JP" altLang="en-US" sz="1000" kern="1400">
                          <a:solidFill>
                            <a:srgbClr val="000000"/>
                          </a:solidFill>
                        </a:rPr>
                        <a:t>電気代が割安。</a:t>
                      </a:r>
                      <a:endParaRPr lang="ja-JP" altLang="en-US" sz="1000" kern="1400">
                        <a:solidFill>
                          <a:srgbClr val="000000"/>
                        </a:solidFill>
                        <a:latin typeface="Times New Roman"/>
                      </a:endParaRPr>
                    </a:p>
                  </a:txBody>
                  <a:tcPr marL="36574" marR="36574" marT="36571" marB="36571">
                    <a:noFill/>
                  </a:tcPr>
                </a:tc>
                <a:tc>
                  <a:txBody>
                    <a:bodyPr/>
                    <a:lstStyle/>
                    <a:p>
                      <a:pPr marR="0" indent="0" algn="l" rtl="0">
                        <a:spcBef>
                          <a:spcPts val="0"/>
                        </a:spcBef>
                        <a:spcAft>
                          <a:spcPts val="0"/>
                        </a:spcAft>
                      </a:pPr>
                      <a:r>
                        <a:rPr lang="ja-JP" altLang="en-US" sz="1000" kern="1400">
                          <a:solidFill>
                            <a:srgbClr val="000000"/>
                          </a:solidFill>
                        </a:rPr>
                        <a:t>吹出し口が熱くならない。</a:t>
                      </a:r>
                      <a:r>
                        <a:rPr lang="en-US" altLang="ja-JP" sz="1000" kern="1400" dirty="0">
                          <a:solidFill>
                            <a:srgbClr val="000000"/>
                          </a:solidFill>
                        </a:rPr>
                        <a:t>2</a:t>
                      </a:r>
                      <a:r>
                        <a:rPr lang="ja-JP" altLang="en-US" sz="1000" kern="1400">
                          <a:solidFill>
                            <a:srgbClr val="000000"/>
                          </a:solidFill>
                        </a:rPr>
                        <a:t>つのタイプのメリットを併せ持つ。</a:t>
                      </a:r>
                      <a:endParaRPr lang="ja-JP" altLang="en-US" sz="1000" kern="1400">
                        <a:solidFill>
                          <a:srgbClr val="000000"/>
                        </a:solidFill>
                        <a:latin typeface="Times New Roman"/>
                      </a:endParaRPr>
                    </a:p>
                  </a:txBody>
                  <a:tcPr marL="36574" marR="36574" marT="36571" marB="36571">
                    <a:noFill/>
                  </a:tcPr>
                </a:tc>
                <a:extLst>
                  <a:ext uri="{0D108BD9-81ED-4DB2-BD59-A6C34878D82A}">
                    <a16:rowId xmlns:a16="http://schemas.microsoft.com/office/drawing/2014/main" val="2693440759"/>
                  </a:ext>
                </a:extLst>
              </a:tr>
              <a:tr h="600523">
                <a:tc>
                  <a:txBody>
                    <a:bodyPr/>
                    <a:lstStyle/>
                    <a:p>
                      <a:pPr marR="0" indent="0" algn="ctr" rtl="0">
                        <a:spcBef>
                          <a:spcPts val="0"/>
                        </a:spcBef>
                        <a:spcAft>
                          <a:spcPts val="0"/>
                        </a:spcAft>
                      </a:pPr>
                      <a:r>
                        <a:rPr lang="ja-JP" altLang="en-US" sz="1100" b="1" kern="1400">
                          <a:solidFill>
                            <a:srgbClr val="000000"/>
                          </a:solidFill>
                        </a:rPr>
                        <a:t>デメリット</a:t>
                      </a:r>
                      <a:endParaRPr lang="ja-JP" altLang="en-US" sz="1000" kern="1400">
                        <a:solidFill>
                          <a:srgbClr val="000000"/>
                        </a:solidFill>
                        <a:latin typeface="Times New Roman"/>
                      </a:endParaRPr>
                    </a:p>
                  </a:txBody>
                  <a:tcPr marL="36574" marR="36574" marT="36571" marB="36571" anchor="ctr">
                    <a:noFill/>
                  </a:tcPr>
                </a:tc>
                <a:tc>
                  <a:txBody>
                    <a:bodyPr/>
                    <a:lstStyle/>
                    <a:p>
                      <a:pPr marR="0" indent="0" algn="l" rtl="0">
                        <a:spcBef>
                          <a:spcPts val="0"/>
                        </a:spcBef>
                        <a:spcAft>
                          <a:spcPts val="0"/>
                        </a:spcAft>
                      </a:pPr>
                      <a:r>
                        <a:rPr lang="ja-JP" altLang="en-US" sz="1000" kern="1400">
                          <a:solidFill>
                            <a:srgbClr val="000000"/>
                          </a:solidFill>
                        </a:rPr>
                        <a:t>電気代が割高。</a:t>
                      </a:r>
                    </a:p>
                    <a:p>
                      <a:pPr marR="0" indent="0" algn="l" rtl="0">
                        <a:spcBef>
                          <a:spcPts val="0"/>
                        </a:spcBef>
                        <a:spcAft>
                          <a:spcPts val="0"/>
                        </a:spcAft>
                      </a:pPr>
                      <a:r>
                        <a:rPr lang="ja-JP" altLang="en-US" sz="1000" kern="1400">
                          <a:solidFill>
                            <a:srgbClr val="000000"/>
                          </a:solidFill>
                        </a:rPr>
                        <a:t>吹出し口が熱くなる。</a:t>
                      </a:r>
                      <a:endParaRPr lang="ja-JP" altLang="en-US" sz="1000" kern="1400">
                        <a:solidFill>
                          <a:srgbClr val="000000"/>
                        </a:solidFill>
                        <a:latin typeface="Times New Roman"/>
                      </a:endParaRPr>
                    </a:p>
                  </a:txBody>
                  <a:tcPr marL="36574" marR="36574" marT="36571" marB="36571">
                    <a:noFill/>
                  </a:tcPr>
                </a:tc>
                <a:tc>
                  <a:txBody>
                    <a:bodyPr/>
                    <a:lstStyle/>
                    <a:p>
                      <a:pPr marR="0" indent="0" algn="l" rtl="0">
                        <a:spcBef>
                          <a:spcPts val="0"/>
                        </a:spcBef>
                        <a:spcAft>
                          <a:spcPts val="0"/>
                        </a:spcAft>
                      </a:pPr>
                      <a:r>
                        <a:rPr lang="ja-JP" altLang="en-US" sz="1000" kern="1400">
                          <a:solidFill>
                            <a:srgbClr val="000000"/>
                          </a:solidFill>
                        </a:rPr>
                        <a:t>急速な加湿が出来ない。部屋の温度が多少奪われる。</a:t>
                      </a:r>
                      <a:endParaRPr lang="ja-JP" altLang="en-US" sz="1000" kern="1400">
                        <a:solidFill>
                          <a:srgbClr val="000000"/>
                        </a:solidFill>
                        <a:latin typeface="Times New Roman"/>
                      </a:endParaRPr>
                    </a:p>
                  </a:txBody>
                  <a:tcPr marL="36574" marR="36574" marT="36571" marB="36571">
                    <a:noFill/>
                  </a:tcPr>
                </a:tc>
                <a:tc>
                  <a:txBody>
                    <a:bodyPr/>
                    <a:lstStyle/>
                    <a:p>
                      <a:pPr marR="0" indent="0" algn="l" rtl="0">
                        <a:spcBef>
                          <a:spcPts val="0"/>
                        </a:spcBef>
                        <a:spcAft>
                          <a:spcPts val="0"/>
                        </a:spcAft>
                      </a:pPr>
                      <a:r>
                        <a:rPr lang="ja-JP" altLang="en-US" sz="1000" kern="1400">
                          <a:solidFill>
                            <a:srgbClr val="000000"/>
                          </a:solidFill>
                        </a:rPr>
                        <a:t>こまめな手入れが必要（給水タンク内の雑菌も放出してしまう為）</a:t>
                      </a:r>
                      <a:endParaRPr lang="ja-JP" altLang="en-US" sz="1000" kern="1400">
                        <a:solidFill>
                          <a:srgbClr val="000000"/>
                        </a:solidFill>
                        <a:latin typeface="Times New Roman"/>
                      </a:endParaRPr>
                    </a:p>
                  </a:txBody>
                  <a:tcPr marL="36574" marR="36574" marT="36571" marB="36571">
                    <a:noFill/>
                  </a:tcPr>
                </a:tc>
                <a:tc>
                  <a:txBody>
                    <a:bodyPr/>
                    <a:lstStyle/>
                    <a:p>
                      <a:pPr marR="0" indent="0" algn="l" rtl="0">
                        <a:spcBef>
                          <a:spcPts val="0"/>
                        </a:spcBef>
                        <a:spcAft>
                          <a:spcPts val="0"/>
                        </a:spcAft>
                      </a:pPr>
                      <a:r>
                        <a:rPr lang="ja-JP" altLang="en-US" sz="1000" kern="1400" dirty="0">
                          <a:solidFill>
                            <a:srgbClr val="000000"/>
                          </a:solidFill>
                        </a:rPr>
                        <a:t>本体価格が割高。</a:t>
                      </a:r>
                      <a:endParaRPr lang="ja-JP" altLang="en-US" sz="1000" kern="1400" dirty="0">
                        <a:solidFill>
                          <a:srgbClr val="000000"/>
                        </a:solidFill>
                        <a:latin typeface="Times New Roman"/>
                      </a:endParaRPr>
                    </a:p>
                  </a:txBody>
                  <a:tcPr marL="36574" marR="36574" marT="36571" marB="36571">
                    <a:noFill/>
                  </a:tcPr>
                </a:tc>
                <a:extLst>
                  <a:ext uri="{0D108BD9-81ED-4DB2-BD59-A6C34878D82A}">
                    <a16:rowId xmlns:a16="http://schemas.microsoft.com/office/drawing/2014/main" val="1624319643"/>
                  </a:ext>
                </a:extLst>
              </a:tr>
            </a:tbl>
          </a:graphicData>
        </a:graphic>
      </p:graphicFrame>
      <p:sp>
        <p:nvSpPr>
          <p:cNvPr id="9" name="Text Box 67">
            <a:extLst>
              <a:ext uri="{FF2B5EF4-FFF2-40B4-BE49-F238E27FC236}">
                <a16:creationId xmlns:a16="http://schemas.microsoft.com/office/drawing/2014/main" id="{7AA68C9B-C47A-D390-A7D6-25711B32D12B}"/>
              </a:ext>
            </a:extLst>
          </p:cNvPr>
          <p:cNvSpPr txBox="1">
            <a:spLocks noChangeArrowheads="1"/>
          </p:cNvSpPr>
          <p:nvPr/>
        </p:nvSpPr>
        <p:spPr bwMode="auto">
          <a:xfrm>
            <a:off x="715068" y="8827260"/>
            <a:ext cx="2516788" cy="1628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576" tIns="36576" rIns="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lnSpc>
                <a:spcPts val="1400"/>
              </a:lnSpc>
            </a:pPr>
            <a:r>
              <a:rPr lang="ja-JP" altLang="ja-JP" sz="1100">
                <a:solidFill>
                  <a:srgbClr val="BF4D4A"/>
                </a:solidFill>
                <a:latin typeface="MS UI Gothic" panose="020B0600070205080204" pitchFamily="34" charset="-128"/>
              </a:rPr>
              <a:t>玄関に入る前に脱ぐ</a:t>
            </a:r>
            <a:endParaRPr lang="en-US" altLang="ja-JP" sz="1100" dirty="0">
              <a:solidFill>
                <a:srgbClr val="BF4D4A"/>
              </a:solidFill>
              <a:latin typeface="MS UI Gothic" panose="020B0600070205080204" pitchFamily="34" charset="-128"/>
            </a:endParaRPr>
          </a:p>
          <a:p>
            <a:pPr eaLnBrk="1" hangingPunct="1">
              <a:lnSpc>
                <a:spcPts val="1400"/>
              </a:lnSpc>
            </a:pPr>
            <a:endParaRPr lang="ja-JP" altLang="ja-JP" sz="1100">
              <a:solidFill>
                <a:srgbClr val="BF4D4A"/>
              </a:solidFill>
              <a:latin typeface="MS UI Gothic" panose="020B0600070205080204" pitchFamily="34" charset="-128"/>
            </a:endParaRPr>
          </a:p>
          <a:p>
            <a:pPr eaLnBrk="1" hangingPunct="1">
              <a:lnSpc>
                <a:spcPts val="1400"/>
              </a:lnSpc>
            </a:pPr>
            <a:r>
              <a:rPr lang="ja-JP" altLang="ja-JP" sz="1100">
                <a:solidFill>
                  <a:srgbClr val="000000"/>
                </a:solidFill>
                <a:latin typeface="MS UI Gothic" panose="020B0600070205080204" pitchFamily="34" charset="-128"/>
              </a:rPr>
              <a:t>日本式のマナーで、コートや手袋をつけたまま挨拶をするのは失礼という考え方です。目上の方を訪問する場合や、日本のマナーを重視する場合は、玄関に入る前に脱ぎ、半分に畳んでから腕にかけて入ります</a:t>
            </a:r>
            <a:r>
              <a:rPr lang="ja-JP" altLang="en-US" sz="1100">
                <a:solidFill>
                  <a:srgbClr val="000000"/>
                </a:solidFill>
                <a:latin typeface="MS UI Gothic" panose="020B0600070205080204" pitchFamily="34" charset="-128"/>
              </a:rPr>
              <a:t>。</a:t>
            </a:r>
          </a:p>
        </p:txBody>
      </p:sp>
      <p:pic>
        <p:nvPicPr>
          <p:cNvPr id="12" name="図 11" descr="グラフ&#10;&#10;低い精度で自動的に生成された説明">
            <a:extLst>
              <a:ext uri="{FF2B5EF4-FFF2-40B4-BE49-F238E27FC236}">
                <a16:creationId xmlns:a16="http://schemas.microsoft.com/office/drawing/2014/main" id="{A7E1F2E3-7579-6E9F-7D7A-4B81BF2F1491}"/>
              </a:ext>
            </a:extLst>
          </p:cNvPr>
          <p:cNvPicPr>
            <a:picLocks noChangeAspect="1"/>
          </p:cNvPicPr>
          <p:nvPr/>
        </p:nvPicPr>
        <p:blipFill>
          <a:blip r:embed="rId4">
            <a:extLst>
              <a:ext uri="{28A0092B-C50C-407E-A947-70E740481C1C}">
                <a14:useLocalDpi xmlns:a14="http://schemas.microsoft.com/office/drawing/2010/main" val="0"/>
              </a:ext>
            </a:extLst>
          </a:blip>
          <a:srcRect l="44651" t="20975" r="6927" b="22513"/>
          <a:stretch/>
        </p:blipFill>
        <p:spPr>
          <a:xfrm>
            <a:off x="2809178" y="2213714"/>
            <a:ext cx="920110" cy="1073865"/>
          </a:xfrm>
          <a:prstGeom prst="rect">
            <a:avLst/>
          </a:prstGeom>
        </p:spPr>
      </p:pic>
      <p:pic>
        <p:nvPicPr>
          <p:cNvPr id="15" name="図 14" descr="テキスト, 手紙&#10;&#10;自動的に生成された説明">
            <a:extLst>
              <a:ext uri="{FF2B5EF4-FFF2-40B4-BE49-F238E27FC236}">
                <a16:creationId xmlns:a16="http://schemas.microsoft.com/office/drawing/2014/main" id="{4A27942C-FEEE-0723-906B-55971088E770}"/>
              </a:ext>
            </a:extLst>
          </p:cNvPr>
          <p:cNvPicPr>
            <a:picLocks noChangeAspect="1"/>
          </p:cNvPicPr>
          <p:nvPr/>
        </p:nvPicPr>
        <p:blipFill>
          <a:blip r:embed="rId5">
            <a:extLst>
              <a:ext uri="{28A0092B-C50C-407E-A947-70E740481C1C}">
                <a14:useLocalDpi xmlns:a14="http://schemas.microsoft.com/office/drawing/2010/main" val="0"/>
              </a:ext>
            </a:extLst>
          </a:blip>
          <a:srcRect l="-147" t="-1806" r="147" b="6364"/>
          <a:stretch/>
        </p:blipFill>
        <p:spPr>
          <a:xfrm>
            <a:off x="3432958" y="5162008"/>
            <a:ext cx="1352218" cy="875914"/>
          </a:xfrm>
          <a:prstGeom prst="rect">
            <a:avLst/>
          </a:prstGeom>
        </p:spPr>
      </p:pic>
      <p:pic>
        <p:nvPicPr>
          <p:cNvPr id="17" name="図 16" descr="歯を磨いている&#10;&#10;中程度の精度で自動的に生成された説明">
            <a:extLst>
              <a:ext uri="{FF2B5EF4-FFF2-40B4-BE49-F238E27FC236}">
                <a16:creationId xmlns:a16="http://schemas.microsoft.com/office/drawing/2014/main" id="{7315712C-8428-EE54-CC77-C8BB805A9D1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122575" y="3559488"/>
            <a:ext cx="863246" cy="869368"/>
          </a:xfrm>
          <a:prstGeom prst="rect">
            <a:avLst/>
          </a:prstGeom>
        </p:spPr>
      </p:pic>
      <p:pic>
        <p:nvPicPr>
          <p:cNvPr id="21" name="図 20" descr="部屋のドアが開いている&#10;&#10;中程度の精度で自動的に生成された説明">
            <a:extLst>
              <a:ext uri="{FF2B5EF4-FFF2-40B4-BE49-F238E27FC236}">
                <a16:creationId xmlns:a16="http://schemas.microsoft.com/office/drawing/2014/main" id="{2922EF9C-460E-1112-F5A8-2C6A5ABCBB86}"/>
              </a:ext>
            </a:extLst>
          </p:cNvPr>
          <p:cNvPicPr>
            <a:picLocks noChangeAspect="1"/>
          </p:cNvPicPr>
          <p:nvPr/>
        </p:nvPicPr>
        <p:blipFill>
          <a:blip r:embed="rId7">
            <a:extLst>
              <a:ext uri="{28A0092B-C50C-407E-A947-70E740481C1C}">
                <a14:useLocalDpi xmlns:a14="http://schemas.microsoft.com/office/drawing/2010/main" val="0"/>
              </a:ext>
            </a:extLst>
          </a:blip>
          <a:srcRect l="36126" t="14854" r="28860" b="42990"/>
          <a:stretch/>
        </p:blipFill>
        <p:spPr>
          <a:xfrm>
            <a:off x="2832440" y="3674154"/>
            <a:ext cx="920111" cy="1107791"/>
          </a:xfrm>
          <a:prstGeom prst="rect">
            <a:avLst/>
          </a:prstGeom>
        </p:spPr>
      </p:pic>
      <p:pic>
        <p:nvPicPr>
          <p:cNvPr id="28" name="図 27" descr="鏡のある洗面台&#10;&#10;自動的に生成された説明">
            <a:extLst>
              <a:ext uri="{FF2B5EF4-FFF2-40B4-BE49-F238E27FC236}">
                <a16:creationId xmlns:a16="http://schemas.microsoft.com/office/drawing/2014/main" id="{CDB9A275-D2F7-359D-F63A-E2DD7DEF850E}"/>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135638" y="2213714"/>
            <a:ext cx="863246" cy="855991"/>
          </a:xfrm>
          <a:prstGeom prst="rect">
            <a:avLst/>
          </a:prstGeom>
        </p:spPr>
      </p:pic>
      <p:pic>
        <p:nvPicPr>
          <p:cNvPr id="35" name="図 34" descr="屋内, 流し, 窓, テーブル が含まれている画像&#10;&#10;自動的に生成された説明">
            <a:extLst>
              <a:ext uri="{FF2B5EF4-FFF2-40B4-BE49-F238E27FC236}">
                <a16:creationId xmlns:a16="http://schemas.microsoft.com/office/drawing/2014/main" id="{82D0F6C2-ADE1-5F1F-BD32-5A679854E2F7}"/>
              </a:ext>
            </a:extLst>
          </p:cNvPr>
          <p:cNvPicPr>
            <a:picLocks noChangeAspect="1"/>
          </p:cNvPicPr>
          <p:nvPr/>
        </p:nvPicPr>
        <p:blipFill>
          <a:blip r:embed="rId9">
            <a:extLst>
              <a:ext uri="{28A0092B-C50C-407E-A947-70E740481C1C}">
                <a14:useLocalDpi xmlns:a14="http://schemas.microsoft.com/office/drawing/2010/main" val="0"/>
              </a:ext>
            </a:extLst>
          </a:blip>
          <a:srcRect l="7912" t="22622" r="21954" b="4395"/>
          <a:stretch/>
        </p:blipFill>
        <p:spPr>
          <a:xfrm>
            <a:off x="3427777" y="6123181"/>
            <a:ext cx="1344795" cy="857731"/>
          </a:xfrm>
          <a:prstGeom prst="rect">
            <a:avLst/>
          </a:prstGeom>
        </p:spPr>
      </p:pic>
      <p:sp>
        <p:nvSpPr>
          <p:cNvPr id="26" name="テキスト ボックス 25">
            <a:extLst>
              <a:ext uri="{FF2B5EF4-FFF2-40B4-BE49-F238E27FC236}">
                <a16:creationId xmlns:a16="http://schemas.microsoft.com/office/drawing/2014/main" id="{12D9316E-9420-A514-9084-B18C00FEC447}"/>
              </a:ext>
            </a:extLst>
          </p:cNvPr>
          <p:cNvSpPr txBox="1"/>
          <p:nvPr/>
        </p:nvSpPr>
        <p:spPr>
          <a:xfrm>
            <a:off x="706530" y="4898618"/>
            <a:ext cx="1059906" cy="261610"/>
          </a:xfrm>
          <a:prstGeom prst="rect">
            <a:avLst/>
          </a:prstGeom>
          <a:noFill/>
        </p:spPr>
        <p:txBody>
          <a:bodyPr wrap="none" rtlCol="0">
            <a:spAutoFit/>
          </a:bodyPr>
          <a:lstStyle/>
          <a:p>
            <a:r>
              <a:rPr kumimoji="1" lang="en-US" altLang="ja-JP" sz="1100" dirty="0">
                <a:solidFill>
                  <a:srgbClr val="BF4D4A"/>
                </a:solidFill>
                <a:latin typeface="MS PGothic" panose="020B0600070205080204" pitchFamily="34" charset="-128"/>
                <a:ea typeface="MS PGothic" panose="020B0600070205080204" pitchFamily="34" charset="-128"/>
              </a:rPr>
              <a:t>● </a:t>
            </a:r>
            <a:r>
              <a:rPr kumimoji="1" lang="ja-JP" altLang="en-US" sz="1100">
                <a:latin typeface="MS PGothic" panose="020B0600070205080204" pitchFamily="34" charset="-128"/>
                <a:ea typeface="MS PGothic" panose="020B0600070205080204" pitchFamily="34" charset="-128"/>
              </a:rPr>
              <a:t>ボウル部分</a:t>
            </a:r>
          </a:p>
        </p:txBody>
      </p:sp>
      <p:sp>
        <p:nvSpPr>
          <p:cNvPr id="34" name="テキスト ボックス 33">
            <a:extLst>
              <a:ext uri="{FF2B5EF4-FFF2-40B4-BE49-F238E27FC236}">
                <a16:creationId xmlns:a16="http://schemas.microsoft.com/office/drawing/2014/main" id="{287D3903-82B6-3357-86C3-9DBF77BC0196}"/>
              </a:ext>
            </a:extLst>
          </p:cNvPr>
          <p:cNvSpPr txBox="1"/>
          <p:nvPr/>
        </p:nvSpPr>
        <p:spPr>
          <a:xfrm>
            <a:off x="4039154" y="1730810"/>
            <a:ext cx="1074333" cy="261610"/>
          </a:xfrm>
          <a:prstGeom prst="rect">
            <a:avLst/>
          </a:prstGeom>
          <a:noFill/>
        </p:spPr>
        <p:txBody>
          <a:bodyPr wrap="none" rtlCol="0">
            <a:spAutoFit/>
          </a:bodyPr>
          <a:lstStyle/>
          <a:p>
            <a:r>
              <a:rPr kumimoji="1" lang="en-US" altLang="ja-JP" sz="1100" dirty="0">
                <a:solidFill>
                  <a:srgbClr val="BF4D4A"/>
                </a:solidFill>
                <a:latin typeface="MS PGothic" panose="020B0600070205080204" pitchFamily="34" charset="-128"/>
                <a:ea typeface="MS PGothic" panose="020B0600070205080204" pitchFamily="34" charset="-128"/>
              </a:rPr>
              <a:t>●</a:t>
            </a:r>
            <a:r>
              <a:rPr kumimoji="1" lang="en-US" altLang="ja-JP" sz="1100" dirty="0">
                <a:latin typeface="MS PGothic" panose="020B0600070205080204" pitchFamily="34" charset="-128"/>
                <a:ea typeface="MS PGothic" panose="020B0600070205080204" pitchFamily="34" charset="-128"/>
              </a:rPr>
              <a:t> </a:t>
            </a:r>
            <a:r>
              <a:rPr kumimoji="1" lang="ja-JP" altLang="en-US" sz="1100">
                <a:latin typeface="MS PGothic" panose="020B0600070205080204" pitchFamily="34" charset="-128"/>
                <a:ea typeface="MS PGothic" panose="020B0600070205080204" pitchFamily="34" charset="-128"/>
              </a:rPr>
              <a:t>水栓の形状</a:t>
            </a:r>
          </a:p>
        </p:txBody>
      </p:sp>
      <p:sp>
        <p:nvSpPr>
          <p:cNvPr id="38" name="テキスト ボックス 37">
            <a:extLst>
              <a:ext uri="{FF2B5EF4-FFF2-40B4-BE49-F238E27FC236}">
                <a16:creationId xmlns:a16="http://schemas.microsoft.com/office/drawing/2014/main" id="{6A0FEAF3-5ADE-C8E4-EC3C-0C4640A658B1}"/>
              </a:ext>
            </a:extLst>
          </p:cNvPr>
          <p:cNvSpPr txBox="1"/>
          <p:nvPr/>
        </p:nvSpPr>
        <p:spPr>
          <a:xfrm>
            <a:off x="4940747" y="4763464"/>
            <a:ext cx="2049555" cy="1107996"/>
          </a:xfrm>
          <a:prstGeom prst="rect">
            <a:avLst/>
          </a:prstGeom>
          <a:noFill/>
        </p:spPr>
        <p:txBody>
          <a:bodyPr wrap="square" rtlCol="0">
            <a:spAutoFit/>
          </a:bodyPr>
          <a:lstStyle/>
          <a:p>
            <a:r>
              <a:rPr lang="ja-JP" altLang="ja-JP" sz="1100">
                <a:solidFill>
                  <a:srgbClr val="000000"/>
                </a:solidFill>
                <a:latin typeface="HG丸ｺﾞｼｯｸM-PRO" panose="020F0600000000000000" pitchFamily="34" charset="-128"/>
                <a:ea typeface="HG丸ｺﾞｼｯｸM-PRO" panose="020F0600000000000000" pitchFamily="34" charset="-128"/>
              </a:rPr>
              <a:t>洗面台でお化粧をする場合は、洗面ボウルの素材に注意しましょう。化粧品の顔料が付いても、汚れを落としやすいホウロウ製がおすすめです。</a:t>
            </a:r>
            <a:endParaRPr lang="ja-JP" altLang="ja-JP" sz="1100">
              <a:latin typeface="HG丸ｺﾞｼｯｸM-PRO" panose="020F0600000000000000" pitchFamily="34" charset="-128"/>
              <a:ea typeface="HG丸ｺﾞｼｯｸM-PRO" panose="020F0600000000000000" pitchFamily="34" charset="-128"/>
            </a:endParaRPr>
          </a:p>
          <a:p>
            <a:endParaRPr kumimoji="1" lang="ja-JP" altLang="en-US" sz="1100"/>
          </a:p>
        </p:txBody>
      </p:sp>
      <p:sp>
        <p:nvSpPr>
          <p:cNvPr id="39" name="角丸四角形吹き出し 38">
            <a:extLst>
              <a:ext uri="{FF2B5EF4-FFF2-40B4-BE49-F238E27FC236}">
                <a16:creationId xmlns:a16="http://schemas.microsoft.com/office/drawing/2014/main" id="{3A4004F2-D8DD-4FFF-8B37-7CE57525F0E6}"/>
              </a:ext>
            </a:extLst>
          </p:cNvPr>
          <p:cNvSpPr/>
          <p:nvPr/>
        </p:nvSpPr>
        <p:spPr>
          <a:xfrm>
            <a:off x="4926783" y="4682111"/>
            <a:ext cx="2072101" cy="1336936"/>
          </a:xfrm>
          <a:custGeom>
            <a:avLst/>
            <a:gdLst>
              <a:gd name="connsiteX0" fmla="*/ 0 w 1789454"/>
              <a:gd name="connsiteY0" fmla="*/ 213324 h 1279918"/>
              <a:gd name="connsiteX1" fmla="*/ 213324 w 1789454"/>
              <a:gd name="connsiteY1" fmla="*/ 0 h 1279918"/>
              <a:gd name="connsiteX2" fmla="*/ 298242 w 1789454"/>
              <a:gd name="connsiteY2" fmla="*/ 0 h 1279918"/>
              <a:gd name="connsiteX3" fmla="*/ 298242 w 1789454"/>
              <a:gd name="connsiteY3" fmla="*/ 0 h 1279918"/>
              <a:gd name="connsiteX4" fmla="*/ 745606 w 1789454"/>
              <a:gd name="connsiteY4" fmla="*/ 0 h 1279918"/>
              <a:gd name="connsiteX5" fmla="*/ 1576130 w 1789454"/>
              <a:gd name="connsiteY5" fmla="*/ 0 h 1279918"/>
              <a:gd name="connsiteX6" fmla="*/ 1789454 w 1789454"/>
              <a:gd name="connsiteY6" fmla="*/ 213324 h 1279918"/>
              <a:gd name="connsiteX7" fmla="*/ 1789454 w 1789454"/>
              <a:gd name="connsiteY7" fmla="*/ 746619 h 1279918"/>
              <a:gd name="connsiteX8" fmla="*/ 1789454 w 1789454"/>
              <a:gd name="connsiteY8" fmla="*/ 746619 h 1279918"/>
              <a:gd name="connsiteX9" fmla="*/ 1789454 w 1789454"/>
              <a:gd name="connsiteY9" fmla="*/ 1066598 h 1279918"/>
              <a:gd name="connsiteX10" fmla="*/ 1789454 w 1789454"/>
              <a:gd name="connsiteY10" fmla="*/ 1066594 h 1279918"/>
              <a:gd name="connsiteX11" fmla="*/ 1576130 w 1789454"/>
              <a:gd name="connsiteY11" fmla="*/ 1279918 h 1279918"/>
              <a:gd name="connsiteX12" fmla="*/ 745606 w 1789454"/>
              <a:gd name="connsiteY12" fmla="*/ 1279918 h 1279918"/>
              <a:gd name="connsiteX13" fmla="*/ 443552 w 1789454"/>
              <a:gd name="connsiteY13" fmla="*/ 1583604 h 1279918"/>
              <a:gd name="connsiteX14" fmla="*/ 298242 w 1789454"/>
              <a:gd name="connsiteY14" fmla="*/ 1279918 h 1279918"/>
              <a:gd name="connsiteX15" fmla="*/ 213324 w 1789454"/>
              <a:gd name="connsiteY15" fmla="*/ 1279918 h 1279918"/>
              <a:gd name="connsiteX16" fmla="*/ 0 w 1789454"/>
              <a:gd name="connsiteY16" fmla="*/ 1066594 h 1279918"/>
              <a:gd name="connsiteX17" fmla="*/ 0 w 1789454"/>
              <a:gd name="connsiteY17" fmla="*/ 1066598 h 1279918"/>
              <a:gd name="connsiteX18" fmla="*/ 0 w 1789454"/>
              <a:gd name="connsiteY18" fmla="*/ 746619 h 1279918"/>
              <a:gd name="connsiteX19" fmla="*/ 0 w 1789454"/>
              <a:gd name="connsiteY19" fmla="*/ 746619 h 1279918"/>
              <a:gd name="connsiteX20" fmla="*/ 0 w 1789454"/>
              <a:gd name="connsiteY20" fmla="*/ 213324 h 1279918"/>
              <a:gd name="connsiteX0" fmla="*/ 0 w 1789454"/>
              <a:gd name="connsiteY0" fmla="*/ 213324 h 1583604"/>
              <a:gd name="connsiteX1" fmla="*/ 213324 w 1789454"/>
              <a:gd name="connsiteY1" fmla="*/ 0 h 1583604"/>
              <a:gd name="connsiteX2" fmla="*/ 298242 w 1789454"/>
              <a:gd name="connsiteY2" fmla="*/ 0 h 1583604"/>
              <a:gd name="connsiteX3" fmla="*/ 298242 w 1789454"/>
              <a:gd name="connsiteY3" fmla="*/ 0 h 1583604"/>
              <a:gd name="connsiteX4" fmla="*/ 745606 w 1789454"/>
              <a:gd name="connsiteY4" fmla="*/ 0 h 1583604"/>
              <a:gd name="connsiteX5" fmla="*/ 1576130 w 1789454"/>
              <a:gd name="connsiteY5" fmla="*/ 0 h 1583604"/>
              <a:gd name="connsiteX6" fmla="*/ 1789454 w 1789454"/>
              <a:gd name="connsiteY6" fmla="*/ 213324 h 1583604"/>
              <a:gd name="connsiteX7" fmla="*/ 1789454 w 1789454"/>
              <a:gd name="connsiteY7" fmla="*/ 746619 h 1583604"/>
              <a:gd name="connsiteX8" fmla="*/ 1789454 w 1789454"/>
              <a:gd name="connsiteY8" fmla="*/ 746619 h 1583604"/>
              <a:gd name="connsiteX9" fmla="*/ 1789454 w 1789454"/>
              <a:gd name="connsiteY9" fmla="*/ 1066598 h 1583604"/>
              <a:gd name="connsiteX10" fmla="*/ 1789454 w 1789454"/>
              <a:gd name="connsiteY10" fmla="*/ 1066594 h 1583604"/>
              <a:gd name="connsiteX11" fmla="*/ 1576130 w 1789454"/>
              <a:gd name="connsiteY11" fmla="*/ 1279918 h 1583604"/>
              <a:gd name="connsiteX12" fmla="*/ 484349 w 1789454"/>
              <a:gd name="connsiteY12" fmla="*/ 1292981 h 1583604"/>
              <a:gd name="connsiteX13" fmla="*/ 443552 w 1789454"/>
              <a:gd name="connsiteY13" fmla="*/ 1583604 h 1583604"/>
              <a:gd name="connsiteX14" fmla="*/ 298242 w 1789454"/>
              <a:gd name="connsiteY14" fmla="*/ 1279918 h 1583604"/>
              <a:gd name="connsiteX15" fmla="*/ 213324 w 1789454"/>
              <a:gd name="connsiteY15" fmla="*/ 1279918 h 1583604"/>
              <a:gd name="connsiteX16" fmla="*/ 0 w 1789454"/>
              <a:gd name="connsiteY16" fmla="*/ 1066594 h 1583604"/>
              <a:gd name="connsiteX17" fmla="*/ 0 w 1789454"/>
              <a:gd name="connsiteY17" fmla="*/ 1066598 h 1583604"/>
              <a:gd name="connsiteX18" fmla="*/ 0 w 1789454"/>
              <a:gd name="connsiteY18" fmla="*/ 746619 h 1583604"/>
              <a:gd name="connsiteX19" fmla="*/ 0 w 1789454"/>
              <a:gd name="connsiteY19" fmla="*/ 746619 h 1583604"/>
              <a:gd name="connsiteX20" fmla="*/ 0 w 1789454"/>
              <a:gd name="connsiteY20" fmla="*/ 213324 h 1583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789454" h="1583604">
                <a:moveTo>
                  <a:pt x="0" y="213324"/>
                </a:moveTo>
                <a:cubicBezTo>
                  <a:pt x="0" y="95508"/>
                  <a:pt x="95508" y="0"/>
                  <a:pt x="213324" y="0"/>
                </a:cubicBezTo>
                <a:lnTo>
                  <a:pt x="298242" y="0"/>
                </a:lnTo>
                <a:lnTo>
                  <a:pt x="298242" y="0"/>
                </a:lnTo>
                <a:lnTo>
                  <a:pt x="745606" y="0"/>
                </a:lnTo>
                <a:lnTo>
                  <a:pt x="1576130" y="0"/>
                </a:lnTo>
                <a:cubicBezTo>
                  <a:pt x="1693946" y="0"/>
                  <a:pt x="1789454" y="95508"/>
                  <a:pt x="1789454" y="213324"/>
                </a:cubicBezTo>
                <a:lnTo>
                  <a:pt x="1789454" y="746619"/>
                </a:lnTo>
                <a:lnTo>
                  <a:pt x="1789454" y="746619"/>
                </a:lnTo>
                <a:lnTo>
                  <a:pt x="1789454" y="1066598"/>
                </a:lnTo>
                <a:lnTo>
                  <a:pt x="1789454" y="1066594"/>
                </a:lnTo>
                <a:cubicBezTo>
                  <a:pt x="1789454" y="1184410"/>
                  <a:pt x="1693946" y="1279918"/>
                  <a:pt x="1576130" y="1279918"/>
                </a:cubicBezTo>
                <a:lnTo>
                  <a:pt x="484349" y="1292981"/>
                </a:lnTo>
                <a:lnTo>
                  <a:pt x="443552" y="1583604"/>
                </a:lnTo>
                <a:lnTo>
                  <a:pt x="298242" y="1279918"/>
                </a:lnTo>
                <a:lnTo>
                  <a:pt x="213324" y="1279918"/>
                </a:lnTo>
                <a:cubicBezTo>
                  <a:pt x="95508" y="1279918"/>
                  <a:pt x="0" y="1184410"/>
                  <a:pt x="0" y="1066594"/>
                </a:cubicBezTo>
                <a:lnTo>
                  <a:pt x="0" y="1066598"/>
                </a:lnTo>
                <a:lnTo>
                  <a:pt x="0" y="746619"/>
                </a:lnTo>
                <a:lnTo>
                  <a:pt x="0" y="746619"/>
                </a:lnTo>
                <a:lnTo>
                  <a:pt x="0" y="213324"/>
                </a:lnTo>
                <a:close/>
              </a:path>
            </a:pathLst>
          </a:custGeom>
          <a:noFill/>
          <a:ln>
            <a:solidFill>
              <a:srgbClr val="BF4D4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1" name="図 10" descr="記号, 停止, 持つ, 座る が含まれている画像&#10;&#10;自動的に生成された説明">
            <a:extLst>
              <a:ext uri="{FF2B5EF4-FFF2-40B4-BE49-F238E27FC236}">
                <a16:creationId xmlns:a16="http://schemas.microsoft.com/office/drawing/2014/main" id="{D17B05D6-DA7B-6519-A3A9-226F3FC11AA8}"/>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645038" y="8673731"/>
            <a:ext cx="986794" cy="1578870"/>
          </a:xfrm>
          <a:prstGeom prst="rect">
            <a:avLst/>
          </a:prstGeom>
        </p:spPr>
      </p:pic>
      <p:pic>
        <p:nvPicPr>
          <p:cNvPr id="13" name="図 12" descr="アイコン&#10;&#10;自動的に生成された説明">
            <a:extLst>
              <a:ext uri="{FF2B5EF4-FFF2-40B4-BE49-F238E27FC236}">
                <a16:creationId xmlns:a16="http://schemas.microsoft.com/office/drawing/2014/main" id="{A4B32BB4-D584-341C-19AB-A94D2A17D4BE}"/>
              </a:ext>
            </a:extLst>
          </p:cNvPr>
          <p:cNvPicPr>
            <a:picLocks noChangeAspect="1"/>
          </p:cNvPicPr>
          <p:nvPr/>
        </p:nvPicPr>
        <p:blipFill>
          <a:blip r:embed="rId11">
            <a:extLst>
              <a:ext uri="{28A0092B-C50C-407E-A947-70E740481C1C}">
                <a14:useLocalDpi xmlns:a14="http://schemas.microsoft.com/office/drawing/2010/main" val="0"/>
              </a:ext>
            </a:extLst>
          </a:blip>
          <a:srcRect b="18698"/>
          <a:stretch/>
        </p:blipFill>
        <p:spPr>
          <a:xfrm>
            <a:off x="5365620" y="5810985"/>
            <a:ext cx="1174798" cy="1240691"/>
          </a:xfrm>
          <a:prstGeom prst="rect">
            <a:avLst/>
          </a:prstGeom>
        </p:spPr>
      </p:pic>
      <p:sp>
        <p:nvSpPr>
          <p:cNvPr id="14" name="正方形/長方形 13">
            <a:extLst>
              <a:ext uri="{FF2B5EF4-FFF2-40B4-BE49-F238E27FC236}">
                <a16:creationId xmlns:a16="http://schemas.microsoft.com/office/drawing/2014/main" id="{7EC2E6EE-236D-2109-B47F-9814C0D04935}"/>
              </a:ext>
            </a:extLst>
          </p:cNvPr>
          <p:cNvSpPr/>
          <p:nvPr/>
        </p:nvSpPr>
        <p:spPr>
          <a:xfrm>
            <a:off x="11229828" y="5964898"/>
            <a:ext cx="3311376" cy="1923094"/>
          </a:xfrm>
          <a:prstGeom prst="rect">
            <a:avLst/>
          </a:prstGeom>
          <a:noFill/>
          <a:ln w="12700">
            <a:solidFill>
              <a:srgbClr val="BF4D4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8" name="直線コネクタ 17">
            <a:extLst>
              <a:ext uri="{FF2B5EF4-FFF2-40B4-BE49-F238E27FC236}">
                <a16:creationId xmlns:a16="http://schemas.microsoft.com/office/drawing/2014/main" id="{7722301B-DB12-6963-382C-D6C33B9D5D4C}"/>
              </a:ext>
            </a:extLst>
          </p:cNvPr>
          <p:cNvCxnSpPr/>
          <p:nvPr/>
        </p:nvCxnSpPr>
        <p:spPr>
          <a:xfrm>
            <a:off x="4845035" y="8180774"/>
            <a:ext cx="2147306" cy="0"/>
          </a:xfrm>
          <a:prstGeom prst="line">
            <a:avLst/>
          </a:prstGeom>
          <a:ln w="12700">
            <a:solidFill>
              <a:srgbClr val="BF4D4A"/>
            </a:solidFill>
          </a:ln>
        </p:spPr>
        <p:style>
          <a:lnRef idx="1">
            <a:schemeClr val="accent1"/>
          </a:lnRef>
          <a:fillRef idx="0">
            <a:schemeClr val="accent1"/>
          </a:fillRef>
          <a:effectRef idx="0">
            <a:schemeClr val="accent1"/>
          </a:effectRef>
          <a:fontRef idx="minor">
            <a:schemeClr val="tx1"/>
          </a:fontRef>
        </p:style>
      </p:cxnSp>
      <p:cxnSp>
        <p:nvCxnSpPr>
          <p:cNvPr id="20" name="直線コネクタ 19">
            <a:extLst>
              <a:ext uri="{FF2B5EF4-FFF2-40B4-BE49-F238E27FC236}">
                <a16:creationId xmlns:a16="http://schemas.microsoft.com/office/drawing/2014/main" id="{670CBF23-E981-7EE6-0BF9-C0873BBB4F96}"/>
              </a:ext>
            </a:extLst>
          </p:cNvPr>
          <p:cNvCxnSpPr>
            <a:cxnSpLocks/>
          </p:cNvCxnSpPr>
          <p:nvPr/>
        </p:nvCxnSpPr>
        <p:spPr>
          <a:xfrm>
            <a:off x="715068" y="9094723"/>
            <a:ext cx="2516788" cy="0"/>
          </a:xfrm>
          <a:prstGeom prst="line">
            <a:avLst/>
          </a:prstGeom>
          <a:ln w="12700">
            <a:solidFill>
              <a:srgbClr val="BF4D4A"/>
            </a:solidFill>
          </a:ln>
        </p:spPr>
        <p:style>
          <a:lnRef idx="1">
            <a:schemeClr val="accent1"/>
          </a:lnRef>
          <a:fillRef idx="0">
            <a:schemeClr val="accent1"/>
          </a:fillRef>
          <a:effectRef idx="0">
            <a:schemeClr val="accent1"/>
          </a:effectRef>
          <a:fontRef idx="minor">
            <a:schemeClr val="tx1"/>
          </a:fontRef>
        </p:style>
      </p:cxnSp>
      <p:cxnSp>
        <p:nvCxnSpPr>
          <p:cNvPr id="49" name="直線コネクタ 48">
            <a:extLst>
              <a:ext uri="{FF2B5EF4-FFF2-40B4-BE49-F238E27FC236}">
                <a16:creationId xmlns:a16="http://schemas.microsoft.com/office/drawing/2014/main" id="{45C8ABBF-8FE3-9FF1-CEC9-5621A01E62CD}"/>
              </a:ext>
            </a:extLst>
          </p:cNvPr>
          <p:cNvCxnSpPr/>
          <p:nvPr/>
        </p:nvCxnSpPr>
        <p:spPr>
          <a:xfrm>
            <a:off x="759822" y="2014251"/>
            <a:ext cx="1873922" cy="0"/>
          </a:xfrm>
          <a:prstGeom prst="line">
            <a:avLst/>
          </a:prstGeom>
          <a:ln w="12700">
            <a:solidFill>
              <a:srgbClr val="BF4D4A"/>
            </a:solidFill>
          </a:ln>
        </p:spPr>
        <p:style>
          <a:lnRef idx="1">
            <a:schemeClr val="accent1"/>
          </a:lnRef>
          <a:fillRef idx="0">
            <a:schemeClr val="accent1"/>
          </a:fillRef>
          <a:effectRef idx="0">
            <a:schemeClr val="accent1"/>
          </a:effectRef>
          <a:fontRef idx="minor">
            <a:schemeClr val="tx1"/>
          </a:fontRef>
        </p:style>
      </p:cxnSp>
      <p:cxnSp>
        <p:nvCxnSpPr>
          <p:cNvPr id="50" name="直線コネクタ 49">
            <a:extLst>
              <a:ext uri="{FF2B5EF4-FFF2-40B4-BE49-F238E27FC236}">
                <a16:creationId xmlns:a16="http://schemas.microsoft.com/office/drawing/2014/main" id="{3986BD2A-A9BD-1138-C669-AD1E3CA8797A}"/>
              </a:ext>
            </a:extLst>
          </p:cNvPr>
          <p:cNvCxnSpPr/>
          <p:nvPr/>
        </p:nvCxnSpPr>
        <p:spPr>
          <a:xfrm>
            <a:off x="790702" y="5176009"/>
            <a:ext cx="1873922" cy="0"/>
          </a:xfrm>
          <a:prstGeom prst="line">
            <a:avLst/>
          </a:prstGeom>
          <a:ln w="12700">
            <a:solidFill>
              <a:srgbClr val="BF4D4A"/>
            </a:solidFill>
          </a:ln>
        </p:spPr>
        <p:style>
          <a:lnRef idx="1">
            <a:schemeClr val="accent1"/>
          </a:lnRef>
          <a:fillRef idx="0">
            <a:schemeClr val="accent1"/>
          </a:fillRef>
          <a:effectRef idx="0">
            <a:schemeClr val="accent1"/>
          </a:effectRef>
          <a:fontRef idx="minor">
            <a:schemeClr val="tx1"/>
          </a:fontRef>
        </p:style>
      </p:cxnSp>
      <p:cxnSp>
        <p:nvCxnSpPr>
          <p:cNvPr id="51" name="直線コネクタ 50">
            <a:extLst>
              <a:ext uri="{FF2B5EF4-FFF2-40B4-BE49-F238E27FC236}">
                <a16:creationId xmlns:a16="http://schemas.microsoft.com/office/drawing/2014/main" id="{B4DB0EC1-BBAD-667D-DDDF-26D633C9D008}"/>
              </a:ext>
            </a:extLst>
          </p:cNvPr>
          <p:cNvCxnSpPr/>
          <p:nvPr/>
        </p:nvCxnSpPr>
        <p:spPr>
          <a:xfrm>
            <a:off x="4088911" y="2009202"/>
            <a:ext cx="1873922" cy="0"/>
          </a:xfrm>
          <a:prstGeom prst="line">
            <a:avLst/>
          </a:prstGeom>
          <a:ln w="12700">
            <a:solidFill>
              <a:srgbClr val="BF4D4A"/>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14268</TotalTime>
  <Words>1656</Words>
  <Application>Microsoft Macintosh PowerPoint</Application>
  <PresentationFormat>ユーザー設定</PresentationFormat>
  <Paragraphs>168</Paragraphs>
  <Slides>2</Slides>
  <Notes>1</Notes>
  <HiddenSlides>0</HiddenSlides>
  <MMClips>0</MMClips>
  <ScaleCrop>false</ScaleCrop>
  <HeadingPairs>
    <vt:vector size="6" baseType="variant">
      <vt:variant>
        <vt:lpstr>使用されているフォント</vt:lpstr>
      </vt:variant>
      <vt:variant>
        <vt:i4>11</vt:i4>
      </vt:variant>
      <vt:variant>
        <vt:lpstr>テーマ</vt:lpstr>
      </vt:variant>
      <vt:variant>
        <vt:i4>1</vt:i4>
      </vt:variant>
      <vt:variant>
        <vt:lpstr>スライド タイトル</vt:lpstr>
      </vt:variant>
      <vt:variant>
        <vt:i4>2</vt:i4>
      </vt:variant>
    </vt:vector>
  </HeadingPairs>
  <TitlesOfParts>
    <vt:vector size="14" baseType="lpstr">
      <vt:lpstr>FOT-Rodin ProN DB</vt:lpstr>
      <vt:lpstr>HG丸ｺﾞｼｯｸM-PRO</vt:lpstr>
      <vt:lpstr>Meiryo UI</vt:lpstr>
      <vt:lpstr>ＭＳ Ｐゴシック</vt:lpstr>
      <vt:lpstr>ＭＳ Ｐゴシック</vt:lpstr>
      <vt:lpstr>MS UI Gothic</vt:lpstr>
      <vt:lpstr>メイリオ</vt:lpstr>
      <vt:lpstr>游ゴシック</vt:lpstr>
      <vt:lpstr>游ゴシック Light</vt:lpstr>
      <vt:lpstr>Arial</vt:lpstr>
      <vt:lpstr>Times New Roman</vt:lpstr>
      <vt:lpstr>Office テーマ</vt:lpstr>
      <vt:lpstr>PowerPoint プレゼンテーション</vt:lpstr>
      <vt:lpstr>PowerPoint プレゼンテーション</vt:lpstr>
    </vt:vector>
  </TitlesOfParts>
  <Company>Be'sSystem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フォーセンス</dc:creator>
  <cp:lastModifiedBy>治美 岸本</cp:lastModifiedBy>
  <cp:revision>416</cp:revision>
  <cp:lastPrinted>2024-04-18T05:38:28Z</cp:lastPrinted>
  <dcterms:created xsi:type="dcterms:W3CDTF">2006-11-30T02:47:34Z</dcterms:created>
  <dcterms:modified xsi:type="dcterms:W3CDTF">2024-10-23T05:06:19Z</dcterms:modified>
</cp:coreProperties>
</file>